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5" r:id="rId6"/>
    <p:sldId id="264" r:id="rId7"/>
    <p:sldId id="263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E0DA-716C-49E8-8EB9-E87DCB7B9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2A7DA-EF16-4081-8D8B-42C039504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C38C-7C72-4D42-B74D-B79BECBD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52A-26A7-43D5-B715-CC26BD8154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2213D-6343-4CC3-B056-FE1B093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BBBFA-8177-461D-978E-979C4D68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F1A8-E597-490A-BB6E-66C7912E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D64C-C46F-4E95-817D-A1122D8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623EB-3677-4675-8A09-4F8AF5282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CA12-D6CC-4781-A824-65D5D51C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52A-26A7-43D5-B715-CC26BD8154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704B-2F94-473D-AD60-97F12E27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0306-148A-42C7-B77E-693A4F6C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F1A8-E597-490A-BB6E-66C7912E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35427-077B-4C0A-A087-BE59F1FE4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E8D8-ABB6-4FAB-BD8B-4FC107D85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57BF-767A-4960-B756-8F84269A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52A-26A7-43D5-B715-CC26BD8154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1259-77C0-4FBB-AA2C-B59384E7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5E7BA-0177-4E45-AB29-48CC636C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F1A8-E597-490A-BB6E-66C7912E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5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D5F0-C034-46C4-9489-76814E0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123E-A646-4B0E-BE78-79995BDE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5653-5794-470D-9960-05601355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52A-26A7-43D5-B715-CC26BD8154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FB8B-D47F-4A0C-853B-3DCD10F1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3BA15-0840-4651-813C-F1367DBB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F1A8-E597-490A-BB6E-66C7912E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8D68-0F9D-49F0-8646-6D0E2B60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27DB7-48B9-4A7F-BE4E-FB47CD3BF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7AA4D-9817-492B-A50B-A5A98ACE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52A-26A7-43D5-B715-CC26BD8154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E5A74-CA93-416F-B2D8-73FE0E6B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13AE9-C4DB-4089-A2D3-75EBABF5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F1A8-E597-490A-BB6E-66C7912E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1F15-EB38-484F-ABF1-D178D53D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1BC3-77E6-4153-AA6E-AAA457D6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00206-1E42-488A-8794-BCDBB4E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74F92-22AB-4439-8740-333E9D7D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52A-26A7-43D5-B715-CC26BD8154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3BEBC-C683-4B89-A18D-0EDEB22D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795FB-E555-49FE-8318-D7BA589F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F1A8-E597-490A-BB6E-66C7912E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DC95-584E-412C-B776-4C5EAD3E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41D6D-BBE3-453F-9DFC-9E2A48C9F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72C10-DDB8-47B8-8CC3-1CE6D36B6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DA1A0-5E48-481B-A47A-F1D47DD9C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8B849-0800-4513-B2DA-1329E84D4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C2C41-F625-47BE-910F-1A5A7434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52A-26A7-43D5-B715-CC26BD8154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D5163-25B3-42D0-9D10-6EAF52B9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19754-F795-4200-A52B-BFE7F128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F1A8-E597-490A-BB6E-66C7912E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3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584D-2401-4911-AED2-297C3463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14C35-0E58-4315-BF48-F62B5A05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52A-26A7-43D5-B715-CC26BD8154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72B35-6D3D-450C-8B55-14C6E815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3307F-6022-4DB2-BA50-21EF7514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F1A8-E597-490A-BB6E-66C7912E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3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67A01-E9A1-4BE2-BAC8-C6E1673A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52A-26A7-43D5-B715-CC26BD8154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28070-F11C-4AF9-AEAB-BFED0468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51B5D-7AF3-4626-9181-4043BECE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F1A8-E597-490A-BB6E-66C7912E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4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DF3C-6DEA-41F3-ABA4-8F5D2FB8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2C7E-E33C-4C85-8B7A-DD3603CB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F6B22-08C4-467C-9B72-74804A52C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E6AAD-A1F8-46A4-A782-E42FEB15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52A-26A7-43D5-B715-CC26BD8154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8D6EE-9CFE-4064-8F2C-1FBDC9CC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33F32-7163-4D8D-91A2-D0B4658A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F1A8-E597-490A-BB6E-66C7912E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B34A-87FB-473E-B5AE-60CECCC4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9461C-A0E4-4A51-B212-0C50DB48C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DB43D-9868-458E-BA46-6D9095612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4AB62-4B0F-4252-A676-99B6A17C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52A-26A7-43D5-B715-CC26BD8154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B6D34-32BE-4CFC-B8A0-17029CC6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9DA1A-8F27-4CED-A89B-7D2B2536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F1A8-E597-490A-BB6E-66C7912E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EE69E-DA21-4324-AD1A-06CEB76B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FFAC-C7A3-47E1-81A6-4A2600D08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B5CC-D3EA-4725-BF90-29FBCCD6A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D52A-26A7-43D5-B715-CC26BD8154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4AF5-DDA0-4CBE-9BBC-7F593CBFE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7AB5-E205-4FB9-BB2D-E40CC6603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8F1A8-E597-490A-BB6E-66C7912E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8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511-E273-4ED3-9A37-6FDF659D9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Dissertation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A701D-B721-4117-9E8C-B2732DFC4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 25, 2017</a:t>
            </a:r>
          </a:p>
        </p:txBody>
      </p:sp>
    </p:spTree>
    <p:extLst>
      <p:ext uri="{BB962C8B-B14F-4D97-AF65-F5344CB8AC3E}">
        <p14:creationId xmlns:p14="http://schemas.microsoft.com/office/powerpoint/2010/main" val="336631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40D2-19CB-49AD-9293-D4CFF38E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E28B-6228-4F38-806D-4253C908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Noah:</a:t>
            </a:r>
          </a:p>
          <a:p>
            <a:pPr lvl="1"/>
            <a:r>
              <a:rPr lang="en-US" dirty="0"/>
              <a:t>Which contribution do you most want to deliver: valuable to game creation community. Who is on committee? Where would results </a:t>
            </a:r>
            <a:r>
              <a:rPr lang="en-US"/>
              <a:t>be published?</a:t>
            </a:r>
            <a:endParaRPr lang="en-US" dirty="0"/>
          </a:p>
          <a:p>
            <a:pPr lvl="2"/>
            <a:r>
              <a:rPr lang="en-US" dirty="0"/>
              <a:t>John: I believe I’m more interested in authoring tool than for story understanding, though they are intertwined. Katherine would take Jim’s place</a:t>
            </a:r>
          </a:p>
          <a:p>
            <a:pPr lvl="1"/>
            <a:r>
              <a:rPr lang="en-US" dirty="0"/>
              <a:t>Think carefully about how to spend the next 5 months before a draft of the dissertation needs to be completed</a:t>
            </a:r>
          </a:p>
          <a:p>
            <a:pPr lvl="1"/>
            <a:r>
              <a:rPr lang="en-US" dirty="0"/>
              <a:t>Don’t think about logical order for work, focus on priority as you may not complete all of them</a:t>
            </a:r>
          </a:p>
          <a:p>
            <a:pPr lvl="1"/>
            <a:r>
              <a:rPr lang="en-US" dirty="0"/>
              <a:t>Worried about scope creep </a:t>
            </a:r>
          </a:p>
        </p:txBody>
      </p:sp>
    </p:spTree>
    <p:extLst>
      <p:ext uri="{BB962C8B-B14F-4D97-AF65-F5344CB8AC3E}">
        <p14:creationId xmlns:p14="http://schemas.microsoft.com/office/powerpoint/2010/main" val="158593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2DFC-A83F-4756-94D6-A490C612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A9E1-B22E-45E6-97FE-93DE884E9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recent work + submission content</a:t>
            </a:r>
          </a:p>
          <a:p>
            <a:r>
              <a:rPr lang="en-US" dirty="0"/>
              <a:t>Revisit research questions and plan</a:t>
            </a:r>
          </a:p>
          <a:p>
            <a:r>
              <a:rPr lang="en-US" dirty="0"/>
              <a:t>Outline next steps and checkpoints to achieve goal (Defend by end of Spring 2018)</a:t>
            </a:r>
          </a:p>
        </p:txBody>
      </p:sp>
    </p:spTree>
    <p:extLst>
      <p:ext uri="{BB962C8B-B14F-4D97-AF65-F5344CB8AC3E}">
        <p14:creationId xmlns:p14="http://schemas.microsoft.com/office/powerpoint/2010/main" val="415850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6149-1565-4390-9823-D4E5FF90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83ED-57E9-4E5A-A736-92F2FF8A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Exhibited/Presented at ELO 2018 (Talked with Hartmut, Fox)</a:t>
            </a:r>
          </a:p>
          <a:p>
            <a:r>
              <a:rPr lang="en-US" dirty="0"/>
              <a:t>Presented at FDG poster pre-registering study (Met others)</a:t>
            </a:r>
          </a:p>
          <a:p>
            <a:pPr lvl="1"/>
            <a:r>
              <a:rPr lang="en-US" dirty="0"/>
              <a:t>Next steps outlined include </a:t>
            </a:r>
          </a:p>
          <a:p>
            <a:r>
              <a:rPr lang="en-US" dirty="0"/>
              <a:t>Submitted CHI paper (and Raquel submitted her first-authored)</a:t>
            </a:r>
          </a:p>
          <a:p>
            <a:pPr lvl="1"/>
            <a:r>
              <a:rPr lang="en-US" dirty="0"/>
              <a:t>“Focus On Story: Using Narratology-Inspired Lenses to Understand Player Affective Response Data in Choice-Based Interactive Narratives”</a:t>
            </a:r>
          </a:p>
          <a:p>
            <a:pPr lvl="1"/>
            <a:r>
              <a:rPr lang="en-US" dirty="0"/>
              <a:t>Focused on using Beats, Values and Characters to interpret affective data in user tests</a:t>
            </a:r>
          </a:p>
          <a:p>
            <a:r>
              <a:rPr lang="en-US" dirty="0"/>
              <a:t>Gave two guest lectures + workshop for AR for Caitlin Fisher of York University</a:t>
            </a:r>
          </a:p>
        </p:txBody>
      </p:sp>
    </p:spTree>
    <p:extLst>
      <p:ext uri="{BB962C8B-B14F-4D97-AF65-F5344CB8AC3E}">
        <p14:creationId xmlns:p14="http://schemas.microsoft.com/office/powerpoint/2010/main" val="104157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17E5-0C7F-4627-9B0E-26A95364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4639-901E-433C-B4DE-EEF4DA5E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670"/>
            <a:ext cx="10515600" cy="47739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Thesis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Using hand-annotated content analysis would improve interpretation of physiological signals from users in context of narratological concepts</a:t>
            </a:r>
          </a:p>
          <a:p>
            <a:pPr marL="0" indent="0">
              <a:buNone/>
            </a:pPr>
            <a:r>
              <a:rPr lang="en-US" b="1" dirty="0"/>
              <a:t>Method</a:t>
            </a:r>
            <a:r>
              <a:rPr lang="en-US" dirty="0"/>
              <a:t>:</a:t>
            </a:r>
          </a:p>
          <a:p>
            <a:r>
              <a:rPr lang="en-US" dirty="0"/>
              <a:t>Annotated beats for the first few scenes of the first episode</a:t>
            </a:r>
          </a:p>
          <a:p>
            <a:r>
              <a:rPr lang="en-US" dirty="0"/>
              <a:t>Associated each beat with values and with characters</a:t>
            </a:r>
          </a:p>
          <a:p>
            <a:r>
              <a:rPr lang="en-US" dirty="0"/>
              <a:t>Used the beats to synthesize “Emotional Signals” using SEI usage, HR, Skin Conductivity, timestamps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  <a:r>
              <a:rPr lang="en-US" dirty="0"/>
              <a:t>:</a:t>
            </a:r>
          </a:p>
          <a:p>
            <a:r>
              <a:rPr lang="en-US" dirty="0"/>
              <a:t>Differences in player responses were revealed and showed bias to players, themes</a:t>
            </a:r>
          </a:p>
          <a:p>
            <a:r>
              <a:rPr lang="en-US" dirty="0"/>
              <a:t>Position of choices within beats began hinting at further content analysis approaches</a:t>
            </a:r>
          </a:p>
        </p:txBody>
      </p:sp>
    </p:spTree>
    <p:extLst>
      <p:ext uri="{BB962C8B-B14F-4D97-AF65-F5344CB8AC3E}">
        <p14:creationId xmlns:p14="http://schemas.microsoft.com/office/powerpoint/2010/main" val="103960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CA3A-00A0-4C2F-B6F6-AFF092D2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Methods by Beat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34521B-8B3B-4F0C-B8EC-37B5BA950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361" y="1825625"/>
            <a:ext cx="71952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6D04-2EBD-4C23-8972-96702F69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Value-oriented Sorting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E1C97E-3503-41D0-B68A-856C1111B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406" y="1825625"/>
            <a:ext cx="69991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6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0575-B141-4902-829F-33B7C9FA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Player-Character “Affiliation”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77DAF-670D-4200-91AA-5BBC2334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7" y="1690688"/>
            <a:ext cx="7880401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1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D1B4-E7CC-498D-AD99-CD3D8C70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ADE9-99E9-4172-8310-33983DC9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SIG to account for interactivity gaps observed</a:t>
            </a:r>
          </a:p>
          <a:p>
            <a:r>
              <a:rPr lang="en-US" dirty="0"/>
              <a:t>Train classifiers/prediction model based on user study</a:t>
            </a:r>
          </a:p>
          <a:p>
            <a:r>
              <a:rPr lang="en-US" dirty="0"/>
              <a:t>Second Study</a:t>
            </a:r>
          </a:p>
          <a:p>
            <a:r>
              <a:rPr lang="en-US" dirty="0"/>
              <a:t>Write up</a:t>
            </a:r>
          </a:p>
        </p:txBody>
      </p:sp>
    </p:spTree>
    <p:extLst>
      <p:ext uri="{BB962C8B-B14F-4D97-AF65-F5344CB8AC3E}">
        <p14:creationId xmlns:p14="http://schemas.microsoft.com/office/powerpoint/2010/main" val="197859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AFB4-F18E-4763-814D-A056C1F2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F87E-0D94-4A48-BF5E-903B58737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shortcomings of SIG in describing phenomena relating to TWAU</a:t>
            </a:r>
          </a:p>
          <a:p>
            <a:r>
              <a:rPr lang="en-US" dirty="0"/>
              <a:t>Do a content analysis of existing gameplay/footage of rest of the game</a:t>
            </a:r>
          </a:p>
          <a:p>
            <a:r>
              <a:rPr lang="en-US" dirty="0"/>
              <a:t>Write up work in context of story understanding and player/author modeling</a:t>
            </a:r>
          </a:p>
        </p:txBody>
      </p:sp>
    </p:spTree>
    <p:extLst>
      <p:ext uri="{BB962C8B-B14F-4D97-AF65-F5344CB8AC3E}">
        <p14:creationId xmlns:p14="http://schemas.microsoft.com/office/powerpoint/2010/main" val="300939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Dissertation Update</vt:lpstr>
      <vt:lpstr>PowerPoint Presentation</vt:lpstr>
      <vt:lpstr>Progress</vt:lpstr>
      <vt:lpstr>CHI Paper</vt:lpstr>
      <vt:lpstr>Sum Methods by Beat</vt:lpstr>
      <vt:lpstr>Results: Value-oriented Sorting</vt:lpstr>
      <vt:lpstr>Player-Character “Affiliation”</vt:lpstr>
      <vt:lpstr>Plan of Record</vt:lpstr>
      <vt:lpstr>New Plan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Update</dc:title>
  <dc:creator>John Murray</dc:creator>
  <cp:lastModifiedBy>John Murray</cp:lastModifiedBy>
  <cp:revision>7</cp:revision>
  <dcterms:created xsi:type="dcterms:W3CDTF">2017-10-25T14:56:30Z</dcterms:created>
  <dcterms:modified xsi:type="dcterms:W3CDTF">2017-10-25T16:38:07Z</dcterms:modified>
</cp:coreProperties>
</file>