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 horzBarState="maximized">
    <p:restoredLeft sz="15620"/>
    <p:restoredTop sz="94660"/>
  </p:normalViewPr>
  <p:slideViewPr>
    <p:cSldViewPr snapToObjects="1">
      <p:cViewPr>
        <p:scale>
          <a:sx n="75" d="100"/>
          <a:sy n="75" d="100"/>
        </p:scale>
        <p:origin x="-1480" y="-7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C189FD-3F8C-4943-BBCB-441999F0BAD5}" type="datetimeFigureOut">
              <a:rPr lang="en-US" smtClean="0"/>
              <a:pPr/>
              <a:t>6/20/14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EA16D-73CA-B14E-923F-69858924E81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6DFA7-CF8E-0D45-9F97-0BC2038F9E6B}" type="datetimeFigureOut">
              <a:rPr lang="en-US" smtClean="0"/>
              <a:pPr/>
              <a:t>6/20/14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3BD58-334B-7C4E-9819-371AF0C02F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53105-6222-E44C-A3C9-B345BB2DB333}" type="datetimeFigureOut">
              <a:rPr lang="en-US" smtClean="0"/>
              <a:pPr/>
              <a:t>6/20/14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DE09-9C7D-4B4C-A05E-F50BAD98C8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53105-6222-E44C-A3C9-B345BB2DB333}" type="datetimeFigureOut">
              <a:rPr lang="en-US" smtClean="0"/>
              <a:pPr/>
              <a:t>6/20/14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DE09-9C7D-4B4C-A05E-F50BAD98C8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53105-6222-E44C-A3C9-B345BB2DB333}" type="datetimeFigureOut">
              <a:rPr lang="en-US" smtClean="0"/>
              <a:pPr/>
              <a:t>6/20/14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DE09-9C7D-4B4C-A05E-F50BAD98C8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53105-6222-E44C-A3C9-B345BB2DB333}" type="datetimeFigureOut">
              <a:rPr lang="en-US" smtClean="0"/>
              <a:pPr/>
              <a:t>6/20/14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DE09-9C7D-4B4C-A05E-F50BAD98C8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theme/theme1.xml><?xml version="1.0" encoding="utf-8"?>
<a:theme xmlns:a="http://schemas.openxmlformats.org/drawingml/2006/main" name="Office Them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18677</TotalTime>
  <Words>66</Words>
  <Application>Microsoft Macintosh PowerPoint</Application>
  <PresentationFormat>On-screen Show (4:3)</PresentationFormat>
  <Paragraphs>38</Paragraphs>
  <Slides>2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ETH Zurich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</dc:title>
  <dc:creator>Matthias Ringwald</dc:creator>
  <cp:lastModifiedBy>Matthias Ringwald</cp:lastModifiedBy>
  <cp:revision>283</cp:revision>
  <cp:lastPrinted>2014-06-20T14:54:18Z</cp:lastPrinted>
  <dcterms:created xsi:type="dcterms:W3CDTF">2014-06-20T15:04:32Z</dcterms:created>
  <dcterms:modified xsi:type="dcterms:W3CDTF">2014-06-20T15:05:25Z</dcterms:modified>
</cp:coreProperties>
</file>