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0" d="100"/>
          <a:sy n="30" d="100"/>
        </p:scale>
        <p:origin x="38" y="379"/>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2/25/2022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2/25/2022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2/25/2022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2/25/2022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2/25/2022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2/25/2022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2/25/2022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2/25/2022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2/25/2022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2/25/2022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2/25/2022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2/25/2022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203-D336-4C6F-AD68-8BFFF597DEA7}"/>
              </a:ext>
            </a:extLst>
          </p:cNvPr>
          <p:cNvSpPr>
            <a:spLocks noGrp="1"/>
          </p:cNvSpPr>
          <p:nvPr>
            <p:ph type="ctrTitle"/>
          </p:nvPr>
        </p:nvSpPr>
        <p:spPr>
          <a:xfrm>
            <a:off x="1044606" y="2235200"/>
            <a:ext cx="10332720" cy="2387600"/>
          </a:xfrm>
        </p:spPr>
        <p:txBody>
          <a:bodyPr>
            <a:noAutofit/>
          </a:bodyPr>
          <a:lstStyle/>
          <a:p>
            <a:pPr algn="l">
              <a:lnSpc>
                <a:spcPct val="100000"/>
              </a:lnSpc>
            </a:pPr>
            <a:r>
              <a:rPr lang="en-US" sz="6600" spc="600" dirty="0"/>
              <a:t>Review 2 </a:t>
            </a:r>
            <a:br>
              <a:rPr lang="en-US" sz="3200" spc="600" dirty="0"/>
            </a:br>
            <a:br>
              <a:rPr lang="en-US" sz="3200" spc="600" dirty="0"/>
            </a:br>
            <a:r>
              <a:rPr lang="en-IN" sz="3200" b="1" spc="600" dirty="0"/>
              <a:t>Sample network for an enterprise ,by installing network-based firewall</a:t>
            </a:r>
            <a:endParaRPr lang="en-US" sz="3200" spc="600" dirty="0"/>
          </a:p>
        </p:txBody>
      </p:sp>
      <p:sp>
        <p:nvSpPr>
          <p:cNvPr id="3" name="Subtitle 2">
            <a:extLst>
              <a:ext uri="{FF2B5EF4-FFF2-40B4-BE49-F238E27FC236}">
                <a16:creationId xmlns:a16="http://schemas.microsoft.com/office/drawing/2014/main" id="{0D041A0D-2151-4BCE-8180-19EF562599A8}"/>
              </a:ext>
            </a:extLst>
          </p:cNvPr>
          <p:cNvSpPr>
            <a:spLocks noGrp="1"/>
          </p:cNvSpPr>
          <p:nvPr>
            <p:ph type="subTitle" idx="1"/>
          </p:nvPr>
        </p:nvSpPr>
        <p:spPr>
          <a:xfrm>
            <a:off x="1044606" y="4953738"/>
            <a:ext cx="7915922" cy="1014274"/>
          </a:xfrm>
        </p:spPr>
        <p:txBody>
          <a:bodyPr>
            <a:normAutofit/>
          </a:bodyPr>
          <a:lstStyle/>
          <a:p>
            <a:pPr algn="l"/>
            <a:r>
              <a:rPr lang="en-IN" sz="1600" dirty="0"/>
              <a:t>2010030151 K S </a:t>
            </a:r>
            <a:r>
              <a:rPr lang="en-IN" sz="1600" dirty="0" err="1"/>
              <a:t>Satyavarsan</a:t>
            </a:r>
            <a:endParaRPr lang="en-IN" sz="1600" dirty="0"/>
          </a:p>
          <a:p>
            <a:pPr algn="l"/>
            <a:r>
              <a:rPr lang="en-IN" sz="1600" dirty="0"/>
              <a:t>2010030071 Jyothin Movva</a:t>
            </a:r>
          </a:p>
          <a:p>
            <a:pPr algn="l"/>
            <a:r>
              <a:rPr lang="en-IN" sz="1600" dirty="0"/>
              <a:t>2010030040 Devaraj Acharya</a:t>
            </a:r>
          </a:p>
          <a:p>
            <a:pPr algn="l"/>
            <a:endParaRPr lang="en-US" sz="1600" dirty="0"/>
          </a:p>
        </p:txBody>
      </p:sp>
    </p:spTree>
    <p:extLst>
      <p:ext uri="{BB962C8B-B14F-4D97-AF65-F5344CB8AC3E}">
        <p14:creationId xmlns:p14="http://schemas.microsoft.com/office/powerpoint/2010/main" val="18104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09C-1C7B-4B5E-8B39-A616487E9805}"/>
              </a:ext>
            </a:extLst>
          </p:cNvPr>
          <p:cNvSpPr>
            <a:spLocks noGrp="1"/>
          </p:cNvSpPr>
          <p:nvPr>
            <p:ph type="title"/>
          </p:nvPr>
        </p:nvSpPr>
        <p:spPr/>
        <p:txBody>
          <a:bodyPr/>
          <a:lstStyle/>
          <a:p>
            <a:r>
              <a:rPr lang="en-US" b="1" dirty="0"/>
              <a:t>THANK YOU</a:t>
            </a:r>
          </a:p>
        </p:txBody>
      </p:sp>
      <p:sp>
        <p:nvSpPr>
          <p:cNvPr id="3" name="Text Placeholder 2">
            <a:extLst>
              <a:ext uri="{FF2B5EF4-FFF2-40B4-BE49-F238E27FC236}">
                <a16:creationId xmlns:a16="http://schemas.microsoft.com/office/drawing/2014/main" id="{273950F6-AA6C-4E64-908A-F02FA48F0D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28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p:txBody>
          <a:bodyPr/>
          <a:lstStyle/>
          <a:p>
            <a:r>
              <a:rPr lang="en-US" b="1" dirty="0"/>
              <a:t>IMPLEMENTATION FLOWCHART</a:t>
            </a:r>
          </a:p>
        </p:txBody>
      </p:sp>
      <p:pic>
        <p:nvPicPr>
          <p:cNvPr id="7" name="Content Placeholder 6">
            <a:extLst>
              <a:ext uri="{FF2B5EF4-FFF2-40B4-BE49-F238E27FC236}">
                <a16:creationId xmlns:a16="http://schemas.microsoft.com/office/drawing/2014/main" id="{2B31DED3-B293-4CF6-8449-6CBD7897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656" y="1690688"/>
            <a:ext cx="5378344" cy="4351338"/>
          </a:xfrm>
        </p:spPr>
      </p:pic>
    </p:spTree>
    <p:extLst>
      <p:ext uri="{BB962C8B-B14F-4D97-AF65-F5344CB8AC3E}">
        <p14:creationId xmlns:p14="http://schemas.microsoft.com/office/powerpoint/2010/main" val="70259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sp>
        <p:nvSpPr>
          <p:cNvPr id="3" name="Content Placeholder 2">
            <a:extLst>
              <a:ext uri="{FF2B5EF4-FFF2-40B4-BE49-F238E27FC236}">
                <a16:creationId xmlns:a16="http://schemas.microsoft.com/office/drawing/2014/main" id="{45060040-CF52-406C-90B7-16B3C87A95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4823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A9E5-31CB-4B6D-ACD6-CCD8299682C2}"/>
              </a:ext>
            </a:extLst>
          </p:cNvPr>
          <p:cNvSpPr>
            <a:spLocks noGrp="1"/>
          </p:cNvSpPr>
          <p:nvPr>
            <p:ph type="title"/>
          </p:nvPr>
        </p:nvSpPr>
        <p:spPr/>
        <p:txBody>
          <a:bodyPr/>
          <a:lstStyle/>
          <a:p>
            <a:r>
              <a:rPr lang="en-US" b="1" dirty="0"/>
              <a:t>WORK PROGRESS</a:t>
            </a:r>
          </a:p>
        </p:txBody>
      </p:sp>
      <p:sp>
        <p:nvSpPr>
          <p:cNvPr id="3" name="Content Placeholder 2">
            <a:extLst>
              <a:ext uri="{FF2B5EF4-FFF2-40B4-BE49-F238E27FC236}">
                <a16:creationId xmlns:a16="http://schemas.microsoft.com/office/drawing/2014/main" id="{A931CA56-BEFB-4CDE-8E52-C42E118A47EE}"/>
              </a:ext>
            </a:extLst>
          </p:cNvPr>
          <p:cNvSpPr>
            <a:spLocks noGrp="1"/>
          </p:cNvSpPr>
          <p:nvPr>
            <p:ph idx="1"/>
          </p:nvPr>
        </p:nvSpPr>
        <p:spPr/>
        <p:txBody>
          <a:bodyPr/>
          <a:lstStyle/>
          <a:p>
            <a:r>
              <a:rPr lang="en-US" dirty="0"/>
              <a:t>Will implement a institution network with multiple subnets interconnected with each other. </a:t>
            </a:r>
          </a:p>
          <a:p>
            <a:r>
              <a:rPr lang="en-US" dirty="0"/>
              <a:t>2 LANS are implemented. </a:t>
            </a:r>
          </a:p>
        </p:txBody>
      </p:sp>
    </p:spTree>
    <p:extLst>
      <p:ext uri="{BB962C8B-B14F-4D97-AF65-F5344CB8AC3E}">
        <p14:creationId xmlns:p14="http://schemas.microsoft.com/office/powerpoint/2010/main" val="307425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Cisco Packet Tracer</a:t>
            </a:r>
          </a:p>
          <a:p>
            <a:pPr marL="0" indent="0">
              <a:buNone/>
            </a:pPr>
            <a:r>
              <a:rPr lang="en-IN" dirty="0"/>
              <a:t>	</a:t>
            </a:r>
          </a:p>
          <a:p>
            <a:r>
              <a:rPr lang="en-IN" dirty="0"/>
              <a:t>Hardware to support the </a:t>
            </a:r>
            <a:r>
              <a:rPr lang="en-US" b="0" i="0" dirty="0">
                <a:effectLst/>
              </a:rPr>
              <a:t>software</a:t>
            </a:r>
            <a:r>
              <a:rPr lang="en-IN" dirty="0"/>
              <a:t>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dirty="0"/>
              <a:t>ALPHA TESTING</a:t>
            </a:r>
          </a:p>
        </p:txBody>
      </p:sp>
      <p:sp>
        <p:nvSpPr>
          <p:cNvPr id="3" name="Content Placeholder 2">
            <a:extLst>
              <a:ext uri="{FF2B5EF4-FFF2-40B4-BE49-F238E27FC236}">
                <a16:creationId xmlns:a16="http://schemas.microsoft.com/office/drawing/2014/main" id="{E634A497-ED9E-4389-885D-BB4EF71CA7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6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5A2B-A6F7-43CF-B0D8-E931474BFCAB}"/>
              </a:ext>
            </a:extLst>
          </p:cNvPr>
          <p:cNvSpPr>
            <a:spLocks noGrp="1"/>
          </p:cNvSpPr>
          <p:nvPr>
            <p:ph type="title"/>
          </p:nvPr>
        </p:nvSpPr>
        <p:spPr/>
        <p:txBody>
          <a:bodyPr/>
          <a:lstStyle/>
          <a:p>
            <a:r>
              <a:rPr lang="en-US" b="1" dirty="0"/>
              <a:t>SUGGESTIONS</a:t>
            </a:r>
          </a:p>
        </p:txBody>
      </p:sp>
      <p:sp>
        <p:nvSpPr>
          <p:cNvPr id="3" name="Text Placeholder 2">
            <a:extLst>
              <a:ext uri="{FF2B5EF4-FFF2-40B4-BE49-F238E27FC236}">
                <a16:creationId xmlns:a16="http://schemas.microsoft.com/office/drawing/2014/main" id="{3AFCBFA7-7692-4E68-80EE-FC7BA1C52D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764672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85</TotalTime>
  <Words>252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Source Sans Pro</vt:lpstr>
      <vt:lpstr>FunkyShapesVTI</vt:lpstr>
      <vt:lpstr>Review 2   Sample network for an enterprise ,by installing network-based firewall</vt:lpstr>
      <vt:lpstr>ABSTRACT </vt:lpstr>
      <vt:lpstr>OBJECTIVE OF NETWORK</vt:lpstr>
      <vt:lpstr>IMPLEMENTATION FLOWCHART</vt:lpstr>
      <vt:lpstr>GITHUB COMMITS</vt:lpstr>
      <vt:lpstr>WORK PROGRESS</vt:lpstr>
      <vt:lpstr>METHODS</vt:lpstr>
      <vt:lpstr>ALPHA TESTING</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c:title>
  <dc:creator>Jyothin   Movva .</dc:creator>
  <cp:lastModifiedBy>Jyothin   Movva .</cp:lastModifiedBy>
  <cp:revision>10</cp:revision>
  <dcterms:created xsi:type="dcterms:W3CDTF">2022-02-24T05:40:55Z</dcterms:created>
  <dcterms:modified xsi:type="dcterms:W3CDTF">2022-02-25T06:25:03Z</dcterms:modified>
</cp:coreProperties>
</file>