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varScale="1">
        <p:scale>
          <a:sx n="80" d="100"/>
          <a:sy n="80" d="100"/>
        </p:scale>
        <p:origin x="86" y="18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4/4/2022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4/4/2022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4/4/2022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4/4/2022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4/4/2022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4/4/2022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4/4/2022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4/4/2022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4/4/2022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4/4/2022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4/4/2022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4/4/2022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6" y="2235200"/>
            <a:ext cx="10332720" cy="2387600"/>
          </a:xfrm>
        </p:spPr>
        <p:txBody>
          <a:bodyPr>
            <a:noAutofit/>
          </a:bodyPr>
          <a:lstStyle/>
          <a:p>
            <a:pPr algn="l">
              <a:lnSpc>
                <a:spcPct val="100000"/>
              </a:lnSpc>
            </a:pPr>
            <a:r>
              <a:rPr lang="en-US" sz="6600" spc="600" dirty="0"/>
              <a:t>Review 3 </a:t>
            </a:r>
            <a:br>
              <a:rPr lang="en-US" sz="3200" spc="600" dirty="0"/>
            </a:br>
            <a:br>
              <a:rPr lang="en-US" sz="3200" spc="600" dirty="0"/>
            </a:br>
            <a:r>
              <a:rPr lang="en-IN" sz="3200" b="1" spc="600" dirty="0"/>
              <a:t>Sample network for an enterprise ,by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7915922" cy="1014274"/>
          </a:xfrm>
        </p:spPr>
        <p:txBody>
          <a:bodyPr>
            <a:normAutofit/>
          </a:bodyPr>
          <a:lstStyle/>
          <a:p>
            <a:pPr algn="l"/>
            <a:r>
              <a:rPr lang="en-IN" sz="1600" dirty="0"/>
              <a:t>2010030151 K S </a:t>
            </a:r>
            <a:r>
              <a:rPr lang="en-IN" sz="1600" dirty="0" err="1"/>
              <a:t>Satyavarsan</a:t>
            </a:r>
            <a:endParaRPr lang="en-IN" sz="1600" dirty="0"/>
          </a:p>
          <a:p>
            <a:pPr algn="l"/>
            <a:r>
              <a:rPr lang="en-IN" sz="1600" dirty="0"/>
              <a:t>2010030071 Jyothin Movva</a:t>
            </a:r>
          </a:p>
          <a:p>
            <a:pPr algn="l"/>
            <a:r>
              <a:rPr lang="en-IN" sz="1600" dirty="0"/>
              <a:t>2010030040 Devaraj Acharya</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41" y="1690688"/>
            <a:ext cx="6011618" cy="4351338"/>
          </a:xfrm>
        </p:spPr>
      </p:pic>
    </p:spTree>
    <p:extLst>
      <p:ext uri="{BB962C8B-B14F-4D97-AF65-F5344CB8AC3E}">
        <p14:creationId xmlns:p14="http://schemas.microsoft.com/office/powerpoint/2010/main" val="7025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6" name="Picture 5">
            <a:extLst>
              <a:ext uri="{FF2B5EF4-FFF2-40B4-BE49-F238E27FC236}">
                <a16:creationId xmlns:a16="http://schemas.microsoft.com/office/drawing/2014/main" id="{FB4D5CC1-CE18-43C8-A3AB-1EC0AA6DF4A2}"/>
              </a:ext>
            </a:extLst>
          </p:cNvPr>
          <p:cNvPicPr>
            <a:picLocks noChangeAspect="1"/>
          </p:cNvPicPr>
          <p:nvPr/>
        </p:nvPicPr>
        <p:blipFill>
          <a:blip r:embed="rId2"/>
          <a:stretch>
            <a:fillRect/>
          </a:stretch>
        </p:blipFill>
        <p:spPr>
          <a:xfrm>
            <a:off x="838200" y="1957388"/>
            <a:ext cx="6588567" cy="3534492"/>
          </a:xfrm>
          <a:prstGeom prst="rect">
            <a:avLst/>
          </a:prstGeom>
        </p:spPr>
      </p:pic>
    </p:spTree>
    <p:extLst>
      <p:ext uri="{BB962C8B-B14F-4D97-AF65-F5344CB8AC3E}">
        <p14:creationId xmlns:p14="http://schemas.microsoft.com/office/powerpoint/2010/main" val="39482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Will implement a institution network with multiple subnets interconnected with each other.</a:t>
            </a:r>
          </a:p>
          <a:p>
            <a:r>
              <a:rPr lang="en-US" dirty="0"/>
              <a:t>Multiple LANS are implemented. </a:t>
            </a:r>
          </a:p>
          <a:p>
            <a:r>
              <a:rPr lang="en-US" dirty="0"/>
              <a:t>Functioning website accessible from all nodes</a:t>
            </a:r>
          </a:p>
          <a:p>
            <a:pPr marL="0" indent="0">
              <a:buNone/>
            </a:pPr>
            <a:endParaRPr lang="en-US" dirty="0"/>
          </a:p>
        </p:txBody>
      </p:sp>
    </p:spTree>
    <p:extLst>
      <p:ext uri="{BB962C8B-B14F-4D97-AF65-F5344CB8AC3E}">
        <p14:creationId xmlns:p14="http://schemas.microsoft.com/office/powerpoint/2010/main" val="30742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dirty="0"/>
              <a:t>BETA TESTING</a:t>
            </a:r>
          </a:p>
        </p:txBody>
      </p:sp>
      <p:pic>
        <p:nvPicPr>
          <p:cNvPr id="8" name="Content Placeholder 7">
            <a:extLst>
              <a:ext uri="{FF2B5EF4-FFF2-40B4-BE49-F238E27FC236}">
                <a16:creationId xmlns:a16="http://schemas.microsoft.com/office/drawing/2014/main" id="{020D2DEF-444F-4DD9-8385-E8FC87AA433E}"/>
              </a:ext>
            </a:extLst>
          </p:cNvPr>
          <p:cNvPicPr>
            <a:picLocks noGrp="1" noChangeAspect="1"/>
          </p:cNvPicPr>
          <p:nvPr>
            <p:ph idx="1"/>
          </p:nvPr>
        </p:nvPicPr>
        <p:blipFill>
          <a:blip r:embed="rId2"/>
          <a:stretch>
            <a:fillRect/>
          </a:stretch>
        </p:blipFill>
        <p:spPr>
          <a:xfrm>
            <a:off x="929291" y="1825625"/>
            <a:ext cx="10333418" cy="4351338"/>
          </a:xfrm>
        </p:spPr>
      </p:pic>
    </p:spTree>
    <p:extLst>
      <p:ext uri="{BB962C8B-B14F-4D97-AF65-F5344CB8AC3E}">
        <p14:creationId xmlns:p14="http://schemas.microsoft.com/office/powerpoint/2010/main" val="796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93</TotalTime>
  <Words>258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Source Sans Pro</vt:lpstr>
      <vt:lpstr>FunkyShapesVTI</vt:lpstr>
      <vt:lpstr>Review 3   Sample network for an enterprise ,by installing network-based firewall</vt:lpstr>
      <vt:lpstr>ABSTRACT </vt:lpstr>
      <vt:lpstr>OBJECTIVE OF NETWORK</vt:lpstr>
      <vt:lpstr>IMPLEMENTATION FLOWCHART</vt:lpstr>
      <vt:lpstr>GITHUB COMMITS</vt:lpstr>
      <vt:lpstr>WORK PROGRESS</vt:lpstr>
      <vt:lpstr>METHODS</vt:lpstr>
      <vt:lpstr>BETA TESTING</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c:title>
  <dc:creator>Jyothin   Movva .</dc:creator>
  <cp:lastModifiedBy>Jyothin   Movva .</cp:lastModifiedBy>
  <cp:revision>17</cp:revision>
  <dcterms:created xsi:type="dcterms:W3CDTF">2022-02-24T05:40:55Z</dcterms:created>
  <dcterms:modified xsi:type="dcterms:W3CDTF">2022-04-04T02:51:27Z</dcterms:modified>
</cp:coreProperties>
</file>