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65" r:id="rId3"/>
    <p:sldId id="258" r:id="rId4"/>
    <p:sldId id="273" r:id="rId5"/>
    <p:sldId id="268" r:id="rId6"/>
    <p:sldId id="274" r:id="rId7"/>
    <p:sldId id="275" r:id="rId8"/>
    <p:sldId id="276" r:id="rId9"/>
    <p:sldId id="277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13F2-4845-4210-BE69-DCF7EB6F224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5DF0-4596-47F8-9A48-1BE5483C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5DF0-4596-47F8-9A48-1BE5483C7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AE16-8C19-4F25-8DDD-91B7D98B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3496-D5DE-46A8-A745-A4EA1206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FBE-C9F2-494C-B0D1-59BBD9B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EAB-4761-4964-BF6D-A22C41F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730-1867-45BF-99A8-60BA829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A9D-B559-4931-B085-51E4011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3073-167A-485C-BCF0-9C2EFB44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6536-B5EA-4098-91B1-7F99C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8A5-857F-4C6E-9325-15D629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A7FD-42A4-4D26-973E-3071D803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92CB-DAC0-4EAF-A88A-5F4FB5CA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A176-812C-4511-93C3-DA832EBF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F27-5C35-4936-A427-E3B934B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418B-951F-466C-A20B-212C15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4D02-D4DA-40CB-8199-D3E8C44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390-767E-477E-BDD8-ABCAC6E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59BB-785D-4621-BBEE-3FB96205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F7CB-3C75-4189-9F54-2324C6D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9CAA-0EFA-4E7E-81AE-E607FCA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1011-052C-4376-92C0-FED9DDA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F1E-B625-4E6D-A560-D5C74F5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3CDB-A41B-4A64-8ED8-080EA8A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2AC-AF43-4B6E-9CB6-EB868F57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3D-2B1E-4FC8-B0BD-0684A15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99F3-A213-4CB1-8FA4-D4583AE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992-C95F-4356-9400-BFB4D36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A129-A6D7-4401-AD0C-DF1618A2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1E0E-AD3A-41E7-92BC-6B05D0BD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5BE8-299B-47A7-9BF8-F60643F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15C2-D97E-4790-B7D3-739704D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706B-EE10-4C13-9240-B0A0CE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0F6-59B2-43C5-BA7A-836C89A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5A3-71B9-452C-ABE3-817DB34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ECD1-4CFA-46CF-9903-39574A8C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921A-8FD6-4838-856F-115F4EC2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FCF6-6375-4DF2-AE3B-FF3A0A76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C28A-893B-4C84-A87E-3533CDE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FC227-79EC-4906-92D9-BB263C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97-9BB3-4DB5-9FC6-F8D1283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B33-0DCF-4329-8493-C94ED7B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3A20-1DE9-497D-9DA7-1A593B9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8167-CDEA-4031-98DC-7BCA3B2A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5C2B-E2BD-4DDF-9A4C-B48BA3D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619C-866F-4C5C-BA87-68107B58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794A-44F4-4455-B822-3DDC8CB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7E98A-3E5A-45B9-8CBF-F75C2A3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25A-C19C-449D-8C76-C0582898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841-94B8-4C7D-9931-C8EE2EFB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8157-D83C-490A-9A4F-F86CAD4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41E1-2C90-4E17-B31C-8B518EA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9DDB-0B43-47A8-B15D-E542F6B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9CCA-9EBB-478C-8D28-FED27A6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832-AC72-4BD8-AB5F-E99C075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73A0-9BE9-4123-AC78-37E15CCB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49CC-5EDB-4D59-B699-84B35B04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458F-44A6-4B04-923F-95590161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3C29-2448-45CA-AA42-42865F8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053E-1148-4122-ACA5-325EA3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3000">
              <a:schemeClr val="bg1">
                <a:lumMod val="85000"/>
                <a:lumOff val="15000"/>
              </a:schemeClr>
            </a:gs>
            <a:gs pos="69000">
              <a:schemeClr val="bg1">
                <a:lumMod val="95000"/>
                <a:lumOff val="5000"/>
              </a:schemeClr>
            </a:gs>
            <a:gs pos="97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8C0E-6EB6-4EDE-A3A5-CE99C93D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499-F5EC-42A2-B453-DCDF0653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B4-41FD-4789-8173-10CB65D6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5F6-8558-4487-BF74-FB5372F2C2A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8564-E406-4964-BB9B-5DD08750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7D39-9519-42D6-A15D-46B9A7D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55" y="704350"/>
            <a:ext cx="9699812" cy="3595276"/>
          </a:xfrm>
        </p:spPr>
        <p:txBody>
          <a:bodyPr>
            <a:normAutofit/>
          </a:bodyPr>
          <a:lstStyle/>
          <a:p>
            <a:pPr algn="l"/>
            <a:br>
              <a:rPr lang="en-IN" sz="66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A ROBOT NAVIGATION SYSTEM.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sz="6600" b="1" spc="0" dirty="0">
              <a:latin typeface="SF UI Display" panose="00000500000000000000" pitchFamily="50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55" y="4164594"/>
            <a:ext cx="2868891" cy="19890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pPr algn="l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Adding an ability to enter the node by the user is will be an advantage to our current method </a:t>
            </a:r>
          </a:p>
          <a:p>
            <a:r>
              <a:rPr lang="en-US" dirty="0"/>
              <a:t>Moving the web hosting service to Django or hosting it in a web server for testing will be appropriate representation of the intended real-life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implementations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SOLUTION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F UI Display" panose="00000500000000000000" pitchFamily="50" charset="0"/>
              </a:rPr>
              <a:t>The algorithm </a:t>
            </a:r>
            <a:r>
              <a:rPr lang="en-US" dirty="0">
                <a:latin typeface="SF UI Display" panose="00000500000000000000" pitchFamily="50" charset="0"/>
              </a:rPr>
              <a:t>used in the project is Dijkstra’s shortest path from source to destination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6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IMPLEMETATION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ADC48-09B5-4283-A2F8-EA6E29B8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71" y="1684657"/>
            <a:ext cx="5854482" cy="46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endParaRPr lang="en-US" sz="2800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Hardware – </a:t>
            </a:r>
            <a:r>
              <a:rPr lang="en-US" dirty="0">
                <a:latin typeface="SF UI Display" panose="00000500000000000000" pitchFamily="50" charset="0"/>
              </a:rPr>
              <a:t>any computer with a working web browser and an input device. </a:t>
            </a:r>
          </a:p>
          <a:p>
            <a:r>
              <a:rPr lang="en-US" sz="2800" dirty="0">
                <a:latin typeface="SF UI Display" panose="00000500000000000000" pitchFamily="50" charset="0"/>
              </a:rPr>
              <a:t>Software – windows 10,visual studio code and python. </a:t>
            </a:r>
          </a:p>
          <a:p>
            <a:r>
              <a:rPr lang="en-US" sz="2800" dirty="0">
                <a:latin typeface="SF UI Display" panose="00000500000000000000" pitchFamily="50" charset="0"/>
              </a:rPr>
              <a:t>Webhosting – flask  </a:t>
            </a:r>
          </a:p>
        </p:txBody>
      </p:sp>
    </p:spTree>
    <p:extLst>
      <p:ext uri="{BB962C8B-B14F-4D97-AF65-F5344CB8AC3E}">
        <p14:creationId xmlns:p14="http://schemas.microsoft.com/office/powerpoint/2010/main" val="31548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90C5-3C6D-4159-A6F9-F98D00A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55F8E-5C35-4CE2-88E3-B785AD49C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97" y="1781237"/>
            <a:ext cx="4678542" cy="4351338"/>
          </a:xfrm>
        </p:spPr>
      </p:pic>
    </p:spTree>
    <p:extLst>
      <p:ext uri="{BB962C8B-B14F-4D97-AF65-F5344CB8AC3E}">
        <p14:creationId xmlns:p14="http://schemas.microsoft.com/office/powerpoint/2010/main" val="370868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C7F5-63A5-44A4-BE1D-BBE8217A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BA42D-1AD5-4402-9A99-B5EB4805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7944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36D08-B2E2-4347-BDE3-E9D3AA8D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2808"/>
            <a:ext cx="5294716" cy="28723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38947B-CA8B-4118-B91C-94C7CDE8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92809"/>
            <a:ext cx="5294715" cy="28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4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209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SF UI Display</vt:lpstr>
      <vt:lpstr>Office Theme</vt:lpstr>
      <vt:lpstr> SPACE EFFICIENT APPLICATION FOR REACHABILITY OF SOURCE TO DESTINATION  IN A ROBOT NAVIGATION SYSTEM. </vt:lpstr>
      <vt:lpstr>ABSTRACT </vt:lpstr>
      <vt:lpstr>PROBLEM STATEMENT AND DOMAIN</vt:lpstr>
      <vt:lpstr>SOLUTION STRATEGY </vt:lpstr>
      <vt:lpstr>IMPLEMETATION FLOWCHART</vt:lpstr>
      <vt:lpstr>HARDWARE AND SOFTWARE</vt:lpstr>
      <vt:lpstr>IMPLEMENTATION </vt:lpstr>
      <vt:lpstr>RESULTS </vt:lpstr>
      <vt:lpstr>PowerPoint Presentation</vt:lpstr>
      <vt:lpstr>FUTURE SCOPE 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space efficient application for reachability of source to destination  in a robot navigation system. </dc:title>
  <dc:creator>Jyothin   Movva .</dc:creator>
  <cp:lastModifiedBy>Jyothin   Movva .</cp:lastModifiedBy>
  <cp:revision>39</cp:revision>
  <dcterms:created xsi:type="dcterms:W3CDTF">2022-03-12T16:14:02Z</dcterms:created>
  <dcterms:modified xsi:type="dcterms:W3CDTF">2022-04-07T14:54:24Z</dcterms:modified>
</cp:coreProperties>
</file>