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3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8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66DA5-7751-4D3D-B753-58DF3B41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9135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AD429-654B-4F0E-94E9-6FEF8EC6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D60B2-06F5-4567-BE1F-BBA527053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6F6F2-8269-4B80-8EE3-81FEE0F9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C86E4-3EDE-4EB4-B1A3-A1198AADD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752B0-ACEC-49EF-8131-FCF35BC5C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A0462E3-375D-4E76-8886-69E06985D069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2026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23B094-F480-477B-901C-7181F88C07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52089-A920-4E52-98DC-8A5DC7B0A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074FE-F1B4-421F-A66E-FA351C8F9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764BA-3AB2-45FD-ABCB-975B3FDDF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B3FEF-8252-49FD-82F2-3E5FABC65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EB5C65-83BB-4EBD-AD22-EDA8489D0F5D}"/>
              </a:ext>
            </a:extLst>
          </p:cNvPr>
          <p:cNvCxnSpPr>
            <a:cxnSpLocks/>
          </p:cNvCxnSpPr>
          <p:nvPr/>
        </p:nvCxnSpPr>
        <p:spPr>
          <a:xfrm flipV="1">
            <a:off x="8313" y="261865"/>
            <a:ext cx="11353802" cy="1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9904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6365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FC2D1-D3FE-4B37-8740-57444421F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AF550-086C-426E-A374-85DB39570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58988-AD39-4AE9-8E6A-0907F0BE2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66319-82EE-408E-819F-8F8E6DBA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1C8A6-777F-496D-8620-AE52BFC3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31F83B-57A8-4533-981C-D1FFAD2B6B6F}"/>
              </a:ext>
            </a:extLst>
          </p:cNvPr>
          <p:cNvCxnSpPr>
            <a:cxnSpLocks/>
          </p:cNvCxnSpPr>
          <p:nvPr/>
        </p:nvCxnSpPr>
        <p:spPr>
          <a:xfrm>
            <a:off x="715890" y="1701425"/>
            <a:ext cx="0" cy="5148262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8566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8FDCB-69DA-4A8F-8B91-5CFF7789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C8C07-E0D3-4464-AE3C-25730D75C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596A6-734E-4AE0-BFB8-3089137BF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7476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B3EF2-2C04-480F-A570-14E520DD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5783E-3073-4F4D-8B9C-C5B18DDA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75FE3-6719-4790-AA00-251BC2A6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2758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7481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2769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3952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3368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2/20/2022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47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mailto:nirankab@imsc.res.in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ED1CB-DEFB-4FF4-98AC-6DA0E2F320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Review 1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B6FCB4-43AE-4C30-820B-D817030BCA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1440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6B5DC-D8F2-40D2-80EC-8E317C2EB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551811-CCFE-4E2D-BD30-CCEE35DBE0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Space-Efficient Algorithms for Reachability in Directed Geometric Graphs</a:t>
            </a:r>
          </a:p>
        </p:txBody>
      </p:sp>
    </p:spTree>
    <p:extLst>
      <p:ext uri="{BB962C8B-B14F-4D97-AF65-F5344CB8AC3E}">
        <p14:creationId xmlns:p14="http://schemas.microsoft.com/office/powerpoint/2010/main" val="1585468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8CC26-8E0C-4C7A-B52B-7CAAB9E14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A8BFA-BCB1-4175-BC89-950434B659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Abstract </a:t>
            </a:r>
          </a:p>
          <a:p>
            <a:r>
              <a:rPr lang="en-US" sz="2400" dirty="0"/>
              <a:t>Literature review </a:t>
            </a:r>
          </a:p>
          <a:p>
            <a:r>
              <a:rPr lang="en-US" sz="2400" dirty="0"/>
              <a:t>Methods</a:t>
            </a:r>
          </a:p>
          <a:p>
            <a:r>
              <a:rPr lang="en-US" sz="2400" dirty="0"/>
              <a:t>Results </a:t>
            </a:r>
          </a:p>
          <a:p>
            <a:r>
              <a:rPr lang="en-US" sz="2400" dirty="0"/>
              <a:t>Discussion</a:t>
            </a:r>
          </a:p>
          <a:p>
            <a:r>
              <a:rPr lang="en-US" sz="2400" dirty="0"/>
              <a:t>Conclusion</a:t>
            </a:r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22608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AC1A9-45F1-4598-B7D0-9E2E62EE9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D1796-7E10-4C65-96FE-08A466F98C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problem of graph Reachability is to decide whether there is a path from one vertex to another in a given graph</a:t>
            </a:r>
          </a:p>
          <a:p>
            <a:r>
              <a:rPr lang="en-US" dirty="0"/>
              <a:t>In this project will we try to implement a space efficient algorithm for reachability in directed geometric graph. </a:t>
            </a:r>
          </a:p>
        </p:txBody>
      </p:sp>
    </p:spTree>
    <p:extLst>
      <p:ext uri="{BB962C8B-B14F-4D97-AF65-F5344CB8AC3E}">
        <p14:creationId xmlns:p14="http://schemas.microsoft.com/office/powerpoint/2010/main" val="1674681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4DFE7-3308-4323-B46E-B5A552495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0DE0FC-6AD9-40A0-A991-6C1C0EA28C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1295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5EA64-0AD7-486D-9F0A-27300CF8F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 REVIEW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44EEDF-5443-4180-8002-57AE19EFAF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b="0" i="1" dirty="0">
                <a:effectLst/>
                <a:cs typeface="Lucida Sans Unicode" panose="020B0602030504020204" pitchFamily="34" charset="0"/>
              </a:rPr>
              <a:t>Improved Space Efficient Algorithms for BFS, DFS an</a:t>
            </a:r>
            <a:r>
              <a:rPr lang="en-US" sz="2400" i="1" dirty="0">
                <a:effectLst/>
                <a:latin typeface="+mj-lt"/>
                <a:cs typeface="Lucida Sans Unicode" panose="020B0602030504020204" pitchFamily="34" charset="0"/>
              </a:rPr>
              <a:t>d Applications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i="1" dirty="0">
                <a:effectLst/>
                <a:latin typeface="+mj-lt"/>
                <a:cs typeface="Lucida Sans Unicode" panose="020B0602030504020204" pitchFamily="34" charset="0"/>
              </a:rPr>
              <a:t>   (</a:t>
            </a:r>
            <a:r>
              <a:rPr kumimoji="0" lang="en-US" altLang="en-US" sz="2400" i="1" strike="noStrike" cap="none" normalizeH="0" baseline="0" dirty="0" err="1">
                <a:ln>
                  <a:noFill/>
                </a:ln>
                <a:effectLst/>
                <a:latin typeface="+mj-lt"/>
              </a:rPr>
              <a:t>Niranka</a:t>
            </a:r>
            <a:r>
              <a:rPr kumimoji="0" lang="en-US" altLang="en-US" sz="2400" i="1" strike="noStrike" cap="none" normalizeH="0" baseline="0" dirty="0">
                <a:ln>
                  <a:noFill/>
                </a:ln>
                <a:effectLst/>
                <a:latin typeface="+mj-lt"/>
              </a:rPr>
              <a:t> Banerjee</a:t>
            </a:r>
            <a:r>
              <a:rPr lang="en-US" altLang="en-US" sz="2400" i="1" dirty="0">
                <a:latin typeface="+mj-lt"/>
              </a:rPr>
              <a:t>, </a:t>
            </a:r>
            <a:r>
              <a:rPr kumimoji="0" lang="en-US" altLang="en-US" sz="2400" i="1" strike="noStrike" cap="none" normalizeH="0" baseline="0" dirty="0" err="1">
                <a:ln>
                  <a:noFill/>
                </a:ln>
                <a:effectLst/>
                <a:latin typeface="+mj-lt"/>
              </a:rPr>
              <a:t>Sankardeep</a:t>
            </a:r>
            <a:r>
              <a:rPr kumimoji="0" lang="en-US" altLang="en-US" sz="2400" i="1" strike="noStrike" cap="none" normalizeH="0" baseline="0" dirty="0">
                <a:ln>
                  <a:noFill/>
                </a:ln>
                <a:effectLst/>
                <a:latin typeface="+mj-lt"/>
              </a:rPr>
              <a:t> Chakraborty, Venkatesh Raman)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dirty="0"/>
              <a:t>Abstract- Explores the time and space complexities of BFS and DFS and experiments on the algorithms to improve the relative space complexity.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400" i="1" u="none" strike="noStrike" dirty="0">
              <a:effectLst/>
            </a:endParaRPr>
          </a:p>
          <a:p>
            <a:r>
              <a:rPr lang="en-US" sz="2400" i="1" u="none" strike="noStrike" dirty="0">
                <a:effectLst/>
              </a:rPr>
              <a:t>Space-Efficient Algorithms for Reachability in Geometric Graphs</a:t>
            </a:r>
            <a:r>
              <a:rPr lang="en-US" sz="2400" i="1" dirty="0"/>
              <a:t> (Sujoy </a:t>
            </a:r>
            <a:r>
              <a:rPr lang="en-US" sz="2400" i="1" dirty="0" err="1"/>
              <a:t>Bhore</a:t>
            </a:r>
            <a:r>
              <a:rPr lang="en-US" sz="2400" i="1" dirty="0"/>
              <a:t> and Rahul Jain)</a:t>
            </a:r>
          </a:p>
          <a:p>
            <a:pPr lvl="1"/>
            <a:r>
              <a:rPr lang="en-US" dirty="0"/>
              <a:t>Abstract – the paper explains the space related optimizations while maintaining a polynomial time bound.</a:t>
            </a:r>
          </a:p>
          <a:p>
            <a:pPr marL="457200" lvl="1" indent="0">
              <a:buNone/>
            </a:pPr>
            <a:r>
              <a:rPr lang="en-US" dirty="0"/>
              <a:t> </a:t>
            </a:r>
          </a:p>
          <a:p>
            <a:pPr marL="457200" lvl="1" indent="0">
              <a:buNone/>
            </a:pPr>
            <a:r>
              <a:rPr lang="en-US" dirty="0"/>
              <a:t>  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81E187A6-EA30-40B5-9B15-1779A846C7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CFC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AutoShape 4" descr="Email author">
            <a:hlinkClick r:id="rId2" tooltip="nirankab@imsc.res.in"/>
            <a:extLst>
              <a:ext uri="{FF2B5EF4-FFF2-40B4-BE49-F238E27FC236}">
                <a16:creationId xmlns:a16="http://schemas.microsoft.com/office/drawing/2014/main" id="{E36F268F-A729-447D-A19D-ADC8B7B39F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08063" y="-258763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352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2E375-9EFA-4FA5-8C1E-04B47F320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AND DISCUSSIONS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CE7AF7-FEDE-4D9D-BC7E-7159DBC941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47042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A5CA6-FB65-430C-AC90-C33AD3A15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A5A42F-8EEA-4EA8-ADFE-5E302EC78E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3020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15327-1347-4961-9401-AC60E21DF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Suggestions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75D10C-47D3-4D31-904D-316D403B5F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99405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VTI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VTI" id="{605F9078-86F9-4258-A3E1-F8EFF02AE8CC}" vid="{4848699B-BB01-41E3-9EC4-3D97DFE5292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Gradient</Template>
  <TotalTime>47</TotalTime>
  <Words>148</Words>
  <Application>Microsoft Office PowerPoint</Application>
  <PresentationFormat>Widescreen</PresentationFormat>
  <Paragraphs>27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Univers</vt:lpstr>
      <vt:lpstr>GradientVTI</vt:lpstr>
      <vt:lpstr>Review 1 </vt:lpstr>
      <vt:lpstr>PROBLEM STATEMENT</vt:lpstr>
      <vt:lpstr>Agenda </vt:lpstr>
      <vt:lpstr>Abstract</vt:lpstr>
      <vt:lpstr>METHODS</vt:lpstr>
      <vt:lpstr>LITERATURE REVIEW </vt:lpstr>
      <vt:lpstr>RESULTS AND DISCUSSIONS </vt:lpstr>
      <vt:lpstr>THANK YOU</vt:lpstr>
      <vt:lpstr>Suggestions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Review 1 </dc:title>
  <dc:creator>Jyothin   Movva .</dc:creator>
  <cp:lastModifiedBy>Jyothin   Movva .</cp:lastModifiedBy>
  <cp:revision>3</cp:revision>
  <dcterms:created xsi:type="dcterms:W3CDTF">2022-02-17T09:21:49Z</dcterms:created>
  <dcterms:modified xsi:type="dcterms:W3CDTF">2022-02-20T08:35:05Z</dcterms:modified>
</cp:coreProperties>
</file>