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7" r:id="rId2"/>
    <p:sldId id="258" r:id="rId3"/>
    <p:sldId id="265" r:id="rId4"/>
    <p:sldId id="268" r:id="rId5"/>
    <p:sldId id="266" r:id="rId6"/>
    <p:sldId id="267" r:id="rId7"/>
    <p:sldId id="260" r:id="rId8"/>
    <p:sldId id="270" r:id="rId9"/>
    <p:sldId id="272" r:id="rId10"/>
    <p:sldId id="27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B13F2-4845-4210-BE69-DCF7EB6F224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A5DF0-4596-47F8-9A48-1BE5483C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A5DF0-4596-47F8-9A48-1BE5483C7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AE16-8C19-4F25-8DDD-91B7D98BF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F3496-D5DE-46A8-A745-A4EA1206B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80FBE-C9F2-494C-B0D1-59BBD9BE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16EAB-4761-4964-BF6D-A22C41F0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B6730-1867-45BF-99A8-60BA8298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8A9D-B559-4931-B085-51E40113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33073-167A-485C-BCF0-9C2EFB44D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6536-B5EA-4098-91B1-7F99C034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9C8A5-857F-4C6E-9325-15D62995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A7FD-42A4-4D26-973E-3071D803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6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792CB-DAC0-4EAF-A88A-5F4FB5CA5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BA176-812C-4511-93C3-DA832EBFE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0F27-5C35-4936-A427-E3B934B8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418B-951F-466C-A20B-212C150B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4D02-D4DA-40CB-8199-D3E8C441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7390-767E-477E-BDD8-ABCAC6E5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59BB-785D-4621-BBEE-3FB96205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FF7CB-3C75-4189-9F54-2324C6D3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9CAA-0EFA-4E7E-81AE-E607FCAA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1011-052C-4376-92C0-FED9DDA7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1F1E-B625-4E6D-A560-D5C74F54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3CDB-A41B-4A64-8ED8-080EA8AD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B2AC-AF43-4B6E-9CB6-EB868F57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413D-2B1E-4FC8-B0BD-0684A15C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99F3-A213-4CB1-8FA4-D4583AE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A992-C95F-4356-9400-BFB4D363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A129-A6D7-4401-AD0C-DF1618A2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21E0E-AD3A-41E7-92BC-6B05D0BD3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D5BE8-299B-47A7-9BF8-F60643F5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915C2-D97E-4790-B7D3-739704DA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A706B-EE10-4C13-9240-B0A0CE4E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90F6-59B2-43C5-BA7A-836C89AB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B5A3-71B9-452C-ABE3-817DB34F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CECD1-4CFA-46CF-9903-39574A8C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3921A-8FD6-4838-856F-115F4EC21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CFCF6-6375-4DF2-AE3B-FF3A0A765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DC28A-893B-4C84-A87E-3533CDEE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FC227-79EC-4906-92D9-BB263CF4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26B97-9BB3-4DB5-9FC6-F8D1283D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7B33-0DCF-4329-8493-C94ED7B6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23A20-1DE9-497D-9DA7-1A593B9C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28167-CDEA-4031-98DC-7BCA3B2A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B5C2B-E2BD-4DDF-9A4C-B48BA3D5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0619C-866F-4C5C-BA87-68107B58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8794A-44F4-4455-B822-3DDC8CB2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7E98A-3E5A-45B9-8CBF-F75C2A30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D25A-C19C-449D-8C76-C0582898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D841-94B8-4C7D-9931-C8EE2EFB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8157-D83C-490A-9A4F-F86CAD43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41E1-2C90-4E17-B31C-8B518EA3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F9DDB-0B43-47A8-B15D-E542F6BB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9CCA-9EBB-478C-8D28-FED27A61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8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C832-AC72-4BD8-AB5F-E99C0753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073A0-9BE9-4123-AC78-37E15CCB3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449CC-5EDB-4D59-B699-84B35B04F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9458F-44A6-4B04-923F-95590161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43C29-2448-45CA-AA42-42865F8F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053E-1148-4122-ACA5-325EA30A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23000">
              <a:schemeClr val="bg1">
                <a:lumMod val="85000"/>
                <a:lumOff val="15000"/>
              </a:schemeClr>
            </a:gs>
            <a:gs pos="69000">
              <a:schemeClr val="bg1">
                <a:lumMod val="95000"/>
                <a:lumOff val="5000"/>
              </a:schemeClr>
            </a:gs>
            <a:gs pos="97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68C0E-6EB6-4EDE-A3A5-CE99C93D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7D499-F5EC-42A2-B453-DCDF06536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26B4-41FD-4789-8173-10CB65D66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05F6-8558-4487-BF74-FB5372F2C2A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8564-E406-4964-BB9B-5DD08750F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7D39-9519-42D6-A15D-46B9A7D27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nirankab@imsc.res.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855" y="704350"/>
            <a:ext cx="9699812" cy="3595276"/>
          </a:xfrm>
        </p:spPr>
        <p:txBody>
          <a:bodyPr>
            <a:normAutofit/>
          </a:bodyPr>
          <a:lstStyle/>
          <a:p>
            <a:pPr algn="l"/>
            <a:br>
              <a:rPr lang="en-IN" sz="66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SPACE EFFICIENT APPLICATION FOR REACHABILITY OF SOURCE TO DESTINATION </a:t>
            </a:r>
            <a:b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 A ROBOT NAVIGATION SYSTEM.</a:t>
            </a:r>
            <a:b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endParaRPr lang="en-IN" sz="6600" b="1" spc="0" dirty="0">
              <a:latin typeface="SF UI Display" panose="00000500000000000000" pitchFamily="50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855" y="4164594"/>
            <a:ext cx="2868891" cy="198905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Guided by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Dr.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Udaya Rani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Gurala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By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Jyothin Movva – 2010030071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KS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Satyavarsan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– 2010030151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Devaraj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Achrya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– 2010030040</a:t>
            </a:r>
          </a:p>
          <a:p>
            <a:pPr algn="l"/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Snehith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Kamepalli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-  2010030341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KARTHIK – 2010030329</a:t>
            </a:r>
          </a:p>
          <a:p>
            <a:pPr algn="l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APLHA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65D58-1DF9-4331-81C4-BF142053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5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622C-4136-404A-B960-F0907A0E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</a:rPr>
              <a:t>Suggestions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43410-96DD-4F42-8A66-15F0F9A7D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8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3AA0-E142-4833-B886-CC497D3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</a:rPr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62B26-E3B4-4657-8C90-13C639F41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5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SF UI Display" panose="00000500000000000000" pitchFamily="50" charset="0"/>
            </a:endParaRPr>
          </a:p>
          <a:p>
            <a:r>
              <a:rPr lang="en-US" sz="2800" dirty="0">
                <a:latin typeface="SF UI Display" panose="00000500000000000000" pitchFamily="50" charset="0"/>
              </a:rPr>
              <a:t>Space - Efficient Algorithms for Reachability in Directed Geometric Graphs </a:t>
            </a:r>
          </a:p>
          <a:p>
            <a:r>
              <a:rPr lang="en-US" dirty="0">
                <a:latin typeface="SF UI Display" panose="00000500000000000000" pitchFamily="50" charset="0"/>
              </a:rPr>
              <a:t>Domain – Graph exploration and </a:t>
            </a:r>
            <a:r>
              <a:rPr lang="en-US" dirty="0" err="1">
                <a:latin typeface="SF UI Display" panose="00000500000000000000" pitchFamily="50" charset="0"/>
              </a:rPr>
              <a:t>implimentations</a:t>
            </a:r>
            <a:r>
              <a:rPr lang="en-US" dirty="0">
                <a:latin typeface="SF UI Display" panose="00000500000000000000" pitchFamily="50" charset="0"/>
              </a:rPr>
              <a:t> </a:t>
            </a:r>
            <a:endParaRPr lang="en-US" sz="2800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ABSTRACT</a:t>
            </a:r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1796-7E10-4C65-96FE-08A466F9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problem of graph Reachability is to decide whether there is a path from one vertex to another in a given graph</a:t>
            </a:r>
          </a:p>
          <a:p>
            <a:r>
              <a:rPr lang="en-US" dirty="0"/>
              <a:t>In this project will we try to implement a space efficient algorithm for reachability in directed geometric graph.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IMPLEMETATION 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0043F-E522-4AD4-82A9-71A16B453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715" y="1825625"/>
            <a:ext cx="5386569" cy="4351338"/>
          </a:xfrm>
        </p:spPr>
      </p:pic>
    </p:spTree>
    <p:extLst>
      <p:ext uri="{BB962C8B-B14F-4D97-AF65-F5344CB8AC3E}">
        <p14:creationId xmlns:p14="http://schemas.microsoft.com/office/powerpoint/2010/main" val="2436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EA64-0AD7-486D-9F0A-27300CF8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LITERATURE</a:t>
            </a:r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EEDF-5443-4180-8002-57AE19EF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1" dirty="0">
                <a:effectLst/>
                <a:cs typeface="Lucida Sans Unicode" panose="020B0602030504020204" pitchFamily="34" charset="0"/>
              </a:rPr>
              <a:t>Improved Space Efficient Algorithms for BFS, DFS an</a:t>
            </a:r>
            <a:r>
              <a:rPr lang="en-US" sz="2400" i="1" dirty="0">
                <a:effectLst/>
                <a:latin typeface="+mj-lt"/>
                <a:cs typeface="Lucida Sans Unicode" panose="020B0602030504020204" pitchFamily="34" charset="0"/>
              </a:rPr>
              <a:t>d Applications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effectLst/>
                <a:latin typeface="+mj-lt"/>
                <a:cs typeface="Lucida Sans Unicode" panose="020B0602030504020204" pitchFamily="34" charset="0"/>
              </a:rPr>
              <a:t>   (</a:t>
            </a:r>
            <a:r>
              <a:rPr kumimoji="0" lang="en-US" altLang="en-US" sz="24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Niranka</a:t>
            </a:r>
            <a:r>
              <a:rPr kumimoji="0" lang="en-US" altLang="en-US" sz="2400" i="1" strike="noStrike" cap="none" normalizeH="0" baseline="0" dirty="0">
                <a:ln>
                  <a:noFill/>
                </a:ln>
                <a:effectLst/>
                <a:latin typeface="+mj-lt"/>
              </a:rPr>
              <a:t> Banerjee</a:t>
            </a:r>
            <a:r>
              <a:rPr lang="en-US" altLang="en-US" sz="2400" i="1" dirty="0">
                <a:latin typeface="+mj-lt"/>
              </a:rPr>
              <a:t>, </a:t>
            </a:r>
            <a:r>
              <a:rPr kumimoji="0" lang="en-US" altLang="en-US" sz="24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Sankardeep</a:t>
            </a:r>
            <a:r>
              <a:rPr kumimoji="0" lang="en-US" altLang="en-US" sz="2400" i="1" strike="noStrike" cap="none" normalizeH="0" baseline="0" dirty="0">
                <a:ln>
                  <a:noFill/>
                </a:ln>
                <a:effectLst/>
                <a:latin typeface="+mj-lt"/>
              </a:rPr>
              <a:t> Chakraborty, Venkatesh Raman)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Abstract- Explores the time and space complexities of BFS and DFS and experiments on the algorithms to improve the relative space complexity.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u="none" strike="noStrike" dirty="0">
              <a:effectLst/>
            </a:endParaRPr>
          </a:p>
          <a:p>
            <a:r>
              <a:rPr lang="en-US" sz="2400" i="1" u="none" strike="noStrike" dirty="0">
                <a:effectLst/>
              </a:rPr>
              <a:t>Space-Efficient Algorithms for Reachability in Geometric Graphs</a:t>
            </a:r>
            <a:r>
              <a:rPr lang="en-US" sz="2400" i="1" dirty="0"/>
              <a:t> (Sujoy </a:t>
            </a:r>
            <a:r>
              <a:rPr lang="en-US" sz="2400" i="1" dirty="0" err="1"/>
              <a:t>Bhore</a:t>
            </a:r>
            <a:r>
              <a:rPr lang="en-US" sz="2400" i="1" dirty="0"/>
              <a:t> and Rahul Jain)</a:t>
            </a:r>
          </a:p>
          <a:p>
            <a:pPr lvl="1"/>
            <a:r>
              <a:rPr lang="en-US" dirty="0"/>
              <a:t>Abstract – the paper explains the space related optimizations while maintaining a polynomial time bound.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E187A6-EA30-40B5-9B15-1779A846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4" descr="Email author">
            <a:hlinkClick r:id="rId2" tooltip="nirankab@imsc.res.in"/>
            <a:extLst>
              <a:ext uri="{FF2B5EF4-FFF2-40B4-BE49-F238E27FC236}">
                <a16:creationId xmlns:a16="http://schemas.microsoft.com/office/drawing/2014/main" id="{E36F268F-A729-447D-A19D-ADC8B7B39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8063" y="-25876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4CE9-693C-4ED2-B210-E1035817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F UI Display" panose="00000500000000000000" pitchFamily="50" charset="0"/>
              </a:rPr>
              <a:t>APPLICATION</a:t>
            </a:r>
            <a:r>
              <a:rPr lang="en-US" dirty="0">
                <a:latin typeface="SF UI Display" panose="00000500000000000000" pitchFamily="50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5C12-ED13-434D-AE42-286F9477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applications will find the shortest path for robot so it can spend less resources reaching that destination. </a:t>
            </a:r>
          </a:p>
          <a:p>
            <a:r>
              <a:rPr lang="en-US" dirty="0"/>
              <a:t>Since the computers in a mobile robot can be limiting the problem statement objective of using the most space saving algorithm is justified. </a:t>
            </a:r>
          </a:p>
        </p:txBody>
      </p:sp>
    </p:spTree>
    <p:extLst>
      <p:ext uri="{BB962C8B-B14F-4D97-AF65-F5344CB8AC3E}">
        <p14:creationId xmlns:p14="http://schemas.microsoft.com/office/powerpoint/2010/main" val="380291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SF UI Display" panose="00000500000000000000" pitchFamily="50" charset="0"/>
            </a:endParaRPr>
          </a:p>
          <a:p>
            <a:endParaRPr lang="en-IN" dirty="0">
              <a:latin typeface="SF UI Display" panose="00000500000000000000" pitchFamily="50" charset="0"/>
            </a:endParaRPr>
          </a:p>
          <a:p>
            <a:r>
              <a:rPr lang="en-IN" dirty="0">
                <a:latin typeface="SF UI Display" panose="00000500000000000000" pitchFamily="50" charset="0"/>
              </a:rPr>
              <a:t>Graph data structure </a:t>
            </a:r>
          </a:p>
          <a:p>
            <a:r>
              <a:rPr lang="en-IN" dirty="0">
                <a:latin typeface="SF UI Display" panose="00000500000000000000" pitchFamily="50" charset="0"/>
              </a:rPr>
              <a:t>Python – dictionary</a:t>
            </a:r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WORK 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DB8F-CE66-4EA9-9D6D-B183300D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Working algorithm </a:t>
            </a:r>
          </a:p>
        </p:txBody>
      </p:sp>
    </p:spTree>
    <p:extLst>
      <p:ext uri="{BB962C8B-B14F-4D97-AF65-F5344CB8AC3E}">
        <p14:creationId xmlns:p14="http://schemas.microsoft.com/office/powerpoint/2010/main" val="173323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GIT COMMITS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DEF80-D328-4282-BFF3-05687A77D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F UI Display"/>
        <a:ea typeface=""/>
        <a:cs typeface=""/>
      </a:majorFont>
      <a:minorFont>
        <a:latin typeface="SF UI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252</Words>
  <Application>Microsoft Office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SF UI Display</vt:lpstr>
      <vt:lpstr>Office Theme</vt:lpstr>
      <vt:lpstr> SPACE EFFICIENT APPLICATION FOR REACHABILITY OF SOURCE TO DESTINATION  IN A ROBOT NAVIGATION SYSTEM. </vt:lpstr>
      <vt:lpstr>PROBLEM STATEMENT AND DOMAIN</vt:lpstr>
      <vt:lpstr>ABSTRACT </vt:lpstr>
      <vt:lpstr>IMPLEMETATION FLOWCHART</vt:lpstr>
      <vt:lpstr>LITERATURE REVIEW </vt:lpstr>
      <vt:lpstr>APPLICATION </vt:lpstr>
      <vt:lpstr>DATA STRUCTURES</vt:lpstr>
      <vt:lpstr>WORK PROGRESS</vt:lpstr>
      <vt:lpstr>GIT COMMITS</vt:lpstr>
      <vt:lpstr>APLHA TESTING</vt:lpstr>
      <vt:lpstr>Suggestions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 space efficient application for reachability of source to destination  in a robot navigation system. </dc:title>
  <dc:creator>Jyothin   Movva .</dc:creator>
  <cp:lastModifiedBy>Jyothin   Movva .</cp:lastModifiedBy>
  <cp:revision>15</cp:revision>
  <dcterms:created xsi:type="dcterms:W3CDTF">2022-03-12T16:14:02Z</dcterms:created>
  <dcterms:modified xsi:type="dcterms:W3CDTF">2022-03-12T16:30:54Z</dcterms:modified>
</cp:coreProperties>
</file>