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23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2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43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45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85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71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96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91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3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85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49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6CC2-EC25-4877-9324-8E6B392E2242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164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nirankab@imsc.res.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ucidcreeper/Space-Efficient-Algorithms-for-Reachability-in-Directed-Geometric-Grap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094" y="1384183"/>
            <a:ext cx="9699812" cy="3316681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Design And Analysis of Algorithms</a:t>
            </a:r>
            <a:b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br>
              <a:rPr lang="en-IN" dirty="0">
                <a:solidFill>
                  <a:schemeClr val="tx2">
                    <a:lumMod val="90000"/>
                    <a:lumOff val="1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space efficient application for reachability of source to destination in a robot navigation system.</a:t>
            </a:r>
            <a:br>
              <a:rPr lang="en-US" sz="2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endParaRPr lang="en-IN" dirty="0">
              <a:solidFill>
                <a:schemeClr val="accent2">
                  <a:lumMod val="50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0864"/>
            <a:ext cx="9144000" cy="1966287"/>
          </a:xfrm>
        </p:spPr>
        <p:txBody>
          <a:bodyPr>
            <a:normAutofit fontScale="55000" lnSpcReduction="20000"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Guided by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Dr.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Udaya Rani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Gurala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By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Jyothin Movva – 2010030071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KS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Satyavarsan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– 2010030151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Devaraj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Achrya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– 2010030040</a:t>
            </a:r>
          </a:p>
          <a:p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Snehith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Kamepalli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  2010030341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KARTHIK – 2010030329</a:t>
            </a: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E181-6CB8-4C66-9588-9712C8DB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95" y="365125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DIVISION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77678-E6FC-43AF-8710-22E963C7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Implementation – Jyothin, Satya</a:t>
            </a:r>
          </a:p>
          <a:p>
            <a:r>
              <a:rPr lang="en-IN" dirty="0"/>
              <a:t>Algorithm and logic – Jyothin, </a:t>
            </a:r>
            <a:r>
              <a:rPr lang="en-IN" dirty="0" err="1"/>
              <a:t>Snehith</a:t>
            </a:r>
            <a:r>
              <a:rPr lang="en-IN" dirty="0"/>
              <a:t>, Karthik </a:t>
            </a:r>
          </a:p>
          <a:p>
            <a:r>
              <a:rPr lang="en-IN" dirty="0"/>
              <a:t>Testing and functionality – Devaraj </a:t>
            </a:r>
          </a:p>
        </p:txBody>
      </p:sp>
    </p:spTree>
    <p:extLst>
      <p:ext uri="{BB962C8B-B14F-4D97-AF65-F5344CB8AC3E}">
        <p14:creationId xmlns:p14="http://schemas.microsoft.com/office/powerpoint/2010/main" val="247713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622C-4136-404A-B960-F0907A0E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43410-96DD-4F42-8A66-15F0F9A7D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8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3AA0-E142-4833-B886-CC497D3E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62B26-E3B4-4657-8C90-13C639F41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5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PROBLEM STATEMENT AND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458"/>
            <a:ext cx="10515600" cy="4351338"/>
          </a:xfrm>
        </p:spPr>
        <p:txBody>
          <a:bodyPr/>
          <a:lstStyle/>
          <a:p>
            <a:endParaRPr lang="en-US" sz="2800" dirty="0">
              <a:latin typeface="SF UI Display" panose="00000500000000000000" pitchFamily="50" charset="0"/>
            </a:endParaRPr>
          </a:p>
          <a:p>
            <a:endParaRPr lang="en-US" dirty="0">
              <a:latin typeface="SF UI Display" panose="00000500000000000000" pitchFamily="50" charset="0"/>
            </a:endParaRPr>
          </a:p>
          <a:p>
            <a:r>
              <a:rPr lang="en-US" sz="2800" dirty="0">
                <a:latin typeface="SF UI Display" panose="00000500000000000000" pitchFamily="50" charset="0"/>
              </a:rPr>
              <a:t>Space - Efficient Algorithms for Reachability in Directed Geometric Graphs </a:t>
            </a:r>
          </a:p>
          <a:p>
            <a:r>
              <a:rPr lang="en-US" dirty="0">
                <a:latin typeface="SF UI Display" panose="00000500000000000000" pitchFamily="50" charset="0"/>
              </a:rPr>
              <a:t>Domain – Graph exploration and </a:t>
            </a:r>
            <a:r>
              <a:rPr lang="en-US" dirty="0" err="1">
                <a:latin typeface="SF UI Display" panose="00000500000000000000" pitchFamily="50" charset="0"/>
              </a:rPr>
              <a:t>implimentations</a:t>
            </a:r>
            <a:r>
              <a:rPr lang="en-US" dirty="0">
                <a:latin typeface="SF UI Display" panose="00000500000000000000" pitchFamily="50" charset="0"/>
              </a:rPr>
              <a:t> </a:t>
            </a:r>
            <a:endParaRPr lang="en-US" sz="2800" dirty="0">
              <a:latin typeface="SF UI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C1A9-45F1-4598-B7D0-9E2E62EE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ABSTRACT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1796-7E10-4C65-96FE-08A466F9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of graph Reachability is to decide whether there is a path from one vertex to another in a given graph</a:t>
            </a:r>
          </a:p>
          <a:p>
            <a:r>
              <a:rPr lang="en-US" dirty="0"/>
              <a:t>In this project will we try to implement a space efficient algorithm for reachability in directed geometric graph.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8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EA64-0AD7-486D-9F0A-27300CF8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LITERATURE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EEDF-5443-4180-8002-57AE19EFA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i="1" dirty="0">
                <a:effectLst/>
                <a:cs typeface="Lucida Sans Unicode" panose="020B0602030504020204" pitchFamily="34" charset="0"/>
              </a:rPr>
              <a:t>Improved Space Efficient Algorithms for BFS, DFS an</a:t>
            </a:r>
            <a:r>
              <a:rPr lang="en-US" sz="2400" i="1" dirty="0">
                <a:effectLst/>
                <a:latin typeface="+mj-lt"/>
                <a:cs typeface="Lucida Sans Unicode" panose="020B0602030504020204" pitchFamily="34" charset="0"/>
              </a:rPr>
              <a:t>d Applications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i="1" dirty="0">
                <a:effectLst/>
                <a:latin typeface="+mj-lt"/>
                <a:cs typeface="Lucida Sans Unicode" panose="020B0602030504020204" pitchFamily="34" charset="0"/>
              </a:rPr>
              <a:t>   (</a:t>
            </a:r>
            <a:r>
              <a:rPr kumimoji="0" lang="en-US" altLang="en-US" sz="2400" i="1" strike="noStrike" cap="none" normalizeH="0" baseline="0" dirty="0" err="1">
                <a:ln>
                  <a:noFill/>
                </a:ln>
                <a:effectLst/>
                <a:latin typeface="+mj-lt"/>
              </a:rPr>
              <a:t>Niranka</a:t>
            </a:r>
            <a:r>
              <a:rPr kumimoji="0" lang="en-US" altLang="en-US" sz="2400" i="1" strike="noStrike" cap="none" normalizeH="0" baseline="0" dirty="0">
                <a:ln>
                  <a:noFill/>
                </a:ln>
                <a:effectLst/>
                <a:latin typeface="+mj-lt"/>
              </a:rPr>
              <a:t> Banerjee</a:t>
            </a:r>
            <a:r>
              <a:rPr lang="en-US" altLang="en-US" sz="2400" i="1" dirty="0">
                <a:latin typeface="+mj-lt"/>
              </a:rPr>
              <a:t>, </a:t>
            </a:r>
            <a:r>
              <a:rPr kumimoji="0" lang="en-US" altLang="en-US" sz="2400" i="1" strike="noStrike" cap="none" normalizeH="0" baseline="0" dirty="0" err="1">
                <a:ln>
                  <a:noFill/>
                </a:ln>
                <a:effectLst/>
                <a:latin typeface="+mj-lt"/>
              </a:rPr>
              <a:t>Sankardeep</a:t>
            </a:r>
            <a:r>
              <a:rPr kumimoji="0" lang="en-US" altLang="en-US" sz="2400" i="1" strike="noStrike" cap="none" normalizeH="0" baseline="0" dirty="0">
                <a:ln>
                  <a:noFill/>
                </a:ln>
                <a:effectLst/>
                <a:latin typeface="+mj-lt"/>
              </a:rPr>
              <a:t> Chakraborty, Venkatesh Raman)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Abstract- Explores the time and space complexities of BFS and DFS and experiments on the algorithms to improve the relative space complexity.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i="1" u="none" strike="noStrike" dirty="0">
              <a:effectLst/>
            </a:endParaRPr>
          </a:p>
          <a:p>
            <a:r>
              <a:rPr lang="en-US" sz="2400" i="1" u="none" strike="noStrike" dirty="0">
                <a:effectLst/>
              </a:rPr>
              <a:t>Space-Efficient Algorithms for Reachability in Geometric Graphs</a:t>
            </a:r>
            <a:r>
              <a:rPr lang="en-US" sz="2400" i="1" dirty="0"/>
              <a:t> (Sujoy </a:t>
            </a:r>
            <a:r>
              <a:rPr lang="en-US" sz="2400" i="1" dirty="0" err="1"/>
              <a:t>Bhore</a:t>
            </a:r>
            <a:r>
              <a:rPr lang="en-US" sz="2400" i="1" dirty="0"/>
              <a:t> and Rahul Jain)</a:t>
            </a:r>
          </a:p>
          <a:p>
            <a:pPr lvl="1"/>
            <a:r>
              <a:rPr lang="en-US" dirty="0"/>
              <a:t>Abstract – the paper explains the space related optimizations while maintaining a polynomial time bound.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E187A6-EA30-40B5-9B15-1779A846C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4" descr="Email author">
            <a:hlinkClick r:id="rId2" tooltip="nirankab@imsc.res.in"/>
            <a:extLst>
              <a:ext uri="{FF2B5EF4-FFF2-40B4-BE49-F238E27FC236}">
                <a16:creationId xmlns:a16="http://schemas.microsoft.com/office/drawing/2014/main" id="{E36F268F-A729-447D-A19D-ADC8B7B39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8063" y="-25876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5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4CE9-693C-4ED2-B210-E1035817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F5C12-ED13-434D-AE42-286F9477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applications will find the shortest path for robot so it can spend less resources reaching that destination. </a:t>
            </a:r>
          </a:p>
          <a:p>
            <a:r>
              <a:rPr lang="en-US" dirty="0"/>
              <a:t>Since the computers in a mobile robot can be limiting the problem statement objective of using the most space saving algorithm is justified. </a:t>
            </a:r>
          </a:p>
        </p:txBody>
      </p:sp>
    </p:spTree>
    <p:extLst>
      <p:ext uri="{BB962C8B-B14F-4D97-AF65-F5344CB8AC3E}">
        <p14:creationId xmlns:p14="http://schemas.microsoft.com/office/powerpoint/2010/main" val="380291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9C24-F6AF-4CCF-9D66-0ABCAB5A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EXISTING SOLUTIONS / NAÏVE SOLTIONS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E5BF9-49EB-40A0-9E84-D30467DC6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>
              <a:latin typeface="SF UI Display" panose="00000500000000000000" pitchFamily="50" charset="0"/>
            </a:endParaRPr>
          </a:p>
          <a:p>
            <a:r>
              <a:rPr lang="en-IN" b="1" dirty="0">
                <a:latin typeface="SF UI Display" panose="00000500000000000000" pitchFamily="50" charset="0"/>
              </a:rPr>
              <a:t>(Existing solution) </a:t>
            </a:r>
            <a:endParaRPr lang="en-US" b="0" i="0" dirty="0">
              <a:effectLst/>
              <a:latin typeface="SF UI Display" panose="00000500000000000000" pitchFamily="50" charset="0"/>
            </a:endParaRPr>
          </a:p>
          <a:p>
            <a:r>
              <a:rPr lang="en-US" b="1" dirty="0">
                <a:latin typeface="SF UI Display" panose="00000500000000000000" pitchFamily="50" charset="0"/>
              </a:rPr>
              <a:t>(Naïve solution)</a:t>
            </a:r>
            <a:r>
              <a:rPr lang="en-US" dirty="0">
                <a:latin typeface="SF UI Display" panose="00000500000000000000" pitchFamily="50" charset="0"/>
              </a:rPr>
              <a:t> -  Visit every node and mark is as seen and check for adjacent nodes and keep updating the final list.  </a:t>
            </a:r>
            <a:r>
              <a:rPr lang="en-US" b="0" i="0" dirty="0">
                <a:effectLst/>
                <a:latin typeface="SF UI Display" panose="00000500000000000000" pitchFamily="50" charset="0"/>
              </a:rPr>
              <a:t>	</a:t>
            </a:r>
            <a:endParaRPr lang="en-IN" dirty="0">
              <a:latin typeface="SF UI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24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C607-0321-4664-A0D0-86C17931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PROPOSED ALGORITHM AND DESIGN TECHINIQUE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74A8-B697-455E-AE71-EE2E42A1C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000" dirty="0">
              <a:latin typeface="SF UI Display" panose="00000500000000000000" pitchFamily="50" charset="0"/>
            </a:endParaRPr>
          </a:p>
          <a:p>
            <a:r>
              <a:rPr lang="en-IN" sz="2000" dirty="0">
                <a:latin typeface="SF UI Display" panose="00000500000000000000" pitchFamily="50" charset="0"/>
              </a:rPr>
              <a:t>Proposed Technique is using </a:t>
            </a:r>
            <a:r>
              <a:rPr lang="en-IN" sz="2000" dirty="0" err="1">
                <a:latin typeface="SF UI Display" panose="00000500000000000000" pitchFamily="50" charset="0"/>
              </a:rPr>
              <a:t>Dijkstras</a:t>
            </a:r>
            <a:r>
              <a:rPr lang="en-IN" sz="2000" dirty="0">
                <a:latin typeface="SF UI Display" panose="00000500000000000000" pitchFamily="50" charset="0"/>
              </a:rPr>
              <a:t> Algorithm. </a:t>
            </a:r>
          </a:p>
          <a:p>
            <a:r>
              <a:rPr lang="en-IN" sz="2000" dirty="0">
                <a:latin typeface="SF UI Display" panose="00000500000000000000" pitchFamily="50" charset="0"/>
              </a:rPr>
              <a:t>It is easy to implement with the graph data structure and the time and space complexity is comparable with other solutions. </a:t>
            </a:r>
          </a:p>
          <a:p>
            <a:r>
              <a:rPr lang="en-IN" sz="2000" dirty="0">
                <a:latin typeface="SF UI Display" panose="00000500000000000000" pitchFamily="50" charset="0"/>
              </a:rPr>
              <a:t>Prerequisites before implementing the algorithm</a:t>
            </a:r>
          </a:p>
          <a:p>
            <a:pPr lvl="1"/>
            <a:r>
              <a:rPr lang="en-IN" sz="1800" dirty="0">
                <a:latin typeface="SF UI Display" panose="00000500000000000000" pitchFamily="50" charset="0"/>
              </a:rPr>
              <a:t>Visiting the nodes</a:t>
            </a:r>
          </a:p>
          <a:p>
            <a:pPr lvl="1"/>
            <a:r>
              <a:rPr lang="en-IN" sz="1800" dirty="0">
                <a:latin typeface="SF UI Display" panose="00000500000000000000" pitchFamily="50" charset="0"/>
              </a:rPr>
              <a:t>Exploration of nodes</a:t>
            </a:r>
          </a:p>
          <a:p>
            <a:pPr lvl="1"/>
            <a:r>
              <a:rPr lang="en-IN" sz="1800" dirty="0">
                <a:latin typeface="SF UI Display" panose="00000500000000000000" pitchFamily="50" charset="0"/>
              </a:rPr>
              <a:t>Depth first search algorithm and functionality</a:t>
            </a:r>
          </a:p>
          <a:p>
            <a:r>
              <a:rPr lang="en-IN" sz="2000" dirty="0">
                <a:latin typeface="SF UI Display" panose="00000500000000000000" pitchFamily="50" charset="0"/>
              </a:rPr>
              <a:t>Time complexity – O(</a:t>
            </a:r>
            <a:r>
              <a:rPr lang="en-IN" sz="2000" dirty="0" err="1">
                <a:latin typeface="SF UI Display" panose="00000500000000000000" pitchFamily="50" charset="0"/>
              </a:rPr>
              <a:t>logV</a:t>
            </a:r>
            <a:r>
              <a:rPr lang="en-IN" sz="2000" dirty="0">
                <a:latin typeface="SF UI Display" panose="00000500000000000000" pitchFamily="50" charset="0"/>
              </a:rPr>
              <a:t>) </a:t>
            </a:r>
          </a:p>
          <a:p>
            <a:r>
              <a:rPr lang="en-IN" sz="2000" dirty="0">
                <a:latin typeface="SF UI Display" panose="00000500000000000000" pitchFamily="50" charset="0"/>
              </a:rPr>
              <a:t>Space complexity  - O(V) . </a:t>
            </a:r>
          </a:p>
          <a:p>
            <a:pPr marL="457200" lvl="1" indent="0">
              <a:buNone/>
            </a:pPr>
            <a:endParaRPr lang="en-IN" sz="1800" dirty="0">
              <a:latin typeface="SF UI Display" panose="00000500000000000000" pitchFamily="50" charset="0"/>
            </a:endParaRPr>
          </a:p>
          <a:p>
            <a:pPr marL="457200" lvl="1" indent="0">
              <a:buNone/>
            </a:pPr>
            <a:endParaRPr lang="en-IN" sz="1800" dirty="0">
              <a:latin typeface="SF UI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89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D7B3-C5EC-48FF-ABB6-4CD4DCD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6CAF-A315-4FBB-AF10-D90D4319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SF UI Display" panose="00000500000000000000" pitchFamily="50" charset="0"/>
              </a:rPr>
              <a:t>Graph data structure </a:t>
            </a:r>
          </a:p>
          <a:p>
            <a:r>
              <a:rPr lang="en-IN" dirty="0">
                <a:latin typeface="SF UI Display" panose="00000500000000000000" pitchFamily="50" charset="0"/>
              </a:rPr>
              <a:t>Python – dictionary</a:t>
            </a:r>
          </a:p>
        </p:txBody>
      </p:sp>
    </p:spTree>
    <p:extLst>
      <p:ext uri="{BB962C8B-B14F-4D97-AF65-F5344CB8AC3E}">
        <p14:creationId xmlns:p14="http://schemas.microsoft.com/office/powerpoint/2010/main" val="107968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2495-BC54-4067-8E7F-D378A503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GITHUB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2721-C3DA-47FF-B8CE-72984E3B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lucidcreeper</a:t>
            </a:r>
            <a:r>
              <a:rPr lang="en-US" dirty="0">
                <a:hlinkClick r:id="rId2"/>
              </a:rPr>
              <a:t>/Space-Efficient-Algorithms-for-Reachability-in-Directed-Geometric-Graph (github.com)</a:t>
            </a:r>
            <a:endParaRPr lang="en-IN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C173003-B5DA-4366-94A9-C8C72869D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66" y="2969809"/>
            <a:ext cx="6029975" cy="3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4034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6FE826B-FC1F-48B8-B8C2-D7B4380BAB01}" vid="{5A869F7B-D498-49F5-B5FC-6422A3DFC2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64</TotalTime>
  <Words>379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Cascadia Code</vt:lpstr>
      <vt:lpstr>Cascadia Code SemiBold</vt:lpstr>
      <vt:lpstr>SF UI Display</vt:lpstr>
      <vt:lpstr>Univers</vt:lpstr>
      <vt:lpstr>Theme1</vt:lpstr>
      <vt:lpstr>Design And Analysis of Algorithms  space efficient application for reachability of source to destination in a robot navigation system. </vt:lpstr>
      <vt:lpstr>PROBLEM STATEMENT AND DOMAIN</vt:lpstr>
      <vt:lpstr>ABSTRACT </vt:lpstr>
      <vt:lpstr>LITERATURE REVIEW </vt:lpstr>
      <vt:lpstr>APPLICATION </vt:lpstr>
      <vt:lpstr>EXISTING SOLUTIONS / NAÏVE SOLTIONS</vt:lpstr>
      <vt:lpstr>PROPOSED ALGORITHM AND DESIGN TECHINIQUE </vt:lpstr>
      <vt:lpstr>DATA STRUCTURES</vt:lpstr>
      <vt:lpstr>GITHUB SETUP </vt:lpstr>
      <vt:lpstr>DIVISION OF WORK</vt:lpstr>
      <vt:lpstr>Suggestions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Project Name</dc:title>
  <dc:creator>Deepthi Kalavala</dc:creator>
  <cp:lastModifiedBy>Jyothin   Movva .</cp:lastModifiedBy>
  <cp:revision>19</cp:revision>
  <dcterms:created xsi:type="dcterms:W3CDTF">2022-02-18T09:01:51Z</dcterms:created>
  <dcterms:modified xsi:type="dcterms:W3CDTF">2022-02-24T14:35:22Z</dcterms:modified>
</cp:coreProperties>
</file>