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7" r:id="rId7"/>
    <p:sldId id="260" r:id="rId8"/>
    <p:sldId id="262" r:id="rId9"/>
    <p:sldId id="268" r:id="rId10"/>
    <p:sldId id="261"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29" y="7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9055A8-6754-4F27-8010-BF142982DD03}"/>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1A4A20-9E70-4ADF-93C1-5AE458194889}"/>
              </a:ext>
            </a:extLst>
          </p:cNvPr>
          <p:cNvSpPr>
            <a:spLocks noGrp="1"/>
          </p:cNvSpPr>
          <p:nvPr>
            <p:ph type="ctrTitle"/>
          </p:nvPr>
        </p:nvSpPr>
        <p:spPr>
          <a:xfrm>
            <a:off x="649224" y="749808"/>
            <a:ext cx="10552176" cy="3557016"/>
          </a:xfrm>
        </p:spPr>
        <p:txBody>
          <a:bodyPr anchor="t">
            <a:normAutofit/>
          </a:bodyPr>
          <a:lstStyle>
            <a:lvl1pPr algn="l">
              <a:defRPr sz="8800">
                <a:solidFill>
                  <a:srgbClr val="FFFFFF"/>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A1A2C5-995E-4938-A286-FF484EFA52D5}"/>
              </a:ext>
            </a:extLst>
          </p:cNvPr>
          <p:cNvSpPr>
            <a:spLocks noGrp="1"/>
          </p:cNvSpPr>
          <p:nvPr>
            <p:ph type="subTitle" idx="1"/>
          </p:nvPr>
        </p:nvSpPr>
        <p:spPr>
          <a:xfrm>
            <a:off x="649224" y="4315968"/>
            <a:ext cx="10552176" cy="1280160"/>
          </a:xfrm>
        </p:spPr>
        <p:txBody>
          <a:bodyPr anchor="b">
            <a:normAutofit/>
          </a:bodyPr>
          <a:lstStyle>
            <a:lvl1pPr marL="0" indent="0" algn="l">
              <a:lnSpc>
                <a:spcPct val="100000"/>
              </a:lnSpc>
              <a:buNone/>
              <a:defRPr sz="2800" b="1">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22B2B54-AE65-400A-9A43-C7E9A2D09406}"/>
              </a:ext>
            </a:extLst>
          </p:cNvPr>
          <p:cNvSpPr>
            <a:spLocks noGrp="1"/>
          </p:cNvSpPr>
          <p:nvPr>
            <p:ph type="dt" sz="half" idx="10"/>
          </p:nvPr>
        </p:nvSpPr>
        <p:spPr/>
        <p:txBody>
          <a:bodyPr/>
          <a:lstStyle>
            <a:lvl1pPr>
              <a:defRPr>
                <a:solidFill>
                  <a:srgbClr val="FFFFFF"/>
                </a:solidFill>
              </a:defRPr>
            </a:lvl1pPr>
          </a:lstStyle>
          <a:p>
            <a:fld id="{EE518CBA-D8B4-47B2-892B-826C26D1B466}" type="datetimeFigureOut">
              <a:rPr lang="en-US" smtClean="0"/>
              <a:pPr/>
              <a:t>3/6/2022</a:t>
            </a:fld>
            <a:endParaRPr lang="en-US" dirty="0"/>
          </a:p>
        </p:txBody>
      </p:sp>
      <p:sp>
        <p:nvSpPr>
          <p:cNvPr id="5" name="Footer Placeholder 4">
            <a:extLst>
              <a:ext uri="{FF2B5EF4-FFF2-40B4-BE49-F238E27FC236}">
                <a16:creationId xmlns:a16="http://schemas.microsoft.com/office/drawing/2014/main" id="{BE77D3C2-CF25-407F-9633-CC1C7EC2C12E}"/>
              </a:ext>
            </a:extLst>
          </p:cNvPr>
          <p:cNvSpPr>
            <a:spLocks noGrp="1"/>
          </p:cNvSpPr>
          <p:nvPr>
            <p:ph type="ftr" sz="quarter" idx="11"/>
          </p:nvPr>
        </p:nvSpPr>
        <p:spPr/>
        <p:txBody>
          <a:bodyPr/>
          <a:lstStyle>
            <a:lvl1pPr>
              <a:defRPr>
                <a:solidFill>
                  <a:srgbClr val="FFFFFF"/>
                </a:solidFill>
              </a:defRPr>
            </a:lvl1pPr>
          </a:lstStyle>
          <a:p>
            <a:endParaRPr lang="en-US" dirty="0">
              <a:solidFill>
                <a:srgbClr val="FFFFFF"/>
              </a:solidFill>
            </a:endParaRPr>
          </a:p>
        </p:txBody>
      </p:sp>
      <p:sp>
        <p:nvSpPr>
          <p:cNvPr id="6" name="Slide Number Placeholder 5">
            <a:extLst>
              <a:ext uri="{FF2B5EF4-FFF2-40B4-BE49-F238E27FC236}">
                <a16:creationId xmlns:a16="http://schemas.microsoft.com/office/drawing/2014/main" id="{B9844EC1-9618-44EF-8FF9-4E5924669FF4}"/>
              </a:ext>
            </a:extLst>
          </p:cNvPr>
          <p:cNvSpPr>
            <a:spLocks noGrp="1"/>
          </p:cNvSpPr>
          <p:nvPr>
            <p:ph type="sldNum" sz="quarter" idx="12"/>
          </p:nvPr>
        </p:nvSpPr>
        <p:spPr/>
        <p:txBody>
          <a:bodyPr/>
          <a:lstStyle>
            <a:lvl1pPr>
              <a:defRPr>
                <a:solidFill>
                  <a:srgbClr val="FFFFFF"/>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8405-68CE-491F-9603-4740C5B3CE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3CE1E3-3EF1-47E0-A2C6-0077690F4D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E27FC9-17CA-4FBF-993C-52F712FF16EE}"/>
              </a:ext>
            </a:extLst>
          </p:cNvPr>
          <p:cNvSpPr>
            <a:spLocks noGrp="1"/>
          </p:cNvSpPr>
          <p:nvPr>
            <p:ph type="dt" sz="half" idx="10"/>
          </p:nvPr>
        </p:nvSpPr>
        <p:spPr/>
        <p:txBody>
          <a:bodyPr/>
          <a:lstStyle/>
          <a:p>
            <a:fld id="{EE518CBA-D8B4-47B2-892B-826C26D1B466}" type="datetimeFigureOut">
              <a:rPr lang="en-US" smtClean="0"/>
              <a:t>3/6/2022</a:t>
            </a:fld>
            <a:endParaRPr lang="en-US"/>
          </a:p>
        </p:txBody>
      </p:sp>
      <p:sp>
        <p:nvSpPr>
          <p:cNvPr id="5" name="Footer Placeholder 4">
            <a:extLst>
              <a:ext uri="{FF2B5EF4-FFF2-40B4-BE49-F238E27FC236}">
                <a16:creationId xmlns:a16="http://schemas.microsoft.com/office/drawing/2014/main" id="{078EBFE2-B030-4841-A572-05CA07028D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ED80D-71E3-4DA4-B807-443A846F6EA7}"/>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608ED9-1894-4019-B694-1D9693B9FE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F71D92-9966-4334-9C4F-DF71399320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AAB259-7DF6-4414-B377-7E6BE0060C30}"/>
              </a:ext>
            </a:extLst>
          </p:cNvPr>
          <p:cNvSpPr>
            <a:spLocks noGrp="1"/>
          </p:cNvSpPr>
          <p:nvPr>
            <p:ph type="dt" sz="half" idx="10"/>
          </p:nvPr>
        </p:nvSpPr>
        <p:spPr/>
        <p:txBody>
          <a:bodyPr/>
          <a:lstStyle/>
          <a:p>
            <a:fld id="{EE518CBA-D8B4-47B2-892B-826C26D1B466}" type="datetimeFigureOut">
              <a:rPr lang="en-US" smtClean="0"/>
              <a:t>3/6/2022</a:t>
            </a:fld>
            <a:endParaRPr lang="en-US"/>
          </a:p>
        </p:txBody>
      </p:sp>
      <p:sp>
        <p:nvSpPr>
          <p:cNvPr id="5" name="Footer Placeholder 4">
            <a:extLst>
              <a:ext uri="{FF2B5EF4-FFF2-40B4-BE49-F238E27FC236}">
                <a16:creationId xmlns:a16="http://schemas.microsoft.com/office/drawing/2014/main" id="{A2077192-D9CC-47B3-8528-362AADD7D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2D34BD-D0BE-4F88-BBB9-4E805A3FDB2D}"/>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120980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998E-60B9-44FD-B71B-407CE234E40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DBC44ED-C49E-464D-A8E8-7E8FB156B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53930F-839A-448C-B22F-17DCF8824A04}"/>
              </a:ext>
            </a:extLst>
          </p:cNvPr>
          <p:cNvSpPr>
            <a:spLocks noGrp="1"/>
          </p:cNvSpPr>
          <p:nvPr>
            <p:ph type="dt" sz="half" idx="10"/>
          </p:nvPr>
        </p:nvSpPr>
        <p:spPr/>
        <p:txBody>
          <a:bodyPr/>
          <a:lstStyle/>
          <a:p>
            <a:fld id="{EE518CBA-D8B4-47B2-892B-826C26D1B466}" type="datetimeFigureOut">
              <a:rPr lang="en-US" smtClean="0"/>
              <a:t>3/6/2022</a:t>
            </a:fld>
            <a:endParaRPr lang="en-US" dirty="0"/>
          </a:p>
        </p:txBody>
      </p:sp>
      <p:sp>
        <p:nvSpPr>
          <p:cNvPr id="5" name="Footer Placeholder 4">
            <a:extLst>
              <a:ext uri="{FF2B5EF4-FFF2-40B4-BE49-F238E27FC236}">
                <a16:creationId xmlns:a16="http://schemas.microsoft.com/office/drawing/2014/main" id="{598ED610-56DE-4381-B9BA-74E9F70291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EE3EBA-BBD3-4D2C-BA7E-BA64E8FC1A09}"/>
              </a:ext>
            </a:extLst>
          </p:cNvPr>
          <p:cNvSpPr>
            <a:spLocks noGrp="1"/>
          </p:cNvSpPr>
          <p:nvPr>
            <p:ph type="sldNum" sz="quarter" idx="12"/>
          </p:nvPr>
        </p:nvSpPr>
        <p:spPr/>
        <p:txBody>
          <a:bodyPr/>
          <a:lstStyle/>
          <a:p>
            <a:fld id="{0D4885A8-DDA8-4FCF-AB25-DA8F78EC7557}" type="slidenum">
              <a:rPr lang="en-US" smtClean="0"/>
              <a:t>‹#›</a:t>
            </a:fld>
            <a:endParaRPr lang="en-US" dirty="0"/>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F6F91-C69F-4181-BC26-4A76210B8159}"/>
              </a:ext>
            </a:extLst>
          </p:cNvPr>
          <p:cNvSpPr>
            <a:spLocks noGrp="1"/>
          </p:cNvSpPr>
          <p:nvPr>
            <p:ph type="title"/>
          </p:nvPr>
        </p:nvSpPr>
        <p:spPr>
          <a:xfrm>
            <a:off x="649224" y="1709738"/>
            <a:ext cx="10552176"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B05FEDC-4DA0-420D-B6D3-C1B6C890E96B}"/>
              </a:ext>
            </a:extLst>
          </p:cNvPr>
          <p:cNvSpPr>
            <a:spLocks noGrp="1"/>
          </p:cNvSpPr>
          <p:nvPr>
            <p:ph type="body" idx="1"/>
          </p:nvPr>
        </p:nvSpPr>
        <p:spPr>
          <a:xfrm>
            <a:off x="649224" y="4589463"/>
            <a:ext cx="10552176"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38E5B0-64AB-4211-A5E9-E7B5E382CD68}"/>
              </a:ext>
            </a:extLst>
          </p:cNvPr>
          <p:cNvSpPr>
            <a:spLocks noGrp="1"/>
          </p:cNvSpPr>
          <p:nvPr>
            <p:ph type="dt" sz="half" idx="10"/>
          </p:nvPr>
        </p:nvSpPr>
        <p:spPr/>
        <p:txBody>
          <a:bodyPr/>
          <a:lstStyle/>
          <a:p>
            <a:fld id="{EE518CBA-D8B4-47B2-892B-826C26D1B466}" type="datetimeFigureOut">
              <a:rPr lang="en-US" smtClean="0"/>
              <a:t>3/6/2022</a:t>
            </a:fld>
            <a:endParaRPr lang="en-US"/>
          </a:p>
        </p:txBody>
      </p:sp>
      <p:sp>
        <p:nvSpPr>
          <p:cNvPr id="5" name="Footer Placeholder 4">
            <a:extLst>
              <a:ext uri="{FF2B5EF4-FFF2-40B4-BE49-F238E27FC236}">
                <a16:creationId xmlns:a16="http://schemas.microsoft.com/office/drawing/2014/main" id="{91270793-C8A6-407E-AA39-E600C49497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3488AB-477B-4EA9-96E3-D13AA64E9E9A}"/>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C2F94-5504-4796-A85A-57868A609E7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BC2508-96AD-4E76-BFED-4E050E3125D2}"/>
              </a:ext>
            </a:extLst>
          </p:cNvPr>
          <p:cNvSpPr>
            <a:spLocks noGrp="1"/>
          </p:cNvSpPr>
          <p:nvPr>
            <p:ph sz="half" idx="1"/>
          </p:nvPr>
        </p:nvSpPr>
        <p:spPr>
          <a:xfrm>
            <a:off x="649224" y="2029968"/>
            <a:ext cx="5120640" cy="41422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5EE25B0-ACAA-4CEA-B676-4755C97D313B}"/>
              </a:ext>
            </a:extLst>
          </p:cNvPr>
          <p:cNvSpPr>
            <a:spLocks noGrp="1"/>
          </p:cNvSpPr>
          <p:nvPr>
            <p:ph sz="half" idx="2"/>
          </p:nvPr>
        </p:nvSpPr>
        <p:spPr>
          <a:xfrm>
            <a:off x="6126480" y="2029968"/>
            <a:ext cx="5074920" cy="41422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142DA81-A1B3-43E9-B10E-0177B34D4557}"/>
              </a:ext>
            </a:extLst>
          </p:cNvPr>
          <p:cNvSpPr>
            <a:spLocks noGrp="1"/>
          </p:cNvSpPr>
          <p:nvPr>
            <p:ph type="dt" sz="half" idx="10"/>
          </p:nvPr>
        </p:nvSpPr>
        <p:spPr/>
        <p:txBody>
          <a:bodyPr/>
          <a:lstStyle/>
          <a:p>
            <a:fld id="{EE518CBA-D8B4-47B2-892B-826C26D1B466}" type="datetimeFigureOut">
              <a:rPr lang="en-US" smtClean="0"/>
              <a:t>3/6/2022</a:t>
            </a:fld>
            <a:endParaRPr lang="en-US"/>
          </a:p>
        </p:txBody>
      </p:sp>
      <p:sp>
        <p:nvSpPr>
          <p:cNvPr id="6" name="Footer Placeholder 5">
            <a:extLst>
              <a:ext uri="{FF2B5EF4-FFF2-40B4-BE49-F238E27FC236}">
                <a16:creationId xmlns:a16="http://schemas.microsoft.com/office/drawing/2014/main" id="{6396FC5B-4DCB-42B7-8BE0-8A0CE036E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E3E735-1BF2-4262-ABD0-F61F04BB14A3}"/>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4733-9B14-4F6C-BB0C-EB32FC834CCB}"/>
              </a:ext>
            </a:extLst>
          </p:cNvPr>
          <p:cNvSpPr>
            <a:spLocks noGrp="1"/>
          </p:cNvSpPr>
          <p:nvPr>
            <p:ph type="title"/>
          </p:nvPr>
        </p:nvSpPr>
        <p:spPr>
          <a:xfrm>
            <a:off x="649224" y="365125"/>
            <a:ext cx="10552176"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B443C1-6678-4C0F-B744-5C06E62BC1F1}"/>
              </a:ext>
            </a:extLst>
          </p:cNvPr>
          <p:cNvSpPr>
            <a:spLocks noGrp="1"/>
          </p:cNvSpPr>
          <p:nvPr>
            <p:ph type="body" idx="1"/>
          </p:nvPr>
        </p:nvSpPr>
        <p:spPr>
          <a:xfrm>
            <a:off x="649224" y="1681163"/>
            <a:ext cx="5120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6D6372-56E9-420B-BE6D-5B9955C85B5D}"/>
              </a:ext>
            </a:extLst>
          </p:cNvPr>
          <p:cNvSpPr>
            <a:spLocks noGrp="1"/>
          </p:cNvSpPr>
          <p:nvPr>
            <p:ph sz="half" idx="2"/>
          </p:nvPr>
        </p:nvSpPr>
        <p:spPr>
          <a:xfrm>
            <a:off x="649224" y="2505075"/>
            <a:ext cx="51206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56C3E2B-9CF5-472A-92BC-C6816EE85594}"/>
              </a:ext>
            </a:extLst>
          </p:cNvPr>
          <p:cNvSpPr>
            <a:spLocks noGrp="1"/>
          </p:cNvSpPr>
          <p:nvPr>
            <p:ph type="body" sz="quarter" idx="3"/>
          </p:nvPr>
        </p:nvSpPr>
        <p:spPr>
          <a:xfrm>
            <a:off x="6126480" y="1681163"/>
            <a:ext cx="50749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4062EC-1C60-4236-8875-B3E2F4C342AE}"/>
              </a:ext>
            </a:extLst>
          </p:cNvPr>
          <p:cNvSpPr>
            <a:spLocks noGrp="1"/>
          </p:cNvSpPr>
          <p:nvPr>
            <p:ph sz="quarter" idx="4"/>
          </p:nvPr>
        </p:nvSpPr>
        <p:spPr>
          <a:xfrm>
            <a:off x="6126480" y="2505075"/>
            <a:ext cx="50749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B127C3C-F51C-47ED-99BD-B74125C4EB64}"/>
              </a:ext>
            </a:extLst>
          </p:cNvPr>
          <p:cNvSpPr>
            <a:spLocks noGrp="1"/>
          </p:cNvSpPr>
          <p:nvPr>
            <p:ph type="dt" sz="half" idx="10"/>
          </p:nvPr>
        </p:nvSpPr>
        <p:spPr/>
        <p:txBody>
          <a:bodyPr/>
          <a:lstStyle/>
          <a:p>
            <a:fld id="{EE518CBA-D8B4-47B2-892B-826C26D1B466}" type="datetimeFigureOut">
              <a:rPr lang="en-US" smtClean="0"/>
              <a:t>3/6/2022</a:t>
            </a:fld>
            <a:endParaRPr lang="en-US"/>
          </a:p>
        </p:txBody>
      </p:sp>
      <p:sp>
        <p:nvSpPr>
          <p:cNvPr id="8" name="Footer Placeholder 7">
            <a:extLst>
              <a:ext uri="{FF2B5EF4-FFF2-40B4-BE49-F238E27FC236}">
                <a16:creationId xmlns:a16="http://schemas.microsoft.com/office/drawing/2014/main" id="{0D6F6E0A-65A4-4643-BDC1-EC46463454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E1B013-E7D5-428A-A2F1-6D62454A3515}"/>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62CF-3BAF-4273-B7E7-1B544D5C5B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CCCCC1-9F0A-44E1-9BC9-B18193A596C1}"/>
              </a:ext>
            </a:extLst>
          </p:cNvPr>
          <p:cNvSpPr>
            <a:spLocks noGrp="1"/>
          </p:cNvSpPr>
          <p:nvPr>
            <p:ph type="dt" sz="half" idx="10"/>
          </p:nvPr>
        </p:nvSpPr>
        <p:spPr/>
        <p:txBody>
          <a:bodyPr/>
          <a:lstStyle/>
          <a:p>
            <a:fld id="{EE518CBA-D8B4-47B2-892B-826C26D1B466}" type="datetimeFigureOut">
              <a:rPr lang="en-US" smtClean="0"/>
              <a:t>3/6/2022</a:t>
            </a:fld>
            <a:endParaRPr lang="en-US"/>
          </a:p>
        </p:txBody>
      </p:sp>
      <p:sp>
        <p:nvSpPr>
          <p:cNvPr id="4" name="Footer Placeholder 3">
            <a:extLst>
              <a:ext uri="{FF2B5EF4-FFF2-40B4-BE49-F238E27FC236}">
                <a16:creationId xmlns:a16="http://schemas.microsoft.com/office/drawing/2014/main" id="{2F47F9D3-8697-42DD-8B46-E9692676D3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B5EE5B-EBFE-44D3-A4D4-B6E05C298DAF}"/>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766DA6-2BD1-4292-892D-78FF9F4B75D7}"/>
              </a:ext>
            </a:extLst>
          </p:cNvPr>
          <p:cNvSpPr>
            <a:spLocks noGrp="1"/>
          </p:cNvSpPr>
          <p:nvPr>
            <p:ph type="dt" sz="half" idx="10"/>
          </p:nvPr>
        </p:nvSpPr>
        <p:spPr/>
        <p:txBody>
          <a:bodyPr/>
          <a:lstStyle/>
          <a:p>
            <a:fld id="{EE518CBA-D8B4-47B2-892B-826C26D1B466}" type="datetimeFigureOut">
              <a:rPr lang="en-US" smtClean="0"/>
              <a:t>3/6/2022</a:t>
            </a:fld>
            <a:endParaRPr lang="en-US"/>
          </a:p>
        </p:txBody>
      </p:sp>
      <p:sp>
        <p:nvSpPr>
          <p:cNvPr id="3" name="Footer Placeholder 2">
            <a:extLst>
              <a:ext uri="{FF2B5EF4-FFF2-40B4-BE49-F238E27FC236}">
                <a16:creationId xmlns:a16="http://schemas.microsoft.com/office/drawing/2014/main" id="{51C0BCD0-EAD3-4676-A061-3C0423C2B0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774D5D-206D-48B8-B931-52EE6EF4FDA7}"/>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00B5E-9416-4B37-8EFF-E1A758A3277E}"/>
              </a:ext>
            </a:extLst>
          </p:cNvPr>
          <p:cNvSpPr>
            <a:spLocks noGrp="1"/>
          </p:cNvSpPr>
          <p:nvPr>
            <p:ph type="title"/>
          </p:nvPr>
        </p:nvSpPr>
        <p:spPr>
          <a:xfrm>
            <a:off x="649224" y="457200"/>
            <a:ext cx="4123944"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DC69B5E-1BB3-48E8-A55D-1A86E20DB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806349-B3C6-47D6-9060-8D6177B4EF29}"/>
              </a:ext>
            </a:extLst>
          </p:cNvPr>
          <p:cNvSpPr>
            <a:spLocks noGrp="1"/>
          </p:cNvSpPr>
          <p:nvPr>
            <p:ph type="body" sz="half" idx="2"/>
          </p:nvPr>
        </p:nvSpPr>
        <p:spPr>
          <a:xfrm>
            <a:off x="649224" y="2057400"/>
            <a:ext cx="412394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43B628-E225-4B0A-9A91-551E51E07BE6}"/>
              </a:ext>
            </a:extLst>
          </p:cNvPr>
          <p:cNvSpPr>
            <a:spLocks noGrp="1"/>
          </p:cNvSpPr>
          <p:nvPr>
            <p:ph type="dt" sz="half" idx="10"/>
          </p:nvPr>
        </p:nvSpPr>
        <p:spPr/>
        <p:txBody>
          <a:bodyPr/>
          <a:lstStyle/>
          <a:p>
            <a:fld id="{EE518CBA-D8B4-47B2-892B-826C26D1B466}" type="datetimeFigureOut">
              <a:rPr lang="en-US" smtClean="0"/>
              <a:t>3/6/2022</a:t>
            </a:fld>
            <a:endParaRPr lang="en-US"/>
          </a:p>
        </p:txBody>
      </p:sp>
      <p:sp>
        <p:nvSpPr>
          <p:cNvPr id="6" name="Footer Placeholder 5">
            <a:extLst>
              <a:ext uri="{FF2B5EF4-FFF2-40B4-BE49-F238E27FC236}">
                <a16:creationId xmlns:a16="http://schemas.microsoft.com/office/drawing/2014/main" id="{25C1DFFB-41A4-44FD-B269-77207851A4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6ADC0D-436E-4297-9C23-376630CB73E3}"/>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89A0-AA80-456D-A66A-A72DD6301DC7}"/>
              </a:ext>
            </a:extLst>
          </p:cNvPr>
          <p:cNvSpPr>
            <a:spLocks noGrp="1"/>
          </p:cNvSpPr>
          <p:nvPr>
            <p:ph type="title"/>
          </p:nvPr>
        </p:nvSpPr>
        <p:spPr>
          <a:xfrm>
            <a:off x="649224" y="457200"/>
            <a:ext cx="4123944"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82492AE-BE65-4A0A-9D57-77E3E220E8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6667B01-A270-44C5-9117-791071EB79A3}"/>
              </a:ext>
            </a:extLst>
          </p:cNvPr>
          <p:cNvSpPr>
            <a:spLocks noGrp="1"/>
          </p:cNvSpPr>
          <p:nvPr>
            <p:ph type="body" sz="half" idx="2"/>
          </p:nvPr>
        </p:nvSpPr>
        <p:spPr>
          <a:xfrm>
            <a:off x="649224" y="2057400"/>
            <a:ext cx="412394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E3E1E-D8D9-4EEC-B1F8-3541F7A54EDF}"/>
              </a:ext>
            </a:extLst>
          </p:cNvPr>
          <p:cNvSpPr>
            <a:spLocks noGrp="1"/>
          </p:cNvSpPr>
          <p:nvPr>
            <p:ph type="dt" sz="half" idx="10"/>
          </p:nvPr>
        </p:nvSpPr>
        <p:spPr/>
        <p:txBody>
          <a:bodyPr/>
          <a:lstStyle/>
          <a:p>
            <a:fld id="{EE518CBA-D8B4-47B2-892B-826C26D1B466}" type="datetimeFigureOut">
              <a:rPr lang="en-US" smtClean="0"/>
              <a:t>3/6/2022</a:t>
            </a:fld>
            <a:endParaRPr lang="en-US"/>
          </a:p>
        </p:txBody>
      </p:sp>
      <p:sp>
        <p:nvSpPr>
          <p:cNvPr id="6" name="Footer Placeholder 5">
            <a:extLst>
              <a:ext uri="{FF2B5EF4-FFF2-40B4-BE49-F238E27FC236}">
                <a16:creationId xmlns:a16="http://schemas.microsoft.com/office/drawing/2014/main" id="{72253840-0989-4C0B-912D-16F19E48A5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9C1AAA-F1EA-48A2-A986-7B48C7C98014}"/>
              </a:ext>
            </a:extLst>
          </p:cNvPr>
          <p:cNvSpPr>
            <a:spLocks noGrp="1"/>
          </p:cNvSpPr>
          <p:nvPr>
            <p:ph type="sldNum" sz="quarter" idx="12"/>
          </p:nvPr>
        </p:nvSpPr>
        <p:spPr/>
        <p:txBody>
          <a:bodyPr/>
          <a:lstStyle/>
          <a:p>
            <a:fld id="{0D4885A8-DDA8-4FCF-AB25-DA8F78EC7557}" type="slidenum">
              <a:rPr lang="en-US" smtClean="0"/>
              <a:t>‹#›</a:t>
            </a:fld>
            <a:endParaRPr lang="en-US"/>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fld id="{EE518CBA-D8B4-47B2-892B-826C26D1B466}" type="datetimeFigureOut">
              <a:rPr lang="en-US" smtClean="0"/>
              <a:pPr/>
              <a:t>3/6/2022</a:t>
            </a:fld>
            <a:endParaRPr lang="en-US" dirty="0"/>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endParaRPr lang="en-US" sz="1050" dirty="0"/>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0C9B6-AB84-4A3B-AC9F-EDE06284D7AA}"/>
              </a:ext>
            </a:extLst>
          </p:cNvPr>
          <p:cNvSpPr>
            <a:spLocks noGrp="1"/>
          </p:cNvSpPr>
          <p:nvPr>
            <p:ph type="ctrTitle"/>
          </p:nvPr>
        </p:nvSpPr>
        <p:spPr/>
        <p:txBody>
          <a:bodyPr/>
          <a:lstStyle/>
          <a:p>
            <a:r>
              <a:rPr lang="en-US" dirty="0"/>
              <a:t>REVIEW 1</a:t>
            </a:r>
          </a:p>
        </p:txBody>
      </p:sp>
      <p:sp>
        <p:nvSpPr>
          <p:cNvPr id="3" name="Subtitle 2">
            <a:extLst>
              <a:ext uri="{FF2B5EF4-FFF2-40B4-BE49-F238E27FC236}">
                <a16:creationId xmlns:a16="http://schemas.microsoft.com/office/drawing/2014/main" id="{93FB31DB-90E9-4DB8-B3DB-0C004F99A89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22396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0ACF8-AE8F-4C37-97C8-80276A39D923}"/>
              </a:ext>
            </a:extLst>
          </p:cNvPr>
          <p:cNvSpPr>
            <a:spLocks noGrp="1"/>
          </p:cNvSpPr>
          <p:nvPr>
            <p:ph type="title"/>
          </p:nvPr>
        </p:nvSpPr>
        <p:spPr/>
        <p:txBody>
          <a:bodyPr/>
          <a:lstStyle/>
          <a:p>
            <a:r>
              <a:rPr lang="en-US" dirty="0"/>
              <a:t>TECHNIQUES </a:t>
            </a:r>
          </a:p>
        </p:txBody>
      </p:sp>
      <p:sp>
        <p:nvSpPr>
          <p:cNvPr id="3" name="Content Placeholder 2">
            <a:extLst>
              <a:ext uri="{FF2B5EF4-FFF2-40B4-BE49-F238E27FC236}">
                <a16:creationId xmlns:a16="http://schemas.microsoft.com/office/drawing/2014/main" id="{4EB71D21-FD9E-48CC-AADF-32BFBF95D0A4}"/>
              </a:ext>
            </a:extLst>
          </p:cNvPr>
          <p:cNvSpPr>
            <a:spLocks noGrp="1"/>
          </p:cNvSpPr>
          <p:nvPr>
            <p:ph idx="1"/>
          </p:nvPr>
        </p:nvSpPr>
        <p:spPr/>
        <p:txBody>
          <a:bodyPr/>
          <a:lstStyle/>
          <a:p>
            <a:endParaRPr lang="en-US" dirty="0"/>
          </a:p>
          <a:p>
            <a:endParaRPr lang="en-US" dirty="0"/>
          </a:p>
          <a:p>
            <a:r>
              <a:rPr lang="en-US" dirty="0"/>
              <a:t>The application will be coded in python </a:t>
            </a:r>
          </a:p>
          <a:p>
            <a:r>
              <a:rPr lang="en-US" dirty="0"/>
              <a:t>Data structures used will be graph data structure. </a:t>
            </a:r>
          </a:p>
        </p:txBody>
      </p:sp>
    </p:spTree>
    <p:extLst>
      <p:ext uri="{BB962C8B-B14F-4D97-AF65-F5344CB8AC3E}">
        <p14:creationId xmlns:p14="http://schemas.microsoft.com/office/powerpoint/2010/main" val="3014549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521E2-60CD-498E-A422-E868F3E19FFE}"/>
              </a:ext>
            </a:extLst>
          </p:cNvPr>
          <p:cNvSpPr>
            <a:spLocks noGrp="1"/>
          </p:cNvSpPr>
          <p:nvPr>
            <p:ph type="title"/>
          </p:nvPr>
        </p:nvSpPr>
        <p:spPr/>
        <p:txBody>
          <a:bodyPr/>
          <a:lstStyle/>
          <a:p>
            <a:r>
              <a:rPr lang="en-US" dirty="0"/>
              <a:t>SUGGESTIONS  </a:t>
            </a:r>
          </a:p>
        </p:txBody>
      </p:sp>
      <p:sp>
        <p:nvSpPr>
          <p:cNvPr id="3" name="Text Placeholder 2">
            <a:extLst>
              <a:ext uri="{FF2B5EF4-FFF2-40B4-BE49-F238E27FC236}">
                <a16:creationId xmlns:a16="http://schemas.microsoft.com/office/drawing/2014/main" id="{1AF25C17-41AB-4FEF-8E38-018A0540994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6900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0D78-3AF2-4D35-9039-597041D2D999}"/>
              </a:ext>
            </a:extLst>
          </p:cNvPr>
          <p:cNvSpPr>
            <a:spLocks noGrp="1"/>
          </p:cNvSpPr>
          <p:nvPr>
            <p:ph type="title"/>
          </p:nvPr>
        </p:nvSpPr>
        <p:spPr/>
        <p:txBody>
          <a:bodyPr/>
          <a:lstStyle/>
          <a:p>
            <a:r>
              <a:rPr lang="en-US"/>
              <a:t>THANK YOU</a:t>
            </a:r>
          </a:p>
        </p:txBody>
      </p:sp>
      <p:sp>
        <p:nvSpPr>
          <p:cNvPr id="3" name="Text Placeholder 2">
            <a:extLst>
              <a:ext uri="{FF2B5EF4-FFF2-40B4-BE49-F238E27FC236}">
                <a16:creationId xmlns:a16="http://schemas.microsoft.com/office/drawing/2014/main" id="{32030FFC-61CA-43D3-B7E0-6D8DDEF1808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17215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0FB4E-585F-4978-BB33-046DA814A571}"/>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6AD81829-335D-41BB-8E18-4E43DDE0AAF7}"/>
              </a:ext>
            </a:extLst>
          </p:cNvPr>
          <p:cNvSpPr>
            <a:spLocks noGrp="1"/>
          </p:cNvSpPr>
          <p:nvPr>
            <p:ph idx="1"/>
          </p:nvPr>
        </p:nvSpPr>
        <p:spPr/>
        <p:txBody>
          <a:bodyPr/>
          <a:lstStyle/>
          <a:p>
            <a:endParaRPr lang="en-US" dirty="0"/>
          </a:p>
          <a:p>
            <a:endParaRPr lang="en-US" dirty="0"/>
          </a:p>
          <a:p>
            <a:endParaRPr lang="en-US" dirty="0"/>
          </a:p>
          <a:p>
            <a:r>
              <a:rPr lang="en-US" dirty="0"/>
              <a:t>ANT COLONY OPTIMIZATION</a:t>
            </a:r>
          </a:p>
        </p:txBody>
      </p:sp>
    </p:spTree>
    <p:extLst>
      <p:ext uri="{BB962C8B-B14F-4D97-AF65-F5344CB8AC3E}">
        <p14:creationId xmlns:p14="http://schemas.microsoft.com/office/powerpoint/2010/main" val="3901235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867F-2BBE-4614-A13C-2124265732A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C6EDB32-67C7-4D59-BA88-7FA7D7B8E78D}"/>
              </a:ext>
            </a:extLst>
          </p:cNvPr>
          <p:cNvSpPr>
            <a:spLocks noGrp="1"/>
          </p:cNvSpPr>
          <p:nvPr>
            <p:ph idx="1"/>
          </p:nvPr>
        </p:nvSpPr>
        <p:spPr/>
        <p:txBody>
          <a:bodyPr/>
          <a:lstStyle/>
          <a:p>
            <a:endParaRPr lang="en-US" i="0" dirty="0">
              <a:effectLst/>
              <a:latin typeface="+mj-lt"/>
            </a:endParaRPr>
          </a:p>
          <a:p>
            <a:endParaRPr lang="en-US" dirty="0">
              <a:latin typeface="+mj-lt"/>
            </a:endParaRPr>
          </a:p>
          <a:p>
            <a:r>
              <a:rPr lang="en-US" dirty="0">
                <a:latin typeface="+mj-lt"/>
              </a:rPr>
              <a:t>A</a:t>
            </a:r>
            <a:r>
              <a:rPr lang="en-US" i="0" dirty="0">
                <a:effectLst/>
                <a:latin typeface="+mj-lt"/>
              </a:rPr>
              <a:t>nt colony optimization </a:t>
            </a:r>
            <a:r>
              <a:rPr lang="en-US" i="0" strike="noStrike" dirty="0">
                <a:effectLst/>
                <a:latin typeface="+mj-lt"/>
              </a:rPr>
              <a:t>algorithm</a:t>
            </a:r>
            <a:r>
              <a:rPr lang="en-US" i="0" dirty="0">
                <a:effectLst/>
                <a:latin typeface="+mj-lt"/>
              </a:rPr>
              <a:t> (ACO) is a </a:t>
            </a:r>
            <a:r>
              <a:rPr lang="en-US" i="0" strike="noStrike" dirty="0">
                <a:effectLst/>
                <a:latin typeface="+mj-lt"/>
              </a:rPr>
              <a:t>probabilistic</a:t>
            </a:r>
            <a:r>
              <a:rPr lang="en-US" i="0" dirty="0">
                <a:effectLst/>
                <a:latin typeface="+mj-lt"/>
              </a:rPr>
              <a:t> technique for solving computational problems which can be reduced to finding good paths through </a:t>
            </a:r>
            <a:r>
              <a:rPr lang="en-US" i="0" strike="noStrike" dirty="0">
                <a:effectLst/>
                <a:latin typeface="+mj-lt"/>
              </a:rPr>
              <a:t>graphs</a:t>
            </a:r>
            <a:r>
              <a:rPr lang="en-US" i="0" dirty="0">
                <a:effectLst/>
                <a:latin typeface="+mj-lt"/>
              </a:rPr>
              <a:t>.</a:t>
            </a:r>
            <a:endParaRPr lang="en-US" dirty="0">
              <a:latin typeface="+mj-lt"/>
            </a:endParaRPr>
          </a:p>
        </p:txBody>
      </p:sp>
    </p:spTree>
    <p:extLst>
      <p:ext uri="{BB962C8B-B14F-4D97-AF65-F5344CB8AC3E}">
        <p14:creationId xmlns:p14="http://schemas.microsoft.com/office/powerpoint/2010/main" val="2533931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F0E9A-73CC-485B-8229-690225CDACF5}"/>
              </a:ext>
            </a:extLst>
          </p:cNvPr>
          <p:cNvSpPr>
            <a:spLocks noGrp="1"/>
          </p:cNvSpPr>
          <p:nvPr>
            <p:ph type="title"/>
          </p:nvPr>
        </p:nvSpPr>
        <p:spPr/>
        <p:txBody>
          <a:bodyPr/>
          <a:lstStyle/>
          <a:p>
            <a:r>
              <a:rPr lang="en-US" b="0" dirty="0"/>
              <a:t>LITERATURE REVIEW </a:t>
            </a:r>
          </a:p>
        </p:txBody>
      </p:sp>
      <p:graphicFrame>
        <p:nvGraphicFramePr>
          <p:cNvPr id="4" name="Table 2">
            <a:extLst>
              <a:ext uri="{FF2B5EF4-FFF2-40B4-BE49-F238E27FC236}">
                <a16:creationId xmlns:a16="http://schemas.microsoft.com/office/drawing/2014/main" id="{6D781933-CAB2-4267-B979-3EEEF81B04E7}"/>
              </a:ext>
            </a:extLst>
          </p:cNvPr>
          <p:cNvGraphicFramePr>
            <a:graphicFrameLocks noGrp="1"/>
          </p:cNvGraphicFramePr>
          <p:nvPr>
            <p:extLst>
              <p:ext uri="{D42A27DB-BD31-4B8C-83A1-F6EECF244321}">
                <p14:modId xmlns:p14="http://schemas.microsoft.com/office/powerpoint/2010/main" val="1474512600"/>
              </p:ext>
            </p:extLst>
          </p:nvPr>
        </p:nvGraphicFramePr>
        <p:xfrm>
          <a:off x="649224" y="2186894"/>
          <a:ext cx="9152504" cy="4317847"/>
        </p:xfrm>
        <a:graphic>
          <a:graphicData uri="http://schemas.openxmlformats.org/drawingml/2006/table">
            <a:tbl>
              <a:tblPr firstRow="1">
                <a:tableStyleId>{2D5ABB26-0587-4C30-8999-92F81FD0307C}</a:tableStyleId>
              </a:tblPr>
              <a:tblGrid>
                <a:gridCol w="2288126">
                  <a:extLst>
                    <a:ext uri="{9D8B030D-6E8A-4147-A177-3AD203B41FA5}">
                      <a16:colId xmlns:a16="http://schemas.microsoft.com/office/drawing/2014/main" val="1219688339"/>
                    </a:ext>
                  </a:extLst>
                </a:gridCol>
                <a:gridCol w="2288126">
                  <a:extLst>
                    <a:ext uri="{9D8B030D-6E8A-4147-A177-3AD203B41FA5}">
                      <a16:colId xmlns:a16="http://schemas.microsoft.com/office/drawing/2014/main" val="3971389719"/>
                    </a:ext>
                  </a:extLst>
                </a:gridCol>
                <a:gridCol w="2288126">
                  <a:extLst>
                    <a:ext uri="{9D8B030D-6E8A-4147-A177-3AD203B41FA5}">
                      <a16:colId xmlns:a16="http://schemas.microsoft.com/office/drawing/2014/main" val="2384528213"/>
                    </a:ext>
                  </a:extLst>
                </a:gridCol>
                <a:gridCol w="2288126">
                  <a:extLst>
                    <a:ext uri="{9D8B030D-6E8A-4147-A177-3AD203B41FA5}">
                      <a16:colId xmlns:a16="http://schemas.microsoft.com/office/drawing/2014/main" val="4126871844"/>
                    </a:ext>
                  </a:extLst>
                </a:gridCol>
              </a:tblGrid>
              <a:tr h="7620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dirty="0">
                          <a:solidFill>
                            <a:schemeClr val="tx1"/>
                          </a:solidFill>
                        </a:rPr>
                        <a:t>S.NO</a:t>
                      </a:r>
                    </a:p>
                    <a:p>
                      <a:endParaRPr lang="en-US" sz="1400" b="0" u="none" dirty="0">
                        <a:solidFill>
                          <a:schemeClr val="tx1"/>
                        </a:solidFill>
                      </a:endParaRPr>
                    </a:p>
                  </a:txBody>
                  <a:tcPr/>
                </a:tc>
                <a:tc>
                  <a:txBody>
                    <a:bodyPr/>
                    <a:lstStyle/>
                    <a:p>
                      <a:r>
                        <a:rPr lang="en-US" sz="1400" b="0" u="none" dirty="0">
                          <a:solidFill>
                            <a:schemeClr val="tx1"/>
                          </a:solidFill>
                        </a:rPr>
                        <a:t>Authors</a:t>
                      </a:r>
                    </a:p>
                  </a:txBody>
                  <a:tcPr/>
                </a:tc>
                <a:tc>
                  <a:txBody>
                    <a:bodyPr/>
                    <a:lstStyle/>
                    <a:p>
                      <a:r>
                        <a:rPr lang="en-US" sz="1400" b="0" u="none" dirty="0">
                          <a:solidFill>
                            <a:schemeClr val="tx1"/>
                          </a:solidFill>
                        </a:rPr>
                        <a:t>Title</a:t>
                      </a:r>
                    </a:p>
                  </a:txBody>
                  <a:tcPr/>
                </a:tc>
                <a:tc>
                  <a:txBody>
                    <a:bodyPr/>
                    <a:lstStyle/>
                    <a:p>
                      <a:r>
                        <a:rPr lang="en-US" sz="1400" b="0" u="none" dirty="0">
                          <a:solidFill>
                            <a:schemeClr val="tx1"/>
                          </a:solidFill>
                        </a:rPr>
                        <a:t>Publishing</a:t>
                      </a:r>
                    </a:p>
                  </a:txBody>
                  <a:tcPr/>
                </a:tc>
                <a:extLst>
                  <a:ext uri="{0D108BD9-81ED-4DB2-BD59-A6C34878D82A}">
                    <a16:rowId xmlns:a16="http://schemas.microsoft.com/office/drawing/2014/main" val="3435732882"/>
                  </a:ext>
                </a:extLst>
              </a:tr>
              <a:tr h="3555779">
                <a:tc>
                  <a:txBody>
                    <a:bodyPr/>
                    <a:lstStyle/>
                    <a:p>
                      <a:r>
                        <a:rPr lang="en-US" sz="1400" b="0" u="none" dirty="0">
                          <a:solidFill>
                            <a:schemeClr val="tx1"/>
                          </a:solidFill>
                        </a:rPr>
                        <a:t>1</a:t>
                      </a:r>
                    </a:p>
                  </a:txBody>
                  <a:tcPr/>
                </a:tc>
                <a:tc>
                  <a:txBody>
                    <a:bodyPr/>
                    <a:lstStyle/>
                    <a:p>
                      <a:r>
                        <a:rPr lang="en-US" sz="1800" b="0" i="0" u="none" strike="noStrike" kern="1200" dirty="0">
                          <a:solidFill>
                            <a:schemeClr val="tx1"/>
                          </a:solidFill>
                          <a:effectLst/>
                          <a:latin typeface="+mn-lt"/>
                          <a:ea typeface="+mn-ea"/>
                          <a:cs typeface="+mn-cs"/>
                        </a:rPr>
                        <a:t>Marco Dorigo</a:t>
                      </a:r>
                      <a:r>
                        <a:rPr lang="en-US" sz="1800" b="0" i="0" u="none" kern="1200" dirty="0">
                          <a:solidFill>
                            <a:schemeClr val="tx1"/>
                          </a:solidFill>
                          <a:effectLst/>
                          <a:latin typeface="+mn-lt"/>
                          <a:ea typeface="+mn-ea"/>
                          <a:cs typeface="+mn-cs"/>
                        </a:rPr>
                        <a:t>; </a:t>
                      </a:r>
                      <a:r>
                        <a:rPr lang="en-US" sz="1800" b="0" i="0" u="none" strike="noStrike" kern="1200" dirty="0">
                          <a:solidFill>
                            <a:schemeClr val="tx1"/>
                          </a:solidFill>
                          <a:effectLst/>
                          <a:latin typeface="+mn-lt"/>
                          <a:ea typeface="+mn-ea"/>
                          <a:cs typeface="+mn-cs"/>
                        </a:rPr>
                        <a:t>Mauro Birattari</a:t>
                      </a:r>
                      <a:r>
                        <a:rPr lang="en-US" sz="1800" b="0" i="0" u="none" kern="1200" dirty="0">
                          <a:solidFill>
                            <a:schemeClr val="tx1"/>
                          </a:solidFill>
                          <a:effectLst/>
                          <a:latin typeface="+mn-lt"/>
                          <a:ea typeface="+mn-ea"/>
                          <a:cs typeface="+mn-cs"/>
                        </a:rPr>
                        <a:t>; </a:t>
                      </a:r>
                      <a:r>
                        <a:rPr lang="en-US" sz="1800" b="0" i="0" u="none" strike="noStrike" kern="1200" dirty="0">
                          <a:solidFill>
                            <a:schemeClr val="tx1"/>
                          </a:solidFill>
                          <a:effectLst/>
                          <a:latin typeface="+mn-lt"/>
                          <a:ea typeface="+mn-ea"/>
                          <a:cs typeface="+mn-cs"/>
                        </a:rPr>
                        <a:t>Thomas Stutz</a:t>
                      </a:r>
                      <a:endParaRPr lang="en-US" sz="1400" b="0" u="none" dirty="0">
                        <a:solidFill>
                          <a:schemeClr val="tx1"/>
                        </a:solidFill>
                      </a:endParaRPr>
                    </a:p>
                  </a:txBody>
                  <a:tcPr/>
                </a:tc>
                <a:tc>
                  <a:txBody>
                    <a:bodyPr/>
                    <a:lstStyle/>
                    <a:p>
                      <a:r>
                        <a:rPr lang="en-US" sz="1800" b="0" i="0" u="none" kern="1200" dirty="0">
                          <a:solidFill>
                            <a:schemeClr val="tx1"/>
                          </a:solidFill>
                          <a:effectLst/>
                          <a:latin typeface="+mn-lt"/>
                          <a:ea typeface="+mn-ea"/>
                          <a:cs typeface="+mn-cs"/>
                        </a:rPr>
                        <a:t>Ant colony optimization</a:t>
                      </a:r>
                    </a:p>
                  </a:txBody>
                  <a:tcPr/>
                </a:tc>
                <a:tc>
                  <a:txBody>
                    <a:bodyPr/>
                    <a:lstStyle/>
                    <a:p>
                      <a:r>
                        <a:rPr lang="en-US" sz="1800" b="0" i="0" u="none" kern="1200" dirty="0">
                          <a:solidFill>
                            <a:schemeClr val="tx1"/>
                          </a:solidFill>
                          <a:effectLst/>
                          <a:latin typeface="+mn-lt"/>
                          <a:ea typeface="+mn-ea"/>
                          <a:cs typeface="+mn-cs"/>
                        </a:rPr>
                        <a:t>2011 IEEE Congress of Evolutionary Computation (CEC)</a:t>
                      </a:r>
                    </a:p>
                    <a:p>
                      <a:r>
                        <a:rPr lang="en-US" sz="1800" b="0" i="0" u="none" kern="1200" dirty="0">
                          <a:solidFill>
                            <a:schemeClr val="tx1"/>
                          </a:solidFill>
                          <a:effectLst/>
                          <a:latin typeface="+mn-lt"/>
                          <a:ea typeface="+mn-ea"/>
                          <a:cs typeface="+mn-cs"/>
                        </a:rPr>
                        <a:t>Published: 2011</a:t>
                      </a:r>
                    </a:p>
                  </a:txBody>
                  <a:tcPr/>
                </a:tc>
                <a:extLst>
                  <a:ext uri="{0D108BD9-81ED-4DB2-BD59-A6C34878D82A}">
                    <a16:rowId xmlns:a16="http://schemas.microsoft.com/office/drawing/2014/main" val="2641898067"/>
                  </a:ext>
                </a:extLst>
              </a:tr>
            </a:tbl>
          </a:graphicData>
        </a:graphic>
      </p:graphicFrame>
    </p:spTree>
    <p:extLst>
      <p:ext uri="{BB962C8B-B14F-4D97-AF65-F5344CB8AC3E}">
        <p14:creationId xmlns:p14="http://schemas.microsoft.com/office/powerpoint/2010/main" val="3321787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F0E9A-73CC-485B-8229-690225CDACF5}"/>
              </a:ext>
            </a:extLst>
          </p:cNvPr>
          <p:cNvSpPr>
            <a:spLocks noGrp="1"/>
          </p:cNvSpPr>
          <p:nvPr>
            <p:ph type="title"/>
          </p:nvPr>
        </p:nvSpPr>
        <p:spPr/>
        <p:txBody>
          <a:bodyPr/>
          <a:lstStyle/>
          <a:p>
            <a:r>
              <a:rPr lang="en-US" b="0" dirty="0"/>
              <a:t>LITERATURE REVIEW </a:t>
            </a:r>
          </a:p>
        </p:txBody>
      </p:sp>
      <p:graphicFrame>
        <p:nvGraphicFramePr>
          <p:cNvPr id="4" name="Table 2">
            <a:extLst>
              <a:ext uri="{FF2B5EF4-FFF2-40B4-BE49-F238E27FC236}">
                <a16:creationId xmlns:a16="http://schemas.microsoft.com/office/drawing/2014/main" id="{6D781933-CAB2-4267-B979-3EEEF81B04E7}"/>
              </a:ext>
            </a:extLst>
          </p:cNvPr>
          <p:cNvGraphicFramePr>
            <a:graphicFrameLocks noGrp="1"/>
          </p:cNvGraphicFramePr>
          <p:nvPr>
            <p:extLst>
              <p:ext uri="{D42A27DB-BD31-4B8C-83A1-F6EECF244321}">
                <p14:modId xmlns:p14="http://schemas.microsoft.com/office/powerpoint/2010/main" val="3366382080"/>
              </p:ext>
            </p:extLst>
          </p:nvPr>
        </p:nvGraphicFramePr>
        <p:xfrm>
          <a:off x="649224" y="2186894"/>
          <a:ext cx="9152504" cy="4317847"/>
        </p:xfrm>
        <a:graphic>
          <a:graphicData uri="http://schemas.openxmlformats.org/drawingml/2006/table">
            <a:tbl>
              <a:tblPr firstRow="1">
                <a:tableStyleId>{2D5ABB26-0587-4C30-8999-92F81FD0307C}</a:tableStyleId>
              </a:tblPr>
              <a:tblGrid>
                <a:gridCol w="2288126">
                  <a:extLst>
                    <a:ext uri="{9D8B030D-6E8A-4147-A177-3AD203B41FA5}">
                      <a16:colId xmlns:a16="http://schemas.microsoft.com/office/drawing/2014/main" val="1219688339"/>
                    </a:ext>
                  </a:extLst>
                </a:gridCol>
                <a:gridCol w="2288126">
                  <a:extLst>
                    <a:ext uri="{9D8B030D-6E8A-4147-A177-3AD203B41FA5}">
                      <a16:colId xmlns:a16="http://schemas.microsoft.com/office/drawing/2014/main" val="3971389719"/>
                    </a:ext>
                  </a:extLst>
                </a:gridCol>
                <a:gridCol w="2288126">
                  <a:extLst>
                    <a:ext uri="{9D8B030D-6E8A-4147-A177-3AD203B41FA5}">
                      <a16:colId xmlns:a16="http://schemas.microsoft.com/office/drawing/2014/main" val="2384528213"/>
                    </a:ext>
                  </a:extLst>
                </a:gridCol>
                <a:gridCol w="2288126">
                  <a:extLst>
                    <a:ext uri="{9D8B030D-6E8A-4147-A177-3AD203B41FA5}">
                      <a16:colId xmlns:a16="http://schemas.microsoft.com/office/drawing/2014/main" val="4126871844"/>
                    </a:ext>
                  </a:extLst>
                </a:gridCol>
              </a:tblGrid>
              <a:tr h="7620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dirty="0">
                          <a:solidFill>
                            <a:schemeClr val="tx1"/>
                          </a:solidFill>
                        </a:rPr>
                        <a:t>S.NO</a:t>
                      </a:r>
                    </a:p>
                    <a:p>
                      <a:endParaRPr lang="en-US" sz="1400" b="0" u="none" dirty="0">
                        <a:solidFill>
                          <a:schemeClr val="tx1"/>
                        </a:solidFill>
                      </a:endParaRPr>
                    </a:p>
                  </a:txBody>
                  <a:tcPr/>
                </a:tc>
                <a:tc>
                  <a:txBody>
                    <a:bodyPr/>
                    <a:lstStyle/>
                    <a:p>
                      <a:r>
                        <a:rPr lang="en-US" sz="1400" b="0" u="none" dirty="0">
                          <a:solidFill>
                            <a:schemeClr val="tx1"/>
                          </a:solidFill>
                        </a:rPr>
                        <a:t>Authors</a:t>
                      </a:r>
                    </a:p>
                  </a:txBody>
                  <a:tcPr/>
                </a:tc>
                <a:tc>
                  <a:txBody>
                    <a:bodyPr/>
                    <a:lstStyle/>
                    <a:p>
                      <a:r>
                        <a:rPr lang="en-US" sz="1400" b="0" u="none" dirty="0">
                          <a:solidFill>
                            <a:schemeClr val="tx1"/>
                          </a:solidFill>
                        </a:rPr>
                        <a:t>Title</a:t>
                      </a:r>
                    </a:p>
                  </a:txBody>
                  <a:tcPr/>
                </a:tc>
                <a:tc>
                  <a:txBody>
                    <a:bodyPr/>
                    <a:lstStyle/>
                    <a:p>
                      <a:r>
                        <a:rPr lang="en-US" sz="1400" b="0" u="none" dirty="0">
                          <a:solidFill>
                            <a:schemeClr val="tx1"/>
                          </a:solidFill>
                        </a:rPr>
                        <a:t>Publishing</a:t>
                      </a:r>
                    </a:p>
                  </a:txBody>
                  <a:tcPr/>
                </a:tc>
                <a:extLst>
                  <a:ext uri="{0D108BD9-81ED-4DB2-BD59-A6C34878D82A}">
                    <a16:rowId xmlns:a16="http://schemas.microsoft.com/office/drawing/2014/main" val="3435732882"/>
                  </a:ext>
                </a:extLst>
              </a:tr>
              <a:tr h="3555779">
                <a:tc>
                  <a:txBody>
                    <a:bodyPr/>
                    <a:lstStyle/>
                    <a:p>
                      <a:r>
                        <a:rPr lang="en-US" sz="1400" b="0" u="none" dirty="0">
                          <a:solidFill>
                            <a:schemeClr val="tx1"/>
                          </a:solidFill>
                        </a:rPr>
                        <a:t>2</a:t>
                      </a:r>
                    </a:p>
                  </a:txBody>
                  <a:tcPr/>
                </a:tc>
                <a:tc>
                  <a:txBody>
                    <a:bodyPr/>
                    <a:lstStyle/>
                    <a:p>
                      <a:r>
                        <a:rPr lang="en-US" dirty="0"/>
                        <a:t>Slimane RS</a:t>
                      </a:r>
                      <a:endParaRPr lang="en-US" sz="1400" b="0" u="none" dirty="0">
                        <a:solidFill>
                          <a:schemeClr val="tx1"/>
                        </a:solidFill>
                      </a:endParaRPr>
                    </a:p>
                  </a:txBody>
                  <a:tcPr/>
                </a:tc>
                <a:tc>
                  <a:txBody>
                    <a:bodyPr/>
                    <a:lstStyle/>
                    <a:p>
                      <a:r>
                        <a:rPr lang="en-US" dirty="0"/>
                        <a:t>Ant colony optimization: Introduction and recent trends</a:t>
                      </a:r>
                      <a:endParaRPr lang="en-US" sz="1800" b="0" i="0" u="none" kern="1200" dirty="0">
                        <a:solidFill>
                          <a:schemeClr val="tx1"/>
                        </a:solidFill>
                        <a:effectLst/>
                        <a:latin typeface="+mn-lt"/>
                        <a:ea typeface="+mn-ea"/>
                        <a:cs typeface="+mn-cs"/>
                      </a:endParaRPr>
                    </a:p>
                  </a:txBody>
                  <a:tcPr/>
                </a:tc>
                <a:tc>
                  <a:txBody>
                    <a:bodyPr/>
                    <a:lstStyle/>
                    <a:p>
                      <a:r>
                        <a:rPr lang="en-US" sz="1800" b="0" i="0" u="none" kern="1200" dirty="0">
                          <a:solidFill>
                            <a:schemeClr val="tx1"/>
                          </a:solidFill>
                          <a:effectLst/>
                          <a:latin typeface="+mn-lt"/>
                          <a:ea typeface="+mn-ea"/>
                          <a:cs typeface="+mn-cs"/>
                        </a:rPr>
                        <a:t>2</a:t>
                      </a:r>
                      <a:r>
                        <a:rPr lang="en-US" dirty="0"/>
                        <a:t>ALBCOM, LSI, </a:t>
                      </a:r>
                      <a:r>
                        <a:rPr lang="en-US" dirty="0" err="1"/>
                        <a:t>Universitat</a:t>
                      </a:r>
                      <a:r>
                        <a:rPr lang="en-US" dirty="0"/>
                        <a:t> </a:t>
                      </a:r>
                      <a:r>
                        <a:rPr lang="en-US" dirty="0" err="1"/>
                        <a:t>Politècnica</a:t>
                      </a:r>
                      <a:r>
                        <a:rPr lang="en-US" dirty="0"/>
                        <a:t> de Catalunya, Jordi Girona 1-3, Campus Nord, 08034 Barcelona, Spain Accepted 11 October 2005</a:t>
                      </a:r>
                      <a:endParaRPr lang="en-US" sz="1800" b="0" i="0" u="none" kern="1200" dirty="0">
                        <a:solidFill>
                          <a:schemeClr val="tx1"/>
                        </a:solidFill>
                        <a:effectLst/>
                        <a:latin typeface="+mn-lt"/>
                        <a:ea typeface="+mn-ea"/>
                        <a:cs typeface="+mn-cs"/>
                      </a:endParaRPr>
                    </a:p>
                  </a:txBody>
                  <a:tcPr/>
                </a:tc>
                <a:extLst>
                  <a:ext uri="{0D108BD9-81ED-4DB2-BD59-A6C34878D82A}">
                    <a16:rowId xmlns:a16="http://schemas.microsoft.com/office/drawing/2014/main" val="2641898067"/>
                  </a:ext>
                </a:extLst>
              </a:tr>
            </a:tbl>
          </a:graphicData>
        </a:graphic>
      </p:graphicFrame>
    </p:spTree>
    <p:extLst>
      <p:ext uri="{BB962C8B-B14F-4D97-AF65-F5344CB8AC3E}">
        <p14:creationId xmlns:p14="http://schemas.microsoft.com/office/powerpoint/2010/main" val="1866821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F0E9A-73CC-485B-8229-690225CDACF5}"/>
              </a:ext>
            </a:extLst>
          </p:cNvPr>
          <p:cNvSpPr>
            <a:spLocks noGrp="1"/>
          </p:cNvSpPr>
          <p:nvPr>
            <p:ph type="title"/>
          </p:nvPr>
        </p:nvSpPr>
        <p:spPr/>
        <p:txBody>
          <a:bodyPr/>
          <a:lstStyle/>
          <a:p>
            <a:r>
              <a:rPr lang="en-US" b="0" dirty="0"/>
              <a:t>LITERATURE REVIEW </a:t>
            </a:r>
          </a:p>
        </p:txBody>
      </p:sp>
      <p:graphicFrame>
        <p:nvGraphicFramePr>
          <p:cNvPr id="4" name="Table 2">
            <a:extLst>
              <a:ext uri="{FF2B5EF4-FFF2-40B4-BE49-F238E27FC236}">
                <a16:creationId xmlns:a16="http://schemas.microsoft.com/office/drawing/2014/main" id="{6D781933-CAB2-4267-B979-3EEEF81B04E7}"/>
              </a:ext>
            </a:extLst>
          </p:cNvPr>
          <p:cNvGraphicFramePr>
            <a:graphicFrameLocks noGrp="1"/>
          </p:cNvGraphicFramePr>
          <p:nvPr>
            <p:extLst>
              <p:ext uri="{D42A27DB-BD31-4B8C-83A1-F6EECF244321}">
                <p14:modId xmlns:p14="http://schemas.microsoft.com/office/powerpoint/2010/main" val="4204492041"/>
              </p:ext>
            </p:extLst>
          </p:nvPr>
        </p:nvGraphicFramePr>
        <p:xfrm>
          <a:off x="649224" y="2186894"/>
          <a:ext cx="9152504" cy="4317847"/>
        </p:xfrm>
        <a:graphic>
          <a:graphicData uri="http://schemas.openxmlformats.org/drawingml/2006/table">
            <a:tbl>
              <a:tblPr firstRow="1">
                <a:tableStyleId>{2D5ABB26-0587-4C30-8999-92F81FD0307C}</a:tableStyleId>
              </a:tblPr>
              <a:tblGrid>
                <a:gridCol w="2288126">
                  <a:extLst>
                    <a:ext uri="{9D8B030D-6E8A-4147-A177-3AD203B41FA5}">
                      <a16:colId xmlns:a16="http://schemas.microsoft.com/office/drawing/2014/main" val="1219688339"/>
                    </a:ext>
                  </a:extLst>
                </a:gridCol>
                <a:gridCol w="2288126">
                  <a:extLst>
                    <a:ext uri="{9D8B030D-6E8A-4147-A177-3AD203B41FA5}">
                      <a16:colId xmlns:a16="http://schemas.microsoft.com/office/drawing/2014/main" val="3971389719"/>
                    </a:ext>
                  </a:extLst>
                </a:gridCol>
                <a:gridCol w="2288126">
                  <a:extLst>
                    <a:ext uri="{9D8B030D-6E8A-4147-A177-3AD203B41FA5}">
                      <a16:colId xmlns:a16="http://schemas.microsoft.com/office/drawing/2014/main" val="2384528213"/>
                    </a:ext>
                  </a:extLst>
                </a:gridCol>
                <a:gridCol w="2288126">
                  <a:extLst>
                    <a:ext uri="{9D8B030D-6E8A-4147-A177-3AD203B41FA5}">
                      <a16:colId xmlns:a16="http://schemas.microsoft.com/office/drawing/2014/main" val="4126871844"/>
                    </a:ext>
                  </a:extLst>
                </a:gridCol>
              </a:tblGrid>
              <a:tr h="7620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dirty="0">
                          <a:solidFill>
                            <a:schemeClr val="tx1"/>
                          </a:solidFill>
                        </a:rPr>
                        <a:t>S.NO</a:t>
                      </a:r>
                    </a:p>
                    <a:p>
                      <a:endParaRPr lang="en-US" sz="1400" b="0" u="none" dirty="0">
                        <a:solidFill>
                          <a:schemeClr val="tx1"/>
                        </a:solidFill>
                      </a:endParaRPr>
                    </a:p>
                  </a:txBody>
                  <a:tcPr/>
                </a:tc>
                <a:tc>
                  <a:txBody>
                    <a:bodyPr/>
                    <a:lstStyle/>
                    <a:p>
                      <a:r>
                        <a:rPr lang="en-US" sz="1400" b="0" u="none" dirty="0">
                          <a:solidFill>
                            <a:schemeClr val="tx1"/>
                          </a:solidFill>
                        </a:rPr>
                        <a:t>Authors</a:t>
                      </a:r>
                    </a:p>
                  </a:txBody>
                  <a:tcPr/>
                </a:tc>
                <a:tc>
                  <a:txBody>
                    <a:bodyPr/>
                    <a:lstStyle/>
                    <a:p>
                      <a:r>
                        <a:rPr lang="en-US" sz="1400" b="0" u="none" dirty="0">
                          <a:solidFill>
                            <a:schemeClr val="tx1"/>
                          </a:solidFill>
                        </a:rPr>
                        <a:t>Title</a:t>
                      </a:r>
                    </a:p>
                  </a:txBody>
                  <a:tcPr/>
                </a:tc>
                <a:tc>
                  <a:txBody>
                    <a:bodyPr/>
                    <a:lstStyle/>
                    <a:p>
                      <a:r>
                        <a:rPr lang="en-US" sz="1400" b="0" u="none" dirty="0">
                          <a:solidFill>
                            <a:schemeClr val="tx1"/>
                          </a:solidFill>
                        </a:rPr>
                        <a:t>Publishing</a:t>
                      </a:r>
                    </a:p>
                  </a:txBody>
                  <a:tcPr/>
                </a:tc>
                <a:extLst>
                  <a:ext uri="{0D108BD9-81ED-4DB2-BD59-A6C34878D82A}">
                    <a16:rowId xmlns:a16="http://schemas.microsoft.com/office/drawing/2014/main" val="3435732882"/>
                  </a:ext>
                </a:extLst>
              </a:tr>
              <a:tr h="3555779">
                <a:tc>
                  <a:txBody>
                    <a:bodyPr/>
                    <a:lstStyle/>
                    <a:p>
                      <a:r>
                        <a:rPr lang="en-US" sz="1400" b="0" u="none" dirty="0">
                          <a:solidFill>
                            <a:schemeClr val="tx1"/>
                          </a:solidFill>
                        </a:rPr>
                        <a:t>3</a:t>
                      </a:r>
                    </a:p>
                  </a:txBody>
                  <a:tcPr/>
                </a:tc>
                <a:tc>
                  <a:txBody>
                    <a:bodyPr/>
                    <a:lstStyle/>
                    <a:p>
                      <a:r>
                        <a:rPr lang="en-US" dirty="0" err="1"/>
                        <a:t>Sumit</a:t>
                      </a:r>
                      <a:r>
                        <a:rPr lang="en-US" dirty="0"/>
                        <a:t> Kumar1, Vijender Kumar Solanki , Saket Kumar Choudhary , Ali </a:t>
                      </a:r>
                      <a:r>
                        <a:rPr lang="en-US" dirty="0" err="1"/>
                        <a:t>Selamat</a:t>
                      </a:r>
                      <a:r>
                        <a:rPr lang="en-US" dirty="0"/>
                        <a:t> Rubén González Crespo</a:t>
                      </a:r>
                      <a:endParaRPr lang="en-US" sz="1400" b="0" u="none" dirty="0">
                        <a:solidFill>
                          <a:schemeClr val="tx1"/>
                        </a:solidFill>
                      </a:endParaRPr>
                    </a:p>
                  </a:txBody>
                  <a:tcPr/>
                </a:tc>
                <a:tc>
                  <a:txBody>
                    <a:bodyPr/>
                    <a:lstStyle/>
                    <a:p>
                      <a:r>
                        <a:rPr lang="en-US" dirty="0"/>
                        <a:t>Comparative Study on Ant Colony Optimization (ACO) and K-Means Clustering Approaches for Jobs Scheduling and Energy Optimization Model in Internet of Things (IoT)</a:t>
                      </a:r>
                      <a:endParaRPr lang="en-US" sz="1800" b="0" i="0" u="none" kern="1200" dirty="0">
                        <a:solidFill>
                          <a:schemeClr val="tx1"/>
                        </a:solidFill>
                        <a:effectLst/>
                        <a:latin typeface="+mn-lt"/>
                        <a:ea typeface="+mn-ea"/>
                        <a:cs typeface="+mn-cs"/>
                      </a:endParaRPr>
                    </a:p>
                  </a:txBody>
                  <a:tcPr/>
                </a:tc>
                <a:tc>
                  <a:txBody>
                    <a:bodyPr/>
                    <a:lstStyle/>
                    <a:p>
                      <a:r>
                        <a:rPr lang="en-US" dirty="0"/>
                        <a:t>Accepted 22 January 2020 | Published 27 January 2020</a:t>
                      </a:r>
                      <a:endParaRPr lang="en-US" sz="1800" b="0" i="0" u="none" kern="1200" dirty="0">
                        <a:solidFill>
                          <a:schemeClr val="tx1"/>
                        </a:solidFill>
                        <a:effectLst/>
                        <a:latin typeface="+mn-lt"/>
                        <a:ea typeface="+mn-ea"/>
                        <a:cs typeface="+mn-cs"/>
                      </a:endParaRPr>
                    </a:p>
                  </a:txBody>
                  <a:tcPr/>
                </a:tc>
                <a:extLst>
                  <a:ext uri="{0D108BD9-81ED-4DB2-BD59-A6C34878D82A}">
                    <a16:rowId xmlns:a16="http://schemas.microsoft.com/office/drawing/2014/main" val="2641898067"/>
                  </a:ext>
                </a:extLst>
              </a:tr>
            </a:tbl>
          </a:graphicData>
        </a:graphic>
      </p:graphicFrame>
    </p:spTree>
    <p:extLst>
      <p:ext uri="{BB962C8B-B14F-4D97-AF65-F5344CB8AC3E}">
        <p14:creationId xmlns:p14="http://schemas.microsoft.com/office/powerpoint/2010/main" val="422932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5AC60-D82E-4409-A46D-EA358CE3BE72}"/>
              </a:ext>
            </a:extLst>
          </p:cNvPr>
          <p:cNvSpPr>
            <a:spLocks noGrp="1"/>
          </p:cNvSpPr>
          <p:nvPr>
            <p:ph type="title"/>
          </p:nvPr>
        </p:nvSpPr>
        <p:spPr/>
        <p:txBody>
          <a:bodyPr/>
          <a:lstStyle/>
          <a:p>
            <a:r>
              <a:rPr lang="en-US" dirty="0"/>
              <a:t>SCOPE OF THE PROJECT</a:t>
            </a:r>
          </a:p>
        </p:txBody>
      </p:sp>
      <p:sp>
        <p:nvSpPr>
          <p:cNvPr id="3" name="Content Placeholder 2">
            <a:extLst>
              <a:ext uri="{FF2B5EF4-FFF2-40B4-BE49-F238E27FC236}">
                <a16:creationId xmlns:a16="http://schemas.microsoft.com/office/drawing/2014/main" id="{CFFD45A1-DDDA-48E9-897C-F9D33713AAD6}"/>
              </a:ext>
            </a:extLst>
          </p:cNvPr>
          <p:cNvSpPr>
            <a:spLocks noGrp="1"/>
          </p:cNvSpPr>
          <p:nvPr>
            <p:ph idx="1"/>
          </p:nvPr>
        </p:nvSpPr>
        <p:spPr/>
        <p:txBody>
          <a:bodyPr/>
          <a:lstStyle/>
          <a:p>
            <a:endParaRPr lang="en-US" dirty="0"/>
          </a:p>
          <a:p>
            <a:r>
              <a:rPr lang="en-US" dirty="0"/>
              <a:t>Implement the ant colony optimization in a source to destination application. </a:t>
            </a:r>
          </a:p>
          <a:p>
            <a:r>
              <a:rPr lang="en-US" dirty="0"/>
              <a:t>The application is the then can be implemented in a digital mapping service, network routing application or a robot source to destination application. </a:t>
            </a:r>
          </a:p>
        </p:txBody>
      </p:sp>
    </p:spTree>
    <p:extLst>
      <p:ext uri="{BB962C8B-B14F-4D97-AF65-F5344CB8AC3E}">
        <p14:creationId xmlns:p14="http://schemas.microsoft.com/office/powerpoint/2010/main" val="1375101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47708-3BB9-4BE8-837C-633403BC11D6}"/>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B2B05D71-7786-4EF0-A72A-F2A63FEEE7BA}"/>
              </a:ext>
            </a:extLst>
          </p:cNvPr>
          <p:cNvSpPr>
            <a:spLocks noGrp="1"/>
          </p:cNvSpPr>
          <p:nvPr>
            <p:ph idx="1"/>
          </p:nvPr>
        </p:nvSpPr>
        <p:spPr/>
        <p:txBody>
          <a:bodyPr/>
          <a:lstStyle/>
          <a:p>
            <a:pPr marL="0" indent="0">
              <a:buNone/>
            </a:pPr>
            <a:endParaRPr lang="en-US" i="0" dirty="0">
              <a:effectLst/>
              <a:latin typeface="+mj-lt"/>
            </a:endParaRPr>
          </a:p>
          <a:p>
            <a:pPr marL="0" indent="0">
              <a:buNone/>
            </a:pPr>
            <a:endParaRPr lang="en-US" dirty="0">
              <a:latin typeface="+mj-lt"/>
            </a:endParaRPr>
          </a:p>
          <a:p>
            <a:r>
              <a:rPr lang="en-US" i="0" dirty="0">
                <a:effectLst/>
                <a:latin typeface="+mj-lt"/>
              </a:rPr>
              <a:t>Real ants lay down </a:t>
            </a:r>
            <a:r>
              <a:rPr lang="en-US" i="0" strike="noStrike" dirty="0">
                <a:effectLst/>
                <a:latin typeface="+mj-lt"/>
              </a:rPr>
              <a:t>pheromones</a:t>
            </a:r>
            <a:r>
              <a:rPr lang="en-US" i="0" dirty="0">
                <a:effectLst/>
                <a:latin typeface="+mj-lt"/>
              </a:rPr>
              <a:t> directing each other to resources while exploring their environment. The simulated 'ants' similarly record their positions and the quality of their solutions, so that in later simulation iterations more ants locate better solutions.</a:t>
            </a:r>
            <a:endParaRPr lang="en-US" dirty="0">
              <a:latin typeface="+mj-lt"/>
            </a:endParaRPr>
          </a:p>
        </p:txBody>
      </p:sp>
    </p:spTree>
    <p:extLst>
      <p:ext uri="{BB962C8B-B14F-4D97-AF65-F5344CB8AC3E}">
        <p14:creationId xmlns:p14="http://schemas.microsoft.com/office/powerpoint/2010/main" val="3181790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CE31-A692-4A05-9E7A-64D000B40E8E}"/>
              </a:ext>
            </a:extLst>
          </p:cNvPr>
          <p:cNvSpPr>
            <a:spLocks noGrp="1"/>
          </p:cNvSpPr>
          <p:nvPr>
            <p:ph type="title"/>
          </p:nvPr>
        </p:nvSpPr>
        <p:spPr/>
        <p:txBody>
          <a:bodyPr/>
          <a:lstStyle/>
          <a:p>
            <a:r>
              <a:rPr lang="en-US" dirty="0"/>
              <a:t>ALGORITHM FOR ACO</a:t>
            </a:r>
          </a:p>
        </p:txBody>
      </p:sp>
      <p:sp>
        <p:nvSpPr>
          <p:cNvPr id="3" name="Content Placeholder 2">
            <a:extLst>
              <a:ext uri="{FF2B5EF4-FFF2-40B4-BE49-F238E27FC236}">
                <a16:creationId xmlns:a16="http://schemas.microsoft.com/office/drawing/2014/main" id="{D1ECE103-EB69-407D-9701-DC2AA5B76672}"/>
              </a:ext>
            </a:extLst>
          </p:cNvPr>
          <p:cNvSpPr>
            <a:spLocks noGrp="1"/>
          </p:cNvSpPr>
          <p:nvPr>
            <p:ph idx="1"/>
          </p:nvPr>
        </p:nvSpPr>
        <p:spPr/>
        <p:txBody>
          <a:bodyPr>
            <a:normAutofit fontScale="92500" lnSpcReduction="10000"/>
          </a:bodyPr>
          <a:lstStyle/>
          <a:p>
            <a:pPr marL="0" indent="0">
              <a:buNone/>
            </a:pPr>
            <a:r>
              <a:rPr lang="en-US" dirty="0"/>
              <a:t>Procedure </a:t>
            </a:r>
            <a:r>
              <a:rPr lang="en-US" dirty="0" err="1"/>
              <a:t>AntColonyOptimization</a:t>
            </a:r>
            <a:r>
              <a:rPr lang="en-US" dirty="0"/>
              <a:t>:</a:t>
            </a:r>
          </a:p>
          <a:p>
            <a:pPr marL="0" indent="0">
              <a:buNone/>
            </a:pPr>
            <a:r>
              <a:rPr lang="en-US" dirty="0"/>
              <a:t>    Initialize necessary parameters and pheromone trials;</a:t>
            </a:r>
          </a:p>
          <a:p>
            <a:pPr marL="0" indent="0">
              <a:buNone/>
            </a:pPr>
            <a:r>
              <a:rPr lang="en-US" dirty="0"/>
              <a:t>    while not termination do:</a:t>
            </a:r>
          </a:p>
          <a:p>
            <a:pPr marL="0" indent="0">
              <a:buNone/>
            </a:pPr>
            <a:r>
              <a:rPr lang="en-US" dirty="0"/>
              <a:t>        Generate ant population;</a:t>
            </a:r>
          </a:p>
          <a:p>
            <a:pPr marL="0" indent="0">
              <a:buNone/>
            </a:pPr>
            <a:r>
              <a:rPr lang="en-US" dirty="0"/>
              <a:t>        Calculate fitness values associated with each ant;</a:t>
            </a:r>
          </a:p>
          <a:p>
            <a:pPr marL="0" indent="0">
              <a:buNone/>
            </a:pPr>
            <a:r>
              <a:rPr lang="en-US" dirty="0"/>
              <a:t>        Find best solution through selection methods;</a:t>
            </a:r>
          </a:p>
          <a:p>
            <a:pPr marL="0" indent="0">
              <a:buNone/>
            </a:pPr>
            <a:r>
              <a:rPr lang="en-US" dirty="0"/>
              <a:t>        Update pheromone trial;</a:t>
            </a:r>
          </a:p>
          <a:p>
            <a:pPr marL="0" indent="0">
              <a:buNone/>
            </a:pPr>
            <a:r>
              <a:rPr lang="en-US" dirty="0"/>
              <a:t>    end while</a:t>
            </a:r>
          </a:p>
          <a:p>
            <a:pPr marL="0" indent="0">
              <a:buNone/>
            </a:pPr>
            <a:r>
              <a:rPr lang="en-US" dirty="0"/>
              <a:t>end procedure</a:t>
            </a:r>
          </a:p>
        </p:txBody>
      </p:sp>
      <p:sp>
        <p:nvSpPr>
          <p:cNvPr id="4" name="Rectangle 1">
            <a:extLst>
              <a:ext uri="{FF2B5EF4-FFF2-40B4-BE49-F238E27FC236}">
                <a16:creationId xmlns:a16="http://schemas.microsoft.com/office/drawing/2014/main" id="{5F7F5CF3-1C27-4EE7-BB04-A2B8F5A2A61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FFFF"/>
                </a:solidFill>
                <a:effectLst/>
                <a:latin typeface="Consolas" panose="020B0609020204030204" pitchFamily="49" charset="0"/>
              </a:rPr>
              <a:t>Procedure</a:t>
            </a:r>
            <a:r>
              <a:rPr kumimoji="0" lang="en-US" altLang="en-US" sz="1200" b="0" i="0" u="none" strike="noStrike" cap="none" normalizeH="0" baseline="0">
                <a:ln>
                  <a:noFill/>
                </a:ln>
                <a:solidFill>
                  <a:srgbClr val="FFFFFF"/>
                </a:solidFill>
                <a:effectLst/>
                <a:latin typeface="Consolas" panose="020B0609020204030204" pitchFamily="49" charset="0"/>
              </a:rPr>
              <a:t> AntColonyOptimization: Initialize necessary parameters and pheromone trials; </a:t>
            </a:r>
            <a:r>
              <a:rPr kumimoji="0" lang="en-US" altLang="en-US" sz="1200" b="1" i="0" u="none" strike="noStrike" cap="none" normalizeH="0" baseline="0">
                <a:ln>
                  <a:noFill/>
                </a:ln>
                <a:solidFill>
                  <a:srgbClr val="FFFFFF"/>
                </a:solidFill>
                <a:effectLst/>
                <a:latin typeface="Consolas" panose="020B0609020204030204" pitchFamily="49" charset="0"/>
              </a:rPr>
              <a:t>while</a:t>
            </a:r>
            <a:r>
              <a:rPr kumimoji="0" lang="en-US" altLang="en-US" sz="1200" b="0" i="0" u="none" strike="noStrike" cap="none" normalizeH="0" baseline="0">
                <a:ln>
                  <a:noFill/>
                </a:ln>
                <a:solidFill>
                  <a:srgbClr val="FFFFFF"/>
                </a:solidFill>
                <a:effectLst/>
                <a:latin typeface="Consolas" panose="020B0609020204030204" pitchFamily="49" charset="0"/>
              </a:rPr>
              <a:t> not termination </a:t>
            </a:r>
            <a:r>
              <a:rPr kumimoji="0" lang="en-US" altLang="en-US" sz="1200" b="1" i="0" u="none" strike="noStrike" cap="none" normalizeH="0" baseline="0">
                <a:ln>
                  <a:noFill/>
                </a:ln>
                <a:solidFill>
                  <a:srgbClr val="FFFFFF"/>
                </a:solidFill>
                <a:effectLst/>
                <a:latin typeface="Consolas" panose="020B0609020204030204" pitchFamily="49" charset="0"/>
              </a:rPr>
              <a:t>do</a:t>
            </a:r>
            <a:r>
              <a:rPr kumimoji="0" lang="en-US" altLang="en-US" sz="1200" b="0" i="0" u="none" strike="noStrike" cap="none" normalizeH="0" baseline="0">
                <a:ln>
                  <a:noFill/>
                </a:ln>
                <a:solidFill>
                  <a:srgbClr val="FFFFFF"/>
                </a:solidFill>
                <a:effectLst/>
                <a:latin typeface="Consolas" panose="020B0609020204030204" pitchFamily="49" charset="0"/>
              </a:rPr>
              <a:t>: Generate ant population; Calculate fitness values associated with each ant; Find best solution through selection methods; Update pheromone trial; </a:t>
            </a:r>
            <a:r>
              <a:rPr kumimoji="0" lang="en-US" altLang="en-US" sz="1200" b="1" i="0" u="none" strike="noStrike" cap="none" normalizeH="0" baseline="0">
                <a:ln>
                  <a:noFill/>
                </a:ln>
                <a:solidFill>
                  <a:srgbClr val="FFFFFF"/>
                </a:solidFill>
                <a:effectLst/>
                <a:latin typeface="Consolas" panose="020B0609020204030204" pitchFamily="49" charset="0"/>
              </a:rPr>
              <a:t>end</a:t>
            </a:r>
            <a:r>
              <a:rPr kumimoji="0" lang="en-US" altLang="en-US" sz="1200" b="0" i="0" u="none" strike="noStrike" cap="none" normalizeH="0" baseline="0">
                <a:ln>
                  <a:noFill/>
                </a:ln>
                <a:solidFill>
                  <a:srgbClr val="FFFFFF"/>
                </a:solidFill>
                <a:effectLst/>
                <a:latin typeface="Consolas" panose="020B0609020204030204" pitchFamily="49" charset="0"/>
              </a:rPr>
              <a:t> while </a:t>
            </a:r>
            <a:r>
              <a:rPr kumimoji="0" lang="en-US" altLang="en-US" sz="1200" b="1" i="0" u="none" strike="noStrike" cap="none" normalizeH="0" baseline="0">
                <a:ln>
                  <a:noFill/>
                </a:ln>
                <a:solidFill>
                  <a:srgbClr val="FFFFFF"/>
                </a:solidFill>
                <a:effectLst/>
                <a:latin typeface="Consolas" panose="020B0609020204030204" pitchFamily="49" charset="0"/>
              </a:rPr>
              <a:t>end</a:t>
            </a:r>
            <a:r>
              <a:rPr kumimoji="0" lang="en-US" altLang="en-US" sz="1200" b="0" i="0" u="none" strike="noStrike" cap="none" normalizeH="0" baseline="0">
                <a:ln>
                  <a:noFill/>
                </a:ln>
                <a:solidFill>
                  <a:srgbClr val="FFFFFF"/>
                </a:solidFill>
                <a:effectLst/>
                <a:latin typeface="Consolas" panose="020B0609020204030204" pitchFamily="49" charset="0"/>
              </a:rPr>
              <a:t> procedure</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2282586"/>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2">
      <a:majorFont>
        <a:latin typeface="SF UI Display"/>
        <a:ea typeface=""/>
        <a:cs typeface=""/>
      </a:majorFont>
      <a:minorFont>
        <a:latin typeface="SF UI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docProps/app.xml><?xml version="1.0" encoding="utf-8"?>
<Properties xmlns="http://schemas.openxmlformats.org/officeDocument/2006/extended-properties" xmlns:vt="http://schemas.openxmlformats.org/officeDocument/2006/docPropsVTypes">
  <Template>Color block</Template>
  <TotalTime>29</TotalTime>
  <Words>368</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Consolas</vt:lpstr>
      <vt:lpstr>SF UI Display</vt:lpstr>
      <vt:lpstr>ColorBlockVTI</vt:lpstr>
      <vt:lpstr>REVIEW 1</vt:lpstr>
      <vt:lpstr>PROBLEM STATEMENT </vt:lpstr>
      <vt:lpstr>INTRODUCTION</vt:lpstr>
      <vt:lpstr>LITERATURE REVIEW </vt:lpstr>
      <vt:lpstr>LITERATURE REVIEW </vt:lpstr>
      <vt:lpstr>LITERATURE REVIEW </vt:lpstr>
      <vt:lpstr>SCOPE OF THE PROJECT</vt:lpstr>
      <vt:lpstr>METHODS</vt:lpstr>
      <vt:lpstr>ALGORITHM FOR ACO</vt:lpstr>
      <vt:lpstr>TECHNIQUES </vt:lpstr>
      <vt:lpstr>SUGGESTIONS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1</dc:title>
  <dc:creator>Jyothin   Movva .</dc:creator>
  <cp:lastModifiedBy>Jyothin   Movva .</cp:lastModifiedBy>
  <cp:revision>4</cp:revision>
  <dcterms:created xsi:type="dcterms:W3CDTF">2022-03-06T08:19:50Z</dcterms:created>
  <dcterms:modified xsi:type="dcterms:W3CDTF">2022-03-06T08:50:21Z</dcterms:modified>
</cp:coreProperties>
</file>