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68" r:id="rId7"/>
    <p:sldId id="269" r:id="rId8"/>
    <p:sldId id="270" r:id="rId9"/>
    <p:sldId id="271"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9055A8-6754-4F27-8010-BF142982DD03}"/>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A4A20-9E70-4ADF-93C1-5AE458194889}"/>
              </a:ext>
            </a:extLst>
          </p:cNvPr>
          <p:cNvSpPr>
            <a:spLocks noGrp="1"/>
          </p:cNvSpPr>
          <p:nvPr>
            <p:ph type="ctrTitle"/>
          </p:nvPr>
        </p:nvSpPr>
        <p:spPr>
          <a:xfrm>
            <a:off x="649224" y="749808"/>
            <a:ext cx="10552176" cy="3557016"/>
          </a:xfrm>
        </p:spPr>
        <p:txBody>
          <a:bodyPr anchor="t">
            <a:normAutofit/>
          </a:bodyPr>
          <a:lstStyle>
            <a:lvl1pPr algn="l">
              <a:defRPr sz="8800">
                <a:solidFill>
                  <a:srgbClr val="FFFFFF"/>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A1A2C5-995E-4938-A286-FF484EFA52D5}"/>
              </a:ext>
            </a:extLst>
          </p:cNvPr>
          <p:cNvSpPr>
            <a:spLocks noGrp="1"/>
          </p:cNvSpPr>
          <p:nvPr>
            <p:ph type="subTitle" idx="1"/>
          </p:nvPr>
        </p:nvSpPr>
        <p:spPr>
          <a:xfrm>
            <a:off x="649224" y="4315968"/>
            <a:ext cx="10552176" cy="1280160"/>
          </a:xfrm>
        </p:spPr>
        <p:txBody>
          <a:bodyPr anchor="b">
            <a:normAutofit/>
          </a:bodyPr>
          <a:lstStyle>
            <a:lvl1pPr marL="0" indent="0" algn="l">
              <a:lnSpc>
                <a:spcPct val="100000"/>
              </a:lnSpc>
              <a:buNone/>
              <a:defRPr sz="2800" b="1">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22B2B54-AE65-400A-9A43-C7E9A2D09406}"/>
              </a:ext>
            </a:extLst>
          </p:cNvPr>
          <p:cNvSpPr>
            <a:spLocks noGrp="1"/>
          </p:cNvSpPr>
          <p:nvPr>
            <p:ph type="dt" sz="half" idx="10"/>
          </p:nvPr>
        </p:nvSpPr>
        <p:spPr/>
        <p:txBody>
          <a:bodyPr/>
          <a:lstStyle>
            <a:lvl1pPr>
              <a:defRPr>
                <a:solidFill>
                  <a:srgbClr val="FFFFFF"/>
                </a:solidFill>
              </a:defRPr>
            </a:lvl1pPr>
          </a:lstStyle>
          <a:p>
            <a:fld id="{EE518CBA-D8B4-47B2-892B-826C26D1B466}" type="datetimeFigureOut">
              <a:rPr lang="en-US" smtClean="0"/>
              <a:pPr/>
              <a:t>5/6/2022</a:t>
            </a:fld>
            <a:endParaRPr lang="en-US" dirty="0"/>
          </a:p>
        </p:txBody>
      </p:sp>
      <p:sp>
        <p:nvSpPr>
          <p:cNvPr id="5" name="Footer Placeholder 4">
            <a:extLst>
              <a:ext uri="{FF2B5EF4-FFF2-40B4-BE49-F238E27FC236}">
                <a16:creationId xmlns:a16="http://schemas.microsoft.com/office/drawing/2014/main" id="{BE77D3C2-CF25-407F-9633-CC1C7EC2C12E}"/>
              </a:ext>
            </a:extLst>
          </p:cNvPr>
          <p:cNvSpPr>
            <a:spLocks noGrp="1"/>
          </p:cNvSpPr>
          <p:nvPr>
            <p:ph type="ftr" sz="quarter" idx="11"/>
          </p:nvPr>
        </p:nvSpPr>
        <p:spPr/>
        <p:txBody>
          <a:bodyPr/>
          <a:lstStyle>
            <a:lvl1pPr>
              <a:defRPr>
                <a:solidFill>
                  <a:srgbClr val="FFFFFF"/>
                </a:solidFill>
              </a:defRPr>
            </a:lvl1pPr>
          </a:lstStyle>
          <a:p>
            <a:endParaRPr lang="en-US" dirty="0">
              <a:solidFill>
                <a:srgbClr val="FFFFFF"/>
              </a:solidFill>
            </a:endParaRPr>
          </a:p>
        </p:txBody>
      </p:sp>
      <p:sp>
        <p:nvSpPr>
          <p:cNvPr id="6" name="Slide Number Placeholder 5">
            <a:extLst>
              <a:ext uri="{FF2B5EF4-FFF2-40B4-BE49-F238E27FC236}">
                <a16:creationId xmlns:a16="http://schemas.microsoft.com/office/drawing/2014/main" id="{B9844EC1-9618-44EF-8FF9-4E5924669FF4}"/>
              </a:ext>
            </a:extLst>
          </p:cNvPr>
          <p:cNvSpPr>
            <a:spLocks noGrp="1"/>
          </p:cNvSpPr>
          <p:nvPr>
            <p:ph type="sldNum" sz="quarter" idx="12"/>
          </p:nvPr>
        </p:nvSpPr>
        <p:spPr/>
        <p:txBody>
          <a:bodyPr/>
          <a:lstStyle>
            <a:lvl1pPr>
              <a:defRPr>
                <a:solidFill>
                  <a:srgbClr val="FFFFFF"/>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8405-68CE-491F-9603-4740C5B3C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CE1E3-3EF1-47E0-A2C6-0077690F4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27FC9-17CA-4FBF-993C-52F712FF16EE}"/>
              </a:ext>
            </a:extLst>
          </p:cNvPr>
          <p:cNvSpPr>
            <a:spLocks noGrp="1"/>
          </p:cNvSpPr>
          <p:nvPr>
            <p:ph type="dt" sz="half" idx="10"/>
          </p:nvPr>
        </p:nvSpPr>
        <p:spPr/>
        <p:txBody>
          <a:bodyPr/>
          <a:lstStyle/>
          <a:p>
            <a:fld id="{EE518CBA-D8B4-47B2-892B-826C26D1B466}" type="datetimeFigureOut">
              <a:rPr lang="en-US" smtClean="0"/>
              <a:t>5/6/2022</a:t>
            </a:fld>
            <a:endParaRPr lang="en-US"/>
          </a:p>
        </p:txBody>
      </p:sp>
      <p:sp>
        <p:nvSpPr>
          <p:cNvPr id="5" name="Footer Placeholder 4">
            <a:extLst>
              <a:ext uri="{FF2B5EF4-FFF2-40B4-BE49-F238E27FC236}">
                <a16:creationId xmlns:a16="http://schemas.microsoft.com/office/drawing/2014/main" id="{078EBFE2-B030-4841-A572-05CA07028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ED80D-71E3-4DA4-B807-443A846F6EA7}"/>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08ED9-1894-4019-B694-1D9693B9F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71D92-9966-4334-9C4F-DF71399320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AB259-7DF6-4414-B377-7E6BE0060C30}"/>
              </a:ext>
            </a:extLst>
          </p:cNvPr>
          <p:cNvSpPr>
            <a:spLocks noGrp="1"/>
          </p:cNvSpPr>
          <p:nvPr>
            <p:ph type="dt" sz="half" idx="10"/>
          </p:nvPr>
        </p:nvSpPr>
        <p:spPr/>
        <p:txBody>
          <a:bodyPr/>
          <a:lstStyle/>
          <a:p>
            <a:fld id="{EE518CBA-D8B4-47B2-892B-826C26D1B466}" type="datetimeFigureOut">
              <a:rPr lang="en-US" smtClean="0"/>
              <a:t>5/6/2022</a:t>
            </a:fld>
            <a:endParaRPr lang="en-US"/>
          </a:p>
        </p:txBody>
      </p:sp>
      <p:sp>
        <p:nvSpPr>
          <p:cNvPr id="5" name="Footer Placeholder 4">
            <a:extLst>
              <a:ext uri="{FF2B5EF4-FFF2-40B4-BE49-F238E27FC236}">
                <a16:creationId xmlns:a16="http://schemas.microsoft.com/office/drawing/2014/main" id="{A2077192-D9CC-47B3-8528-362AADD7D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D34BD-D0BE-4F88-BBB9-4E805A3FDB2D}"/>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998E-60B9-44FD-B71B-407CE234E40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DBC44ED-C49E-464D-A8E8-7E8FB156B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53930F-839A-448C-B22F-17DCF8824A04}"/>
              </a:ext>
            </a:extLst>
          </p:cNvPr>
          <p:cNvSpPr>
            <a:spLocks noGrp="1"/>
          </p:cNvSpPr>
          <p:nvPr>
            <p:ph type="dt" sz="half" idx="10"/>
          </p:nvPr>
        </p:nvSpPr>
        <p:spPr/>
        <p:txBody>
          <a:bodyPr/>
          <a:lstStyle/>
          <a:p>
            <a:fld id="{EE518CBA-D8B4-47B2-892B-826C26D1B466}" type="datetimeFigureOut">
              <a:rPr lang="en-US" smtClean="0"/>
              <a:t>5/6/2022</a:t>
            </a:fld>
            <a:endParaRPr lang="en-US" dirty="0"/>
          </a:p>
        </p:txBody>
      </p:sp>
      <p:sp>
        <p:nvSpPr>
          <p:cNvPr id="5" name="Footer Placeholder 4">
            <a:extLst>
              <a:ext uri="{FF2B5EF4-FFF2-40B4-BE49-F238E27FC236}">
                <a16:creationId xmlns:a16="http://schemas.microsoft.com/office/drawing/2014/main" id="{598ED610-56DE-4381-B9BA-74E9F70291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EE3EBA-BBD3-4D2C-BA7E-BA64E8FC1A09}"/>
              </a:ext>
            </a:extLst>
          </p:cNvPr>
          <p:cNvSpPr>
            <a:spLocks noGrp="1"/>
          </p:cNvSpPr>
          <p:nvPr>
            <p:ph type="sldNum" sz="quarter" idx="12"/>
          </p:nvPr>
        </p:nvSpPr>
        <p:spPr/>
        <p:txBody>
          <a:bodyPr/>
          <a:lstStyle/>
          <a:p>
            <a:fld id="{0D4885A8-DDA8-4FCF-AB25-DA8F78EC7557}" type="slidenum">
              <a:rPr lang="en-US" smtClean="0"/>
              <a:t>‹#›</a:t>
            </a:fld>
            <a:endParaRPr lang="en-US" dirty="0"/>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6F91-C69F-4181-BC26-4A76210B8159}"/>
              </a:ext>
            </a:extLst>
          </p:cNvPr>
          <p:cNvSpPr>
            <a:spLocks noGrp="1"/>
          </p:cNvSpPr>
          <p:nvPr>
            <p:ph type="title"/>
          </p:nvPr>
        </p:nvSpPr>
        <p:spPr>
          <a:xfrm>
            <a:off x="649224" y="1709738"/>
            <a:ext cx="10552176"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B05FEDC-4DA0-420D-B6D3-C1B6C890E96B}"/>
              </a:ext>
            </a:extLst>
          </p:cNvPr>
          <p:cNvSpPr>
            <a:spLocks noGrp="1"/>
          </p:cNvSpPr>
          <p:nvPr>
            <p:ph type="body" idx="1"/>
          </p:nvPr>
        </p:nvSpPr>
        <p:spPr>
          <a:xfrm>
            <a:off x="649224" y="4589463"/>
            <a:ext cx="10552176"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38E5B0-64AB-4211-A5E9-E7B5E382CD68}"/>
              </a:ext>
            </a:extLst>
          </p:cNvPr>
          <p:cNvSpPr>
            <a:spLocks noGrp="1"/>
          </p:cNvSpPr>
          <p:nvPr>
            <p:ph type="dt" sz="half" idx="10"/>
          </p:nvPr>
        </p:nvSpPr>
        <p:spPr/>
        <p:txBody>
          <a:bodyPr/>
          <a:lstStyle/>
          <a:p>
            <a:fld id="{EE518CBA-D8B4-47B2-892B-826C26D1B466}" type="datetimeFigureOut">
              <a:rPr lang="en-US" smtClean="0"/>
              <a:t>5/6/2022</a:t>
            </a:fld>
            <a:endParaRPr lang="en-US"/>
          </a:p>
        </p:txBody>
      </p:sp>
      <p:sp>
        <p:nvSpPr>
          <p:cNvPr id="5" name="Footer Placeholder 4">
            <a:extLst>
              <a:ext uri="{FF2B5EF4-FFF2-40B4-BE49-F238E27FC236}">
                <a16:creationId xmlns:a16="http://schemas.microsoft.com/office/drawing/2014/main" id="{91270793-C8A6-407E-AA39-E600C4949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488AB-477B-4EA9-96E3-D13AA64E9E9A}"/>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2F94-5504-4796-A85A-57868A609E7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BC2508-96AD-4E76-BFED-4E050E3125D2}"/>
              </a:ext>
            </a:extLst>
          </p:cNvPr>
          <p:cNvSpPr>
            <a:spLocks noGrp="1"/>
          </p:cNvSpPr>
          <p:nvPr>
            <p:ph sz="half" idx="1"/>
          </p:nvPr>
        </p:nvSpPr>
        <p:spPr>
          <a:xfrm>
            <a:off x="649224" y="2029968"/>
            <a:ext cx="5120640" cy="4142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5EE25B0-ACAA-4CEA-B676-4755C97D313B}"/>
              </a:ext>
            </a:extLst>
          </p:cNvPr>
          <p:cNvSpPr>
            <a:spLocks noGrp="1"/>
          </p:cNvSpPr>
          <p:nvPr>
            <p:ph sz="half" idx="2"/>
          </p:nvPr>
        </p:nvSpPr>
        <p:spPr>
          <a:xfrm>
            <a:off x="6126480" y="2029968"/>
            <a:ext cx="5074920" cy="4142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142DA81-A1B3-43E9-B10E-0177B34D4557}"/>
              </a:ext>
            </a:extLst>
          </p:cNvPr>
          <p:cNvSpPr>
            <a:spLocks noGrp="1"/>
          </p:cNvSpPr>
          <p:nvPr>
            <p:ph type="dt" sz="half" idx="10"/>
          </p:nvPr>
        </p:nvSpPr>
        <p:spPr/>
        <p:txBody>
          <a:bodyPr/>
          <a:lstStyle/>
          <a:p>
            <a:fld id="{EE518CBA-D8B4-47B2-892B-826C26D1B466}" type="datetimeFigureOut">
              <a:rPr lang="en-US" smtClean="0"/>
              <a:t>5/6/2022</a:t>
            </a:fld>
            <a:endParaRPr lang="en-US"/>
          </a:p>
        </p:txBody>
      </p:sp>
      <p:sp>
        <p:nvSpPr>
          <p:cNvPr id="6" name="Footer Placeholder 5">
            <a:extLst>
              <a:ext uri="{FF2B5EF4-FFF2-40B4-BE49-F238E27FC236}">
                <a16:creationId xmlns:a16="http://schemas.microsoft.com/office/drawing/2014/main" id="{6396FC5B-4DCB-42B7-8BE0-8A0CE036E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3E735-1BF2-4262-ABD0-F61F04BB14A3}"/>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4733-9B14-4F6C-BB0C-EB32FC834CCB}"/>
              </a:ext>
            </a:extLst>
          </p:cNvPr>
          <p:cNvSpPr>
            <a:spLocks noGrp="1"/>
          </p:cNvSpPr>
          <p:nvPr>
            <p:ph type="title"/>
          </p:nvPr>
        </p:nvSpPr>
        <p:spPr>
          <a:xfrm>
            <a:off x="649224" y="365125"/>
            <a:ext cx="10552176"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B443C1-6678-4C0F-B744-5C06E62BC1F1}"/>
              </a:ext>
            </a:extLst>
          </p:cNvPr>
          <p:cNvSpPr>
            <a:spLocks noGrp="1"/>
          </p:cNvSpPr>
          <p:nvPr>
            <p:ph type="body" idx="1"/>
          </p:nvPr>
        </p:nvSpPr>
        <p:spPr>
          <a:xfrm>
            <a:off x="649224" y="1681163"/>
            <a:ext cx="5120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6D6372-56E9-420B-BE6D-5B9955C85B5D}"/>
              </a:ext>
            </a:extLst>
          </p:cNvPr>
          <p:cNvSpPr>
            <a:spLocks noGrp="1"/>
          </p:cNvSpPr>
          <p:nvPr>
            <p:ph sz="half" idx="2"/>
          </p:nvPr>
        </p:nvSpPr>
        <p:spPr>
          <a:xfrm>
            <a:off x="649224" y="2505075"/>
            <a:ext cx="51206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56C3E2B-9CF5-472A-92BC-C6816EE85594}"/>
              </a:ext>
            </a:extLst>
          </p:cNvPr>
          <p:cNvSpPr>
            <a:spLocks noGrp="1"/>
          </p:cNvSpPr>
          <p:nvPr>
            <p:ph type="body" sz="quarter" idx="3"/>
          </p:nvPr>
        </p:nvSpPr>
        <p:spPr>
          <a:xfrm>
            <a:off x="6126480" y="1681163"/>
            <a:ext cx="50749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062EC-1C60-4236-8875-B3E2F4C342AE}"/>
              </a:ext>
            </a:extLst>
          </p:cNvPr>
          <p:cNvSpPr>
            <a:spLocks noGrp="1"/>
          </p:cNvSpPr>
          <p:nvPr>
            <p:ph sz="quarter" idx="4"/>
          </p:nvPr>
        </p:nvSpPr>
        <p:spPr>
          <a:xfrm>
            <a:off x="6126480" y="2505075"/>
            <a:ext cx="50749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B127C3C-F51C-47ED-99BD-B74125C4EB64}"/>
              </a:ext>
            </a:extLst>
          </p:cNvPr>
          <p:cNvSpPr>
            <a:spLocks noGrp="1"/>
          </p:cNvSpPr>
          <p:nvPr>
            <p:ph type="dt" sz="half" idx="10"/>
          </p:nvPr>
        </p:nvSpPr>
        <p:spPr/>
        <p:txBody>
          <a:bodyPr/>
          <a:lstStyle/>
          <a:p>
            <a:fld id="{EE518CBA-D8B4-47B2-892B-826C26D1B466}" type="datetimeFigureOut">
              <a:rPr lang="en-US" smtClean="0"/>
              <a:t>5/6/2022</a:t>
            </a:fld>
            <a:endParaRPr lang="en-US"/>
          </a:p>
        </p:txBody>
      </p:sp>
      <p:sp>
        <p:nvSpPr>
          <p:cNvPr id="8" name="Footer Placeholder 7">
            <a:extLst>
              <a:ext uri="{FF2B5EF4-FFF2-40B4-BE49-F238E27FC236}">
                <a16:creationId xmlns:a16="http://schemas.microsoft.com/office/drawing/2014/main" id="{0D6F6E0A-65A4-4643-BDC1-EC4646345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E1B013-E7D5-428A-A2F1-6D62454A3515}"/>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62CF-3BAF-4273-B7E7-1B544D5C5B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CCCCC1-9F0A-44E1-9BC9-B18193A596C1}"/>
              </a:ext>
            </a:extLst>
          </p:cNvPr>
          <p:cNvSpPr>
            <a:spLocks noGrp="1"/>
          </p:cNvSpPr>
          <p:nvPr>
            <p:ph type="dt" sz="half" idx="10"/>
          </p:nvPr>
        </p:nvSpPr>
        <p:spPr/>
        <p:txBody>
          <a:bodyPr/>
          <a:lstStyle/>
          <a:p>
            <a:fld id="{EE518CBA-D8B4-47B2-892B-826C26D1B466}" type="datetimeFigureOut">
              <a:rPr lang="en-US" smtClean="0"/>
              <a:t>5/6/2022</a:t>
            </a:fld>
            <a:endParaRPr lang="en-US"/>
          </a:p>
        </p:txBody>
      </p:sp>
      <p:sp>
        <p:nvSpPr>
          <p:cNvPr id="4" name="Footer Placeholder 3">
            <a:extLst>
              <a:ext uri="{FF2B5EF4-FFF2-40B4-BE49-F238E27FC236}">
                <a16:creationId xmlns:a16="http://schemas.microsoft.com/office/drawing/2014/main" id="{2F47F9D3-8697-42DD-8B46-E9692676D3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B5EE5B-EBFE-44D3-A4D4-B6E05C298DAF}"/>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66DA6-2BD1-4292-892D-78FF9F4B75D7}"/>
              </a:ext>
            </a:extLst>
          </p:cNvPr>
          <p:cNvSpPr>
            <a:spLocks noGrp="1"/>
          </p:cNvSpPr>
          <p:nvPr>
            <p:ph type="dt" sz="half" idx="10"/>
          </p:nvPr>
        </p:nvSpPr>
        <p:spPr/>
        <p:txBody>
          <a:bodyPr/>
          <a:lstStyle/>
          <a:p>
            <a:fld id="{EE518CBA-D8B4-47B2-892B-826C26D1B466}" type="datetimeFigureOut">
              <a:rPr lang="en-US" smtClean="0"/>
              <a:t>5/6/2022</a:t>
            </a:fld>
            <a:endParaRPr lang="en-US"/>
          </a:p>
        </p:txBody>
      </p:sp>
      <p:sp>
        <p:nvSpPr>
          <p:cNvPr id="3" name="Footer Placeholder 2">
            <a:extLst>
              <a:ext uri="{FF2B5EF4-FFF2-40B4-BE49-F238E27FC236}">
                <a16:creationId xmlns:a16="http://schemas.microsoft.com/office/drawing/2014/main" id="{51C0BCD0-EAD3-4676-A061-3C0423C2B0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74D5D-206D-48B8-B931-52EE6EF4FDA7}"/>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0B5E-9416-4B37-8EFF-E1A758A3277E}"/>
              </a:ext>
            </a:extLst>
          </p:cNvPr>
          <p:cNvSpPr>
            <a:spLocks noGrp="1"/>
          </p:cNvSpPr>
          <p:nvPr>
            <p:ph type="title"/>
          </p:nvPr>
        </p:nvSpPr>
        <p:spPr>
          <a:xfrm>
            <a:off x="649224" y="457200"/>
            <a:ext cx="4123944"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69B5E-1BB3-48E8-A55D-1A86E20DB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806349-B3C6-47D6-9060-8D6177B4EF29}"/>
              </a:ext>
            </a:extLst>
          </p:cNvPr>
          <p:cNvSpPr>
            <a:spLocks noGrp="1"/>
          </p:cNvSpPr>
          <p:nvPr>
            <p:ph type="body" sz="half" idx="2"/>
          </p:nvPr>
        </p:nvSpPr>
        <p:spPr>
          <a:xfrm>
            <a:off x="649224" y="2057400"/>
            <a:ext cx="41239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3B628-E225-4B0A-9A91-551E51E07BE6}"/>
              </a:ext>
            </a:extLst>
          </p:cNvPr>
          <p:cNvSpPr>
            <a:spLocks noGrp="1"/>
          </p:cNvSpPr>
          <p:nvPr>
            <p:ph type="dt" sz="half" idx="10"/>
          </p:nvPr>
        </p:nvSpPr>
        <p:spPr/>
        <p:txBody>
          <a:bodyPr/>
          <a:lstStyle/>
          <a:p>
            <a:fld id="{EE518CBA-D8B4-47B2-892B-826C26D1B466}" type="datetimeFigureOut">
              <a:rPr lang="en-US" smtClean="0"/>
              <a:t>5/6/2022</a:t>
            </a:fld>
            <a:endParaRPr lang="en-US"/>
          </a:p>
        </p:txBody>
      </p:sp>
      <p:sp>
        <p:nvSpPr>
          <p:cNvPr id="6" name="Footer Placeholder 5">
            <a:extLst>
              <a:ext uri="{FF2B5EF4-FFF2-40B4-BE49-F238E27FC236}">
                <a16:creationId xmlns:a16="http://schemas.microsoft.com/office/drawing/2014/main" id="{25C1DFFB-41A4-44FD-B269-77207851A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ADC0D-436E-4297-9C23-376630CB73E3}"/>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89A0-AA80-456D-A66A-A72DD6301DC7}"/>
              </a:ext>
            </a:extLst>
          </p:cNvPr>
          <p:cNvSpPr>
            <a:spLocks noGrp="1"/>
          </p:cNvSpPr>
          <p:nvPr>
            <p:ph type="title"/>
          </p:nvPr>
        </p:nvSpPr>
        <p:spPr>
          <a:xfrm>
            <a:off x="649224" y="457200"/>
            <a:ext cx="4123944"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82492AE-BE65-4A0A-9D57-77E3E220E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6667B01-A270-44C5-9117-791071EB79A3}"/>
              </a:ext>
            </a:extLst>
          </p:cNvPr>
          <p:cNvSpPr>
            <a:spLocks noGrp="1"/>
          </p:cNvSpPr>
          <p:nvPr>
            <p:ph type="body" sz="half" idx="2"/>
          </p:nvPr>
        </p:nvSpPr>
        <p:spPr>
          <a:xfrm>
            <a:off x="649224" y="2057400"/>
            <a:ext cx="41239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E3E1E-D8D9-4EEC-B1F8-3541F7A54EDF}"/>
              </a:ext>
            </a:extLst>
          </p:cNvPr>
          <p:cNvSpPr>
            <a:spLocks noGrp="1"/>
          </p:cNvSpPr>
          <p:nvPr>
            <p:ph type="dt" sz="half" idx="10"/>
          </p:nvPr>
        </p:nvSpPr>
        <p:spPr/>
        <p:txBody>
          <a:bodyPr/>
          <a:lstStyle/>
          <a:p>
            <a:fld id="{EE518CBA-D8B4-47B2-892B-826C26D1B466}" type="datetimeFigureOut">
              <a:rPr lang="en-US" smtClean="0"/>
              <a:t>5/6/2022</a:t>
            </a:fld>
            <a:endParaRPr lang="en-US"/>
          </a:p>
        </p:txBody>
      </p:sp>
      <p:sp>
        <p:nvSpPr>
          <p:cNvPr id="6" name="Footer Placeholder 5">
            <a:extLst>
              <a:ext uri="{FF2B5EF4-FFF2-40B4-BE49-F238E27FC236}">
                <a16:creationId xmlns:a16="http://schemas.microsoft.com/office/drawing/2014/main" id="{72253840-0989-4C0B-912D-16F19E48A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C1AAA-F1EA-48A2-A986-7B48C7C98014}"/>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fld id="{EE518CBA-D8B4-47B2-892B-826C26D1B466}" type="datetimeFigureOut">
              <a:rPr lang="en-US" smtClean="0"/>
              <a:pPr/>
              <a:t>5/6/2022</a:t>
            </a:fld>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endParaRPr lang="en-US" sz="1050" dirty="0"/>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C9B6-AB84-4A3B-AC9F-EDE06284D7AA}"/>
              </a:ext>
            </a:extLst>
          </p:cNvPr>
          <p:cNvSpPr>
            <a:spLocks noGrp="1"/>
          </p:cNvSpPr>
          <p:nvPr>
            <p:ph type="ctrTitle"/>
          </p:nvPr>
        </p:nvSpPr>
        <p:spPr/>
        <p:txBody>
          <a:bodyPr/>
          <a:lstStyle/>
          <a:p>
            <a:r>
              <a:rPr lang="en-US" dirty="0"/>
              <a:t>REVIEW 1</a:t>
            </a:r>
          </a:p>
        </p:txBody>
      </p:sp>
      <p:sp>
        <p:nvSpPr>
          <p:cNvPr id="3" name="Subtitle 2">
            <a:extLst>
              <a:ext uri="{FF2B5EF4-FFF2-40B4-BE49-F238E27FC236}">
                <a16:creationId xmlns:a16="http://schemas.microsoft.com/office/drawing/2014/main" id="{93FB31DB-90E9-4DB8-B3DB-0C004F99A899}"/>
              </a:ext>
            </a:extLst>
          </p:cNvPr>
          <p:cNvSpPr>
            <a:spLocks noGrp="1"/>
          </p:cNvSpPr>
          <p:nvPr>
            <p:ph type="subTitle" idx="1"/>
          </p:nvPr>
        </p:nvSpPr>
        <p:spPr/>
        <p:txBody>
          <a:bodyPr>
            <a:normAutofit fontScale="85000" lnSpcReduction="20000"/>
          </a:bodyPr>
          <a:lstStyle/>
          <a:p>
            <a:r>
              <a:rPr lang="en-US" dirty="0"/>
              <a:t>Devaraj Acharya – 2010030040</a:t>
            </a:r>
          </a:p>
          <a:p>
            <a:r>
              <a:rPr lang="en-US" dirty="0"/>
              <a:t>KS </a:t>
            </a:r>
            <a:r>
              <a:rPr lang="en-US" dirty="0" err="1"/>
              <a:t>Satyavarsan</a:t>
            </a:r>
            <a:r>
              <a:rPr lang="en-US" dirty="0"/>
              <a:t> – 2010030151</a:t>
            </a:r>
          </a:p>
          <a:p>
            <a:r>
              <a:rPr lang="en-US" dirty="0"/>
              <a:t>Jyothin Movva - 2010030071</a:t>
            </a:r>
          </a:p>
        </p:txBody>
      </p:sp>
    </p:spTree>
    <p:extLst>
      <p:ext uri="{BB962C8B-B14F-4D97-AF65-F5344CB8AC3E}">
        <p14:creationId xmlns:p14="http://schemas.microsoft.com/office/powerpoint/2010/main" val="112239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21E2-60CD-498E-A422-E868F3E19FFE}"/>
              </a:ext>
            </a:extLst>
          </p:cNvPr>
          <p:cNvSpPr>
            <a:spLocks noGrp="1"/>
          </p:cNvSpPr>
          <p:nvPr>
            <p:ph type="title"/>
          </p:nvPr>
        </p:nvSpPr>
        <p:spPr/>
        <p:txBody>
          <a:bodyPr/>
          <a:lstStyle/>
          <a:p>
            <a:r>
              <a:rPr lang="en-US" dirty="0"/>
              <a:t>SUGGESTIONS  </a:t>
            </a:r>
          </a:p>
        </p:txBody>
      </p:sp>
      <p:sp>
        <p:nvSpPr>
          <p:cNvPr id="3" name="Text Placeholder 2">
            <a:extLst>
              <a:ext uri="{FF2B5EF4-FFF2-40B4-BE49-F238E27FC236}">
                <a16:creationId xmlns:a16="http://schemas.microsoft.com/office/drawing/2014/main" id="{1AF25C17-41AB-4FEF-8E38-018A054099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690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0D78-3AF2-4D35-9039-597041D2D999}"/>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32030FFC-61CA-43D3-B7E0-6D8DDEF180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1721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FB4E-585F-4978-BB33-046DA814A571}"/>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6AD81829-335D-41BB-8E18-4E43DDE0AAF7}"/>
              </a:ext>
            </a:extLst>
          </p:cNvPr>
          <p:cNvSpPr>
            <a:spLocks noGrp="1"/>
          </p:cNvSpPr>
          <p:nvPr>
            <p:ph idx="1"/>
          </p:nvPr>
        </p:nvSpPr>
        <p:spPr/>
        <p:txBody>
          <a:bodyPr/>
          <a:lstStyle/>
          <a:p>
            <a:endParaRPr lang="en-US" dirty="0"/>
          </a:p>
          <a:p>
            <a:endParaRPr lang="en-US" dirty="0"/>
          </a:p>
          <a:p>
            <a:endParaRPr lang="en-US" dirty="0"/>
          </a:p>
          <a:p>
            <a:r>
              <a:rPr lang="en-US" dirty="0"/>
              <a:t>ANT COLONY OPTIMIZATION</a:t>
            </a:r>
          </a:p>
        </p:txBody>
      </p:sp>
    </p:spTree>
    <p:extLst>
      <p:ext uri="{BB962C8B-B14F-4D97-AF65-F5344CB8AC3E}">
        <p14:creationId xmlns:p14="http://schemas.microsoft.com/office/powerpoint/2010/main" val="390123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867F-2BBE-4614-A13C-2124265732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C6EDB32-67C7-4D59-BA88-7FA7D7B8E78D}"/>
              </a:ext>
            </a:extLst>
          </p:cNvPr>
          <p:cNvSpPr>
            <a:spLocks noGrp="1"/>
          </p:cNvSpPr>
          <p:nvPr>
            <p:ph idx="1"/>
          </p:nvPr>
        </p:nvSpPr>
        <p:spPr/>
        <p:txBody>
          <a:bodyPr/>
          <a:lstStyle/>
          <a:p>
            <a:endParaRPr lang="en-US" i="0" dirty="0">
              <a:effectLst/>
              <a:latin typeface="+mj-lt"/>
            </a:endParaRPr>
          </a:p>
          <a:p>
            <a:endParaRPr lang="en-US" dirty="0">
              <a:latin typeface="+mj-lt"/>
            </a:endParaRPr>
          </a:p>
          <a:p>
            <a:r>
              <a:rPr lang="en-US" dirty="0">
                <a:latin typeface="+mj-lt"/>
              </a:rPr>
              <a:t>A</a:t>
            </a:r>
            <a:r>
              <a:rPr lang="en-US" i="0" dirty="0">
                <a:effectLst/>
                <a:latin typeface="+mj-lt"/>
              </a:rPr>
              <a:t>nt colony optimization </a:t>
            </a:r>
            <a:r>
              <a:rPr lang="en-US" i="0" strike="noStrike" dirty="0">
                <a:effectLst/>
                <a:latin typeface="+mj-lt"/>
              </a:rPr>
              <a:t>algorithm</a:t>
            </a:r>
            <a:r>
              <a:rPr lang="en-US" i="0" dirty="0">
                <a:effectLst/>
                <a:latin typeface="+mj-lt"/>
              </a:rPr>
              <a:t> (ACO) is a </a:t>
            </a:r>
            <a:r>
              <a:rPr lang="en-US" i="0" strike="noStrike" dirty="0">
                <a:effectLst/>
                <a:latin typeface="+mj-lt"/>
              </a:rPr>
              <a:t>probabilistic</a:t>
            </a:r>
            <a:r>
              <a:rPr lang="en-US" i="0" dirty="0">
                <a:effectLst/>
                <a:latin typeface="+mj-lt"/>
              </a:rPr>
              <a:t> technique for solving computational problems which can be reduced to finding good paths through </a:t>
            </a:r>
            <a:r>
              <a:rPr lang="en-US" i="0" strike="noStrike" dirty="0">
                <a:effectLst/>
                <a:latin typeface="+mj-lt"/>
              </a:rPr>
              <a:t>graphs</a:t>
            </a:r>
            <a:r>
              <a:rPr lang="en-US" i="0" dirty="0">
                <a:effectLst/>
                <a:latin typeface="+mj-lt"/>
              </a:rPr>
              <a:t>.</a:t>
            </a:r>
          </a:p>
          <a:p>
            <a:endParaRPr lang="en-US" dirty="0">
              <a:latin typeface="+mj-lt"/>
            </a:endParaRPr>
          </a:p>
          <a:p>
            <a:r>
              <a:rPr lang="en-US" dirty="0">
                <a:latin typeface="+mj-lt"/>
              </a:rPr>
              <a:t>Swarm intelligence</a:t>
            </a:r>
          </a:p>
        </p:txBody>
      </p:sp>
    </p:spTree>
    <p:extLst>
      <p:ext uri="{BB962C8B-B14F-4D97-AF65-F5344CB8AC3E}">
        <p14:creationId xmlns:p14="http://schemas.microsoft.com/office/powerpoint/2010/main" val="253393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2DD7-CF4E-4631-99E9-9EEAE7157F80}"/>
              </a:ext>
            </a:extLst>
          </p:cNvPr>
          <p:cNvSpPr>
            <a:spLocks noGrp="1"/>
          </p:cNvSpPr>
          <p:nvPr>
            <p:ph type="title"/>
          </p:nvPr>
        </p:nvSpPr>
        <p:spPr/>
        <p:txBody>
          <a:bodyPr/>
          <a:lstStyle/>
          <a:p>
            <a:r>
              <a:rPr lang="en-US" dirty="0"/>
              <a:t>About ACO	</a:t>
            </a:r>
          </a:p>
        </p:txBody>
      </p:sp>
      <p:sp>
        <p:nvSpPr>
          <p:cNvPr id="3" name="Content Placeholder 2">
            <a:extLst>
              <a:ext uri="{FF2B5EF4-FFF2-40B4-BE49-F238E27FC236}">
                <a16:creationId xmlns:a16="http://schemas.microsoft.com/office/drawing/2014/main" id="{2CC8EA48-E804-4255-858E-C603391C32BC}"/>
              </a:ext>
            </a:extLst>
          </p:cNvPr>
          <p:cNvSpPr>
            <a:spLocks noGrp="1"/>
          </p:cNvSpPr>
          <p:nvPr>
            <p:ph idx="1"/>
          </p:nvPr>
        </p:nvSpPr>
        <p:spPr/>
        <p:txBody>
          <a:bodyPr/>
          <a:lstStyle/>
          <a:p>
            <a:pPr marL="0" indent="0">
              <a:buNone/>
            </a:pPr>
            <a:endParaRPr lang="en-US" dirty="0">
              <a:latin typeface="+mj-lt"/>
            </a:endParaRPr>
          </a:p>
          <a:p>
            <a:r>
              <a:rPr lang="en-US" b="0" i="0" dirty="0">
                <a:effectLst/>
                <a:latin typeface="+mj-lt"/>
              </a:rPr>
              <a:t>Algorithms such as the Particle Swarm Optimization (PSO) and Ant Colony Optimization (ACO) are examples of swarm intelligence and metaheuristics.</a:t>
            </a:r>
          </a:p>
          <a:p>
            <a:r>
              <a:rPr lang="en-US" dirty="0">
                <a:latin typeface="+mj-lt"/>
              </a:rPr>
              <a:t>Optimization techniques have evolved based on evolutionary algorithms and there by opened the domain of metaheuristic. </a:t>
            </a:r>
          </a:p>
          <a:p>
            <a:endParaRPr lang="en-US" dirty="0">
              <a:latin typeface="+mj-lt"/>
            </a:endParaRPr>
          </a:p>
        </p:txBody>
      </p:sp>
    </p:spTree>
    <p:extLst>
      <p:ext uri="{BB962C8B-B14F-4D97-AF65-F5344CB8AC3E}">
        <p14:creationId xmlns:p14="http://schemas.microsoft.com/office/powerpoint/2010/main" val="277770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2DD7-CF4E-4631-99E9-9EEAE7157F80}"/>
              </a:ext>
            </a:extLst>
          </p:cNvPr>
          <p:cNvSpPr>
            <a:spLocks noGrp="1"/>
          </p:cNvSpPr>
          <p:nvPr>
            <p:ph type="title"/>
          </p:nvPr>
        </p:nvSpPr>
        <p:spPr/>
        <p:txBody>
          <a:bodyPr/>
          <a:lstStyle/>
          <a:p>
            <a:r>
              <a:rPr lang="en-US" dirty="0"/>
              <a:t>About ACO	</a:t>
            </a:r>
          </a:p>
        </p:txBody>
      </p:sp>
      <p:sp>
        <p:nvSpPr>
          <p:cNvPr id="3" name="Content Placeholder 2">
            <a:extLst>
              <a:ext uri="{FF2B5EF4-FFF2-40B4-BE49-F238E27FC236}">
                <a16:creationId xmlns:a16="http://schemas.microsoft.com/office/drawing/2014/main" id="{2CC8EA48-E804-4255-858E-C603391C32BC}"/>
              </a:ext>
            </a:extLst>
          </p:cNvPr>
          <p:cNvSpPr>
            <a:spLocks noGrp="1"/>
          </p:cNvSpPr>
          <p:nvPr>
            <p:ph idx="1"/>
          </p:nvPr>
        </p:nvSpPr>
        <p:spPr/>
        <p:txBody>
          <a:bodyPr/>
          <a:lstStyle/>
          <a:p>
            <a:endParaRPr lang="en-US" dirty="0">
              <a:latin typeface="+mj-lt"/>
            </a:endParaRPr>
          </a:p>
          <a:p>
            <a:r>
              <a:rPr lang="en-US" dirty="0">
                <a:latin typeface="+mj-lt"/>
              </a:rPr>
              <a:t>ACO technique is purely inspired from the foraging behavior of ant colonies.</a:t>
            </a:r>
          </a:p>
          <a:p>
            <a:r>
              <a:rPr lang="en-US" dirty="0">
                <a:latin typeface="+mj-lt"/>
              </a:rPr>
              <a:t>Ants communicate with each other using sound, touch and pheromone. </a:t>
            </a:r>
          </a:p>
          <a:p>
            <a:r>
              <a:rPr lang="en-US" dirty="0">
                <a:latin typeface="+mj-lt"/>
              </a:rPr>
              <a:t>Pheromones are organic chemical compounds secreted by the ants that trigger a social response in members of same species.  </a:t>
            </a:r>
          </a:p>
        </p:txBody>
      </p:sp>
    </p:spTree>
    <p:extLst>
      <p:ext uri="{BB962C8B-B14F-4D97-AF65-F5344CB8AC3E}">
        <p14:creationId xmlns:p14="http://schemas.microsoft.com/office/powerpoint/2010/main" val="17634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2DD7-CF4E-4631-99E9-9EEAE7157F80}"/>
              </a:ext>
            </a:extLst>
          </p:cNvPr>
          <p:cNvSpPr>
            <a:spLocks noGrp="1"/>
          </p:cNvSpPr>
          <p:nvPr>
            <p:ph type="title"/>
          </p:nvPr>
        </p:nvSpPr>
        <p:spPr/>
        <p:txBody>
          <a:bodyPr/>
          <a:lstStyle/>
          <a:p>
            <a:r>
              <a:rPr lang="en-US" dirty="0"/>
              <a:t>About ACO	</a:t>
            </a:r>
          </a:p>
        </p:txBody>
      </p:sp>
      <p:sp>
        <p:nvSpPr>
          <p:cNvPr id="3" name="Content Placeholder 2">
            <a:extLst>
              <a:ext uri="{FF2B5EF4-FFF2-40B4-BE49-F238E27FC236}">
                <a16:creationId xmlns:a16="http://schemas.microsoft.com/office/drawing/2014/main" id="{2CC8EA48-E804-4255-858E-C603391C32BC}"/>
              </a:ext>
            </a:extLst>
          </p:cNvPr>
          <p:cNvSpPr>
            <a:spLocks noGrp="1"/>
          </p:cNvSpPr>
          <p:nvPr>
            <p:ph idx="1"/>
          </p:nvPr>
        </p:nvSpPr>
        <p:spPr/>
        <p:txBody>
          <a:bodyPr/>
          <a:lstStyle/>
          <a:p>
            <a:endParaRPr lang="en-US" dirty="0">
              <a:latin typeface="+mj-lt"/>
            </a:endParaRPr>
          </a:p>
          <a:p>
            <a:r>
              <a:rPr lang="en-US" b="0" i="0" dirty="0">
                <a:effectLst/>
                <a:latin typeface="+mj-lt"/>
              </a:rPr>
              <a:t>Ants live in community nests and the underlying principle of ACO is to observe the movement of the ants from their nests in order to search for food in the shortest possible path.</a:t>
            </a:r>
            <a:endParaRPr lang="en-US" dirty="0">
              <a:latin typeface="+mj-lt"/>
            </a:endParaRPr>
          </a:p>
          <a:p>
            <a:r>
              <a:rPr lang="en-US" b="0" i="0" dirty="0">
                <a:effectLst/>
                <a:latin typeface="+mj-lt"/>
              </a:rPr>
              <a:t>This randomized search opens up multiple routes from the nest to the food source. </a:t>
            </a:r>
            <a:endParaRPr lang="en-US" dirty="0">
              <a:latin typeface="+mj-lt"/>
            </a:endParaRPr>
          </a:p>
        </p:txBody>
      </p:sp>
    </p:spTree>
    <p:extLst>
      <p:ext uri="{BB962C8B-B14F-4D97-AF65-F5344CB8AC3E}">
        <p14:creationId xmlns:p14="http://schemas.microsoft.com/office/powerpoint/2010/main" val="271429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6F4FD17E-BCD9-4B99-A72B-3CF213729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82F0901-50F7-4999-A648-3509791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67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2" name="Title 1">
            <a:extLst>
              <a:ext uri="{FF2B5EF4-FFF2-40B4-BE49-F238E27FC236}">
                <a16:creationId xmlns:a16="http://schemas.microsoft.com/office/drawing/2014/main" id="{F1AD9ACE-FFC3-434E-987A-E3BE26F4B021}"/>
              </a:ext>
            </a:extLst>
          </p:cNvPr>
          <p:cNvSpPr>
            <a:spLocks noGrp="1"/>
          </p:cNvSpPr>
          <p:nvPr>
            <p:ph type="title"/>
          </p:nvPr>
        </p:nvSpPr>
        <p:spPr>
          <a:xfrm>
            <a:off x="647700" y="1750423"/>
            <a:ext cx="4098471" cy="4193177"/>
          </a:xfrm>
        </p:spPr>
        <p:txBody>
          <a:bodyPr vert="horz" lIns="91440" tIns="45720" rIns="91440" bIns="45720" rtlCol="0" anchor="b">
            <a:normAutofit/>
          </a:bodyPr>
          <a:lstStyle/>
          <a:p>
            <a:r>
              <a:rPr lang="en-US" sz="4400" dirty="0">
                <a:solidFill>
                  <a:srgbClr val="FFFFFF"/>
                </a:solidFill>
              </a:rPr>
              <a:t>Algorithm </a:t>
            </a:r>
          </a:p>
        </p:txBody>
      </p:sp>
      <p:pic>
        <p:nvPicPr>
          <p:cNvPr id="1026" name="Picture 2">
            <a:extLst>
              <a:ext uri="{FF2B5EF4-FFF2-40B4-BE49-F238E27FC236}">
                <a16:creationId xmlns:a16="http://schemas.microsoft.com/office/drawing/2014/main" id="{5A370D78-BD08-4DCB-9FA2-9DD394D01D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86023" y="497540"/>
            <a:ext cx="4320871" cy="585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6F4FD17E-BCD9-4B99-A72B-3CF213729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82F0901-50F7-4999-A648-3509791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67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2" name="Title 1">
            <a:extLst>
              <a:ext uri="{FF2B5EF4-FFF2-40B4-BE49-F238E27FC236}">
                <a16:creationId xmlns:a16="http://schemas.microsoft.com/office/drawing/2014/main" id="{437A140D-08C5-4BC6-82C8-373A84030416}"/>
              </a:ext>
            </a:extLst>
          </p:cNvPr>
          <p:cNvSpPr>
            <a:spLocks noGrp="1"/>
          </p:cNvSpPr>
          <p:nvPr>
            <p:ph type="title"/>
          </p:nvPr>
        </p:nvSpPr>
        <p:spPr>
          <a:xfrm>
            <a:off x="647700" y="1750423"/>
            <a:ext cx="4098471" cy="4193177"/>
          </a:xfrm>
        </p:spPr>
        <p:txBody>
          <a:bodyPr vert="horz" lIns="91440" tIns="45720" rIns="91440" bIns="45720" rtlCol="0" anchor="b">
            <a:normAutofit/>
          </a:bodyPr>
          <a:lstStyle/>
          <a:p>
            <a:r>
              <a:rPr lang="en-US" dirty="0">
                <a:solidFill>
                  <a:srgbClr val="FFFFFF"/>
                </a:solidFill>
              </a:rPr>
              <a:t>example</a:t>
            </a:r>
          </a:p>
        </p:txBody>
      </p:sp>
      <p:pic>
        <p:nvPicPr>
          <p:cNvPr id="2050" name="Picture 2" descr="Optimize a flow shop problem with ant colony optimization | by Auryn Engel  | Medium">
            <a:extLst>
              <a:ext uri="{FF2B5EF4-FFF2-40B4-BE49-F238E27FC236}">
                <a16:creationId xmlns:a16="http://schemas.microsoft.com/office/drawing/2014/main" id="{8D8969A4-B6E1-4CCD-AAB5-507222073C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06571" y="1809902"/>
            <a:ext cx="6279776" cy="323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4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B20ED89-9ADF-4A60-8BDE-0227989FAA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702" y="373982"/>
            <a:ext cx="4320871" cy="58588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Optimize a flow shop problem with ant colony optimization | by Auryn Engel  | Medium">
            <a:extLst>
              <a:ext uri="{FF2B5EF4-FFF2-40B4-BE49-F238E27FC236}">
                <a16:creationId xmlns:a16="http://schemas.microsoft.com/office/drawing/2014/main" id="{8318A9FE-980C-4F06-BB5A-5CA13B4020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74222" y="1811958"/>
            <a:ext cx="6279776" cy="323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413597"/>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2">
      <a:majorFont>
        <a:latin typeface="SF UI Display"/>
        <a:ea typeface=""/>
        <a:cs typeface=""/>
      </a:majorFont>
      <a:minorFont>
        <a:latin typeface="SF UI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docProps/app.xml><?xml version="1.0" encoding="utf-8"?>
<Properties xmlns="http://schemas.openxmlformats.org/officeDocument/2006/extended-properties" xmlns:vt="http://schemas.openxmlformats.org/officeDocument/2006/docPropsVTypes">
  <Template>Color block</Template>
  <TotalTime>65</TotalTime>
  <Words>198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SF UI Display</vt:lpstr>
      <vt:lpstr>ColorBlockVTI</vt:lpstr>
      <vt:lpstr>REVIEW 1</vt:lpstr>
      <vt:lpstr>PROBLEM STATEMENT </vt:lpstr>
      <vt:lpstr>INTRODUCTION</vt:lpstr>
      <vt:lpstr>About ACO </vt:lpstr>
      <vt:lpstr>About ACO </vt:lpstr>
      <vt:lpstr>About ACO </vt:lpstr>
      <vt:lpstr>Algorithm </vt:lpstr>
      <vt:lpstr>example</vt:lpstr>
      <vt:lpstr>PowerPoint Presentation</vt:lpstr>
      <vt:lpstr>SUGGESTIONS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Jyothin   Movva .</dc:creator>
  <cp:lastModifiedBy>Jyothin   Movva .</cp:lastModifiedBy>
  <cp:revision>16</cp:revision>
  <dcterms:created xsi:type="dcterms:W3CDTF">2022-03-06T08:19:50Z</dcterms:created>
  <dcterms:modified xsi:type="dcterms:W3CDTF">2022-05-06T02:58:43Z</dcterms:modified>
</cp:coreProperties>
</file>