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0" r:id="rId1"/>
  </p:sldMasterIdLst>
  <p:notesMasterIdLst>
    <p:notesMasterId r:id="rId16"/>
  </p:notesMasterIdLst>
  <p:sldIdLst>
    <p:sldId id="256" r:id="rId2"/>
    <p:sldId id="259" r:id="rId3"/>
    <p:sldId id="258" r:id="rId4"/>
    <p:sldId id="273" r:id="rId5"/>
    <p:sldId id="274" r:id="rId6"/>
    <p:sldId id="276" r:id="rId7"/>
    <p:sldId id="261" r:id="rId8"/>
    <p:sldId id="267" r:id="rId9"/>
    <p:sldId id="277" r:id="rId10"/>
    <p:sldId id="275" r:id="rId11"/>
    <p:sldId id="265" r:id="rId12"/>
    <p:sldId id="266" r:id="rId13"/>
    <p:sldId id="278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haladitya Valluru" initials="VV" lastIdx="1" clrIdx="0">
    <p:extLst>
      <p:ext uri="{19B8F6BF-5375-455C-9EA6-DF929625EA0E}">
        <p15:presenceInfo xmlns:p15="http://schemas.microsoft.com/office/powerpoint/2012/main" userId="6dfcb9b6a78dd2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53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218BBD-4B03-4BC3-9B18-05B50CA6A7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B72D4CC-37F6-4114-B421-B259707A6D5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Understanding the working of Avl trees.</a:t>
          </a:r>
          <a:endParaRPr lang="en-US"/>
        </a:p>
      </dgm:t>
    </dgm:pt>
    <dgm:pt modelId="{2C378115-5536-478D-A6D7-747B101C2C02}" type="parTrans" cxnId="{C4619158-6461-4ADD-8694-FE0AA2CD7791}">
      <dgm:prSet/>
      <dgm:spPr/>
      <dgm:t>
        <a:bodyPr/>
        <a:lstStyle/>
        <a:p>
          <a:endParaRPr lang="en-US"/>
        </a:p>
      </dgm:t>
    </dgm:pt>
    <dgm:pt modelId="{732A29C6-4EB9-47A0-8FE4-154A3B697850}" type="sibTrans" cxnId="{C4619158-6461-4ADD-8694-FE0AA2CD7791}">
      <dgm:prSet/>
      <dgm:spPr/>
      <dgm:t>
        <a:bodyPr/>
        <a:lstStyle/>
        <a:p>
          <a:endParaRPr lang="en-US"/>
        </a:p>
      </dgm:t>
    </dgm:pt>
    <dgm:pt modelId="{3E9E75A3-40AE-4EA1-A1EE-2F63CEE8F0A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It’s advantage over Binary Tree.</a:t>
          </a:r>
          <a:endParaRPr lang="en-US" dirty="0"/>
        </a:p>
      </dgm:t>
    </dgm:pt>
    <dgm:pt modelId="{DCFF825E-FD35-46EA-9897-BC5AF324F2B7}" type="parTrans" cxnId="{09FF46C3-D15E-444F-AD9F-1D14D8DCBFCC}">
      <dgm:prSet/>
      <dgm:spPr/>
      <dgm:t>
        <a:bodyPr/>
        <a:lstStyle/>
        <a:p>
          <a:endParaRPr lang="en-US"/>
        </a:p>
      </dgm:t>
    </dgm:pt>
    <dgm:pt modelId="{7A531149-695D-4904-9349-D017594EA92C}" type="sibTrans" cxnId="{09FF46C3-D15E-444F-AD9F-1D14D8DCBFCC}">
      <dgm:prSet/>
      <dgm:spPr/>
      <dgm:t>
        <a:bodyPr/>
        <a:lstStyle/>
        <a:p>
          <a:endParaRPr lang="en-US"/>
        </a:p>
      </dgm:t>
    </dgm:pt>
    <dgm:pt modelId="{9ED2D7D4-0DF7-427C-88F3-EAD70B2F284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Understanding its self balancing capability.</a:t>
          </a:r>
          <a:endParaRPr lang="en-US"/>
        </a:p>
      </dgm:t>
    </dgm:pt>
    <dgm:pt modelId="{3A94A2FA-DB84-4630-99B2-C45114EDA195}" type="parTrans" cxnId="{E1B7E0EB-9E76-4D5C-B487-A20BADE66369}">
      <dgm:prSet/>
      <dgm:spPr/>
      <dgm:t>
        <a:bodyPr/>
        <a:lstStyle/>
        <a:p>
          <a:endParaRPr lang="en-US"/>
        </a:p>
      </dgm:t>
    </dgm:pt>
    <dgm:pt modelId="{C2A25E99-D950-434F-A718-4D8AB26BA263}" type="sibTrans" cxnId="{E1B7E0EB-9E76-4D5C-B487-A20BADE66369}">
      <dgm:prSet/>
      <dgm:spPr/>
      <dgm:t>
        <a:bodyPr/>
        <a:lstStyle/>
        <a:p>
          <a:endParaRPr lang="en-US"/>
        </a:p>
      </dgm:t>
    </dgm:pt>
    <dgm:pt modelId="{B588AF90-BDDA-4731-B1A7-A48DC61E8E0C}" type="pres">
      <dgm:prSet presAssocID="{0C218BBD-4B03-4BC3-9B18-05B50CA6A7D5}" presName="root" presStyleCnt="0">
        <dgm:presLayoutVars>
          <dgm:dir/>
          <dgm:resizeHandles val="exact"/>
        </dgm:presLayoutVars>
      </dgm:prSet>
      <dgm:spPr/>
    </dgm:pt>
    <dgm:pt modelId="{6F48FE64-F34B-4B9B-BE45-6D40A8221423}" type="pres">
      <dgm:prSet presAssocID="{1B72D4CC-37F6-4114-B421-B259707A6D53}" presName="compNode" presStyleCnt="0"/>
      <dgm:spPr/>
    </dgm:pt>
    <dgm:pt modelId="{538252EA-01D4-42E9-842E-B828A65A7548}" type="pres">
      <dgm:prSet presAssocID="{1B72D4CC-37F6-4114-B421-B259707A6D53}" presName="bgRect" presStyleLbl="bgShp" presStyleIdx="0" presStyleCnt="3"/>
      <dgm:spPr/>
    </dgm:pt>
    <dgm:pt modelId="{31D26C7F-755A-4CE7-B634-44EE1C70DD40}" type="pres">
      <dgm:prSet presAssocID="{1B72D4CC-37F6-4114-B421-B259707A6D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BF34157F-9FB7-4FBB-BB3E-D65CBB63263F}" type="pres">
      <dgm:prSet presAssocID="{1B72D4CC-37F6-4114-B421-B259707A6D53}" presName="spaceRect" presStyleCnt="0"/>
      <dgm:spPr/>
    </dgm:pt>
    <dgm:pt modelId="{6932329F-87CC-4868-B4D9-DAA5D53BA724}" type="pres">
      <dgm:prSet presAssocID="{1B72D4CC-37F6-4114-B421-B259707A6D53}" presName="parTx" presStyleLbl="revTx" presStyleIdx="0" presStyleCnt="3">
        <dgm:presLayoutVars>
          <dgm:chMax val="0"/>
          <dgm:chPref val="0"/>
        </dgm:presLayoutVars>
      </dgm:prSet>
      <dgm:spPr/>
    </dgm:pt>
    <dgm:pt modelId="{D0561D67-D914-4A6F-A735-9EAF49C23B7D}" type="pres">
      <dgm:prSet presAssocID="{732A29C6-4EB9-47A0-8FE4-154A3B697850}" presName="sibTrans" presStyleCnt="0"/>
      <dgm:spPr/>
    </dgm:pt>
    <dgm:pt modelId="{F70A3AE9-CEAE-4F74-92A7-BCCB4861520A}" type="pres">
      <dgm:prSet presAssocID="{3E9E75A3-40AE-4EA1-A1EE-2F63CEE8F0A1}" presName="compNode" presStyleCnt="0"/>
      <dgm:spPr/>
    </dgm:pt>
    <dgm:pt modelId="{231E5BA1-3AB1-4DD1-92A2-6188A0A47978}" type="pres">
      <dgm:prSet presAssocID="{3E9E75A3-40AE-4EA1-A1EE-2F63CEE8F0A1}" presName="bgRect" presStyleLbl="bgShp" presStyleIdx="1" presStyleCnt="3"/>
      <dgm:spPr/>
    </dgm:pt>
    <dgm:pt modelId="{2723748B-C5E3-4B27-B72B-18ECD535C09B}" type="pres">
      <dgm:prSet presAssocID="{3E9E75A3-40AE-4EA1-A1EE-2F63CEE8F0A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73E16B9-FA29-4B3C-A654-FD163301264C}" type="pres">
      <dgm:prSet presAssocID="{3E9E75A3-40AE-4EA1-A1EE-2F63CEE8F0A1}" presName="spaceRect" presStyleCnt="0"/>
      <dgm:spPr/>
    </dgm:pt>
    <dgm:pt modelId="{9B6A8534-26E6-47BA-84CE-F7FC5F479881}" type="pres">
      <dgm:prSet presAssocID="{3E9E75A3-40AE-4EA1-A1EE-2F63CEE8F0A1}" presName="parTx" presStyleLbl="revTx" presStyleIdx="1" presStyleCnt="3">
        <dgm:presLayoutVars>
          <dgm:chMax val="0"/>
          <dgm:chPref val="0"/>
        </dgm:presLayoutVars>
      </dgm:prSet>
      <dgm:spPr/>
    </dgm:pt>
    <dgm:pt modelId="{2F297A6E-60FE-4DD4-B093-724B865EA77D}" type="pres">
      <dgm:prSet presAssocID="{7A531149-695D-4904-9349-D017594EA92C}" presName="sibTrans" presStyleCnt="0"/>
      <dgm:spPr/>
    </dgm:pt>
    <dgm:pt modelId="{A809BA8F-CC7D-425A-B5CA-F15C44819AF2}" type="pres">
      <dgm:prSet presAssocID="{9ED2D7D4-0DF7-427C-88F3-EAD70B2F284E}" presName="compNode" presStyleCnt="0"/>
      <dgm:spPr/>
    </dgm:pt>
    <dgm:pt modelId="{5CC07898-50F6-4C4C-806B-CB8E732DF617}" type="pres">
      <dgm:prSet presAssocID="{9ED2D7D4-0DF7-427C-88F3-EAD70B2F284E}" presName="bgRect" presStyleLbl="bgShp" presStyleIdx="2" presStyleCnt="3"/>
      <dgm:spPr/>
    </dgm:pt>
    <dgm:pt modelId="{7E59246D-98C7-40AA-BBF3-932CA3553733}" type="pres">
      <dgm:prSet presAssocID="{9ED2D7D4-0DF7-427C-88F3-EAD70B2F284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AFE5857A-E22C-4EC6-B069-5916AA6AD50C}" type="pres">
      <dgm:prSet presAssocID="{9ED2D7D4-0DF7-427C-88F3-EAD70B2F284E}" presName="spaceRect" presStyleCnt="0"/>
      <dgm:spPr/>
    </dgm:pt>
    <dgm:pt modelId="{DFD085CA-9CFE-4D91-81D7-0CEB75110693}" type="pres">
      <dgm:prSet presAssocID="{9ED2D7D4-0DF7-427C-88F3-EAD70B2F284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FA1A215-D239-4F42-9F37-70291314E5CC}" type="presOf" srcId="{0C218BBD-4B03-4BC3-9B18-05B50CA6A7D5}" destId="{B588AF90-BDDA-4731-B1A7-A48DC61E8E0C}" srcOrd="0" destOrd="0" presId="urn:microsoft.com/office/officeart/2018/2/layout/IconVerticalSolidList"/>
    <dgm:cxn modelId="{8EFFE729-195A-47F4-8DEA-1668A443BD83}" type="presOf" srcId="{1B72D4CC-37F6-4114-B421-B259707A6D53}" destId="{6932329F-87CC-4868-B4D9-DAA5D53BA724}" srcOrd="0" destOrd="0" presId="urn:microsoft.com/office/officeart/2018/2/layout/IconVerticalSolidList"/>
    <dgm:cxn modelId="{C4619158-6461-4ADD-8694-FE0AA2CD7791}" srcId="{0C218BBD-4B03-4BC3-9B18-05B50CA6A7D5}" destId="{1B72D4CC-37F6-4114-B421-B259707A6D53}" srcOrd="0" destOrd="0" parTransId="{2C378115-5536-478D-A6D7-747B101C2C02}" sibTransId="{732A29C6-4EB9-47A0-8FE4-154A3B697850}"/>
    <dgm:cxn modelId="{96CDA1BE-4350-449B-A776-CACE241A3957}" type="presOf" srcId="{3E9E75A3-40AE-4EA1-A1EE-2F63CEE8F0A1}" destId="{9B6A8534-26E6-47BA-84CE-F7FC5F479881}" srcOrd="0" destOrd="0" presId="urn:microsoft.com/office/officeart/2018/2/layout/IconVerticalSolidList"/>
    <dgm:cxn modelId="{09FF46C3-D15E-444F-AD9F-1D14D8DCBFCC}" srcId="{0C218BBD-4B03-4BC3-9B18-05B50CA6A7D5}" destId="{3E9E75A3-40AE-4EA1-A1EE-2F63CEE8F0A1}" srcOrd="1" destOrd="0" parTransId="{DCFF825E-FD35-46EA-9897-BC5AF324F2B7}" sibTransId="{7A531149-695D-4904-9349-D017594EA92C}"/>
    <dgm:cxn modelId="{E1B7E0EB-9E76-4D5C-B487-A20BADE66369}" srcId="{0C218BBD-4B03-4BC3-9B18-05B50CA6A7D5}" destId="{9ED2D7D4-0DF7-427C-88F3-EAD70B2F284E}" srcOrd="2" destOrd="0" parTransId="{3A94A2FA-DB84-4630-99B2-C45114EDA195}" sibTransId="{C2A25E99-D950-434F-A718-4D8AB26BA263}"/>
    <dgm:cxn modelId="{1B3A11F5-F0C2-4BF4-A2C0-7218BF451C60}" type="presOf" srcId="{9ED2D7D4-0DF7-427C-88F3-EAD70B2F284E}" destId="{DFD085CA-9CFE-4D91-81D7-0CEB75110693}" srcOrd="0" destOrd="0" presId="urn:microsoft.com/office/officeart/2018/2/layout/IconVerticalSolidList"/>
    <dgm:cxn modelId="{38D2454C-9B34-4916-9260-0056DBB92261}" type="presParOf" srcId="{B588AF90-BDDA-4731-B1A7-A48DC61E8E0C}" destId="{6F48FE64-F34B-4B9B-BE45-6D40A8221423}" srcOrd="0" destOrd="0" presId="urn:microsoft.com/office/officeart/2018/2/layout/IconVerticalSolidList"/>
    <dgm:cxn modelId="{5E07E236-E0A5-4354-9D69-0CF46AB05737}" type="presParOf" srcId="{6F48FE64-F34B-4B9B-BE45-6D40A8221423}" destId="{538252EA-01D4-42E9-842E-B828A65A7548}" srcOrd="0" destOrd="0" presId="urn:microsoft.com/office/officeart/2018/2/layout/IconVerticalSolidList"/>
    <dgm:cxn modelId="{70A6E730-6AEC-4850-84DF-A269A61A4894}" type="presParOf" srcId="{6F48FE64-F34B-4B9B-BE45-6D40A8221423}" destId="{31D26C7F-755A-4CE7-B634-44EE1C70DD40}" srcOrd="1" destOrd="0" presId="urn:microsoft.com/office/officeart/2018/2/layout/IconVerticalSolidList"/>
    <dgm:cxn modelId="{D4CA70D0-8F93-4C75-89B3-C4AAEDCC233E}" type="presParOf" srcId="{6F48FE64-F34B-4B9B-BE45-6D40A8221423}" destId="{BF34157F-9FB7-4FBB-BB3E-D65CBB63263F}" srcOrd="2" destOrd="0" presId="urn:microsoft.com/office/officeart/2018/2/layout/IconVerticalSolidList"/>
    <dgm:cxn modelId="{BE2A303E-F989-4240-AF47-00236776C8BC}" type="presParOf" srcId="{6F48FE64-F34B-4B9B-BE45-6D40A8221423}" destId="{6932329F-87CC-4868-B4D9-DAA5D53BA724}" srcOrd="3" destOrd="0" presId="urn:microsoft.com/office/officeart/2018/2/layout/IconVerticalSolidList"/>
    <dgm:cxn modelId="{D7F73B3A-C6B7-45B9-A0C9-CEC7B7CAAB31}" type="presParOf" srcId="{B588AF90-BDDA-4731-B1A7-A48DC61E8E0C}" destId="{D0561D67-D914-4A6F-A735-9EAF49C23B7D}" srcOrd="1" destOrd="0" presId="urn:microsoft.com/office/officeart/2018/2/layout/IconVerticalSolidList"/>
    <dgm:cxn modelId="{170F4E10-C231-4BFC-B67B-BD79D8E1F734}" type="presParOf" srcId="{B588AF90-BDDA-4731-B1A7-A48DC61E8E0C}" destId="{F70A3AE9-CEAE-4F74-92A7-BCCB4861520A}" srcOrd="2" destOrd="0" presId="urn:microsoft.com/office/officeart/2018/2/layout/IconVerticalSolidList"/>
    <dgm:cxn modelId="{1C6612D0-A079-408E-BB14-CE7B874B70F3}" type="presParOf" srcId="{F70A3AE9-CEAE-4F74-92A7-BCCB4861520A}" destId="{231E5BA1-3AB1-4DD1-92A2-6188A0A47978}" srcOrd="0" destOrd="0" presId="urn:microsoft.com/office/officeart/2018/2/layout/IconVerticalSolidList"/>
    <dgm:cxn modelId="{FD62A084-1F8D-435A-9B83-F143DE60BA9C}" type="presParOf" srcId="{F70A3AE9-CEAE-4F74-92A7-BCCB4861520A}" destId="{2723748B-C5E3-4B27-B72B-18ECD535C09B}" srcOrd="1" destOrd="0" presId="urn:microsoft.com/office/officeart/2018/2/layout/IconVerticalSolidList"/>
    <dgm:cxn modelId="{A7519A08-9842-427C-BCEC-6E8068E7C363}" type="presParOf" srcId="{F70A3AE9-CEAE-4F74-92A7-BCCB4861520A}" destId="{D73E16B9-FA29-4B3C-A654-FD163301264C}" srcOrd="2" destOrd="0" presId="urn:microsoft.com/office/officeart/2018/2/layout/IconVerticalSolidList"/>
    <dgm:cxn modelId="{74852847-9BDC-405D-85B2-2C4AA5472BA1}" type="presParOf" srcId="{F70A3AE9-CEAE-4F74-92A7-BCCB4861520A}" destId="{9B6A8534-26E6-47BA-84CE-F7FC5F479881}" srcOrd="3" destOrd="0" presId="urn:microsoft.com/office/officeart/2018/2/layout/IconVerticalSolidList"/>
    <dgm:cxn modelId="{23C9AEA7-CE71-4993-963A-D9C73BADF614}" type="presParOf" srcId="{B588AF90-BDDA-4731-B1A7-A48DC61E8E0C}" destId="{2F297A6E-60FE-4DD4-B093-724B865EA77D}" srcOrd="3" destOrd="0" presId="urn:microsoft.com/office/officeart/2018/2/layout/IconVerticalSolidList"/>
    <dgm:cxn modelId="{7D6566A4-D2CE-4833-9D56-421679A77500}" type="presParOf" srcId="{B588AF90-BDDA-4731-B1A7-A48DC61E8E0C}" destId="{A809BA8F-CC7D-425A-B5CA-F15C44819AF2}" srcOrd="4" destOrd="0" presId="urn:microsoft.com/office/officeart/2018/2/layout/IconVerticalSolidList"/>
    <dgm:cxn modelId="{4BB97378-2287-4CC3-B5B3-649B8E8F6309}" type="presParOf" srcId="{A809BA8F-CC7D-425A-B5CA-F15C44819AF2}" destId="{5CC07898-50F6-4C4C-806B-CB8E732DF617}" srcOrd="0" destOrd="0" presId="urn:microsoft.com/office/officeart/2018/2/layout/IconVerticalSolidList"/>
    <dgm:cxn modelId="{7788B83A-8F26-42E1-8EC7-BC560ABB4A54}" type="presParOf" srcId="{A809BA8F-CC7D-425A-B5CA-F15C44819AF2}" destId="{7E59246D-98C7-40AA-BBF3-932CA3553733}" srcOrd="1" destOrd="0" presId="urn:microsoft.com/office/officeart/2018/2/layout/IconVerticalSolidList"/>
    <dgm:cxn modelId="{66C30F91-1951-4006-8F84-7A1FF73195DF}" type="presParOf" srcId="{A809BA8F-CC7D-425A-B5CA-F15C44819AF2}" destId="{AFE5857A-E22C-4EC6-B069-5916AA6AD50C}" srcOrd="2" destOrd="0" presId="urn:microsoft.com/office/officeart/2018/2/layout/IconVerticalSolidList"/>
    <dgm:cxn modelId="{75147FD0-A202-4386-9FC6-37EB1F0E004E}" type="presParOf" srcId="{A809BA8F-CC7D-425A-B5CA-F15C44819AF2}" destId="{DFD085CA-9CFE-4D91-81D7-0CEB751106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97314D-D1B1-4A0E-9351-B8649865B5E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D74385-BD72-4B84-9B52-AB1FCD0E0DCA}">
      <dgm:prSet/>
      <dgm:spPr/>
      <dgm:t>
        <a:bodyPr/>
        <a:lstStyle/>
        <a:p>
          <a:r>
            <a:rPr lang="en-IN" b="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rPr>
            <a:t>There are basically four types of rotations which are LL,RR,LR,RL</a:t>
          </a:r>
          <a:r>
            <a:rPr lang="en-IN" b="0" dirty="0">
              <a:latin typeface="SF Pro Display" panose="00000500000000000000" pitchFamily="2" charset="0"/>
              <a:ea typeface="SF Pro Display" panose="00000500000000000000" pitchFamily="2" charset="0"/>
            </a:rPr>
            <a:t>.</a:t>
          </a:r>
          <a:endParaRPr lang="en-US" b="0" dirty="0">
            <a:latin typeface="SF Pro Display" panose="00000500000000000000" pitchFamily="2" charset="0"/>
            <a:ea typeface="SF Pro Display" panose="00000500000000000000" pitchFamily="2" charset="0"/>
          </a:endParaRPr>
        </a:p>
      </dgm:t>
    </dgm:pt>
    <dgm:pt modelId="{7B32C7AB-0F0D-41A8-A7F3-68B5F578A858}" type="parTrans" cxnId="{F55D710D-A2BC-4638-9E37-9D8EC30B3A93}">
      <dgm:prSet/>
      <dgm:spPr/>
      <dgm:t>
        <a:bodyPr/>
        <a:lstStyle/>
        <a:p>
          <a:endParaRPr lang="en-US"/>
        </a:p>
      </dgm:t>
    </dgm:pt>
    <dgm:pt modelId="{486CD6C6-137B-4C91-9644-B293E88BFBF4}" type="sibTrans" cxnId="{F55D710D-A2BC-4638-9E37-9D8EC30B3A93}">
      <dgm:prSet/>
      <dgm:spPr/>
      <dgm:t>
        <a:bodyPr/>
        <a:lstStyle/>
        <a:p>
          <a:endParaRPr lang="en-US"/>
        </a:p>
      </dgm:t>
    </dgm:pt>
    <dgm:pt modelId="{0F89E052-6B2C-47F9-99DA-F3CCBF88CB9E}">
      <dgm:prSet/>
      <dgm:spPr/>
      <dgm:t>
        <a:bodyPr/>
        <a:lstStyle/>
        <a:p>
          <a:r>
            <a:rPr lang="en-IN" b="0" u="none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rPr>
            <a:t>RR(Right-Right) Rotation</a:t>
          </a:r>
          <a:r>
            <a:rPr lang="en-IN" b="0" u="none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  <a:sym typeface="Wingdings" panose="05000000000000000000" pitchFamily="2" charset="2"/>
            </a:rPr>
            <a:t></a:t>
          </a:r>
          <a:r>
            <a:rPr lang="en-IN" b="0" u="none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rPr>
            <a:t> RR is applied when a node is inserted into the right subtree of its parent right subtree which makes the balance factor -2.</a:t>
          </a:r>
          <a:endParaRPr lang="en-US" b="0" u="none" dirty="0">
            <a:solidFill>
              <a:schemeClr val="tx1"/>
            </a:solidFill>
            <a:latin typeface="SF Pro Display" panose="00000500000000000000" pitchFamily="2" charset="0"/>
            <a:ea typeface="SF Pro Display" panose="00000500000000000000" pitchFamily="2" charset="0"/>
          </a:endParaRPr>
        </a:p>
      </dgm:t>
    </dgm:pt>
    <dgm:pt modelId="{78604F9E-D0B2-4B70-9665-2F60296122DB}" type="parTrans" cxnId="{988A9FBB-2F32-4189-B87D-3DEECF580A88}">
      <dgm:prSet/>
      <dgm:spPr/>
      <dgm:t>
        <a:bodyPr/>
        <a:lstStyle/>
        <a:p>
          <a:endParaRPr lang="en-US"/>
        </a:p>
      </dgm:t>
    </dgm:pt>
    <dgm:pt modelId="{3CE41D0A-567D-4E36-AD8E-A7D32F93A11D}" type="sibTrans" cxnId="{988A9FBB-2F32-4189-B87D-3DEECF580A88}">
      <dgm:prSet/>
      <dgm:spPr/>
      <dgm:t>
        <a:bodyPr/>
        <a:lstStyle/>
        <a:p>
          <a:endParaRPr lang="en-US"/>
        </a:p>
      </dgm:t>
    </dgm:pt>
    <dgm:pt modelId="{EA93E1DE-05D4-4219-A83E-A92A812DEC79}">
      <dgm:prSet/>
      <dgm:spPr/>
      <dgm:t>
        <a:bodyPr/>
        <a:lstStyle/>
        <a:p>
          <a:r>
            <a:rPr lang="en-IN" b="0" u="none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rPr>
            <a:t>LL(Left-Left) Rotation</a:t>
          </a:r>
          <a:r>
            <a:rPr lang="en-IN" b="0" u="none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  <a:sym typeface="Wingdings" panose="05000000000000000000" pitchFamily="2" charset="2"/>
            </a:rPr>
            <a:t></a:t>
          </a:r>
          <a:r>
            <a:rPr lang="en-IN" b="0" u="none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rPr>
            <a:t> LL  is applied when a node is inserted into the left subtree of its parent left subtree which makes the balance factor 2.</a:t>
          </a:r>
          <a:endParaRPr lang="en-US" b="0" u="none" dirty="0">
            <a:solidFill>
              <a:schemeClr val="tx1"/>
            </a:solidFill>
            <a:latin typeface="SF Pro Display" panose="00000500000000000000" pitchFamily="2" charset="0"/>
            <a:ea typeface="SF Pro Display" panose="00000500000000000000" pitchFamily="2" charset="0"/>
          </a:endParaRPr>
        </a:p>
      </dgm:t>
    </dgm:pt>
    <dgm:pt modelId="{4DBFFB9A-BCE5-40E0-8694-14158965A3F4}" type="parTrans" cxnId="{70847876-660F-45C2-8305-4D10D12E5E6D}">
      <dgm:prSet/>
      <dgm:spPr/>
      <dgm:t>
        <a:bodyPr/>
        <a:lstStyle/>
        <a:p>
          <a:endParaRPr lang="en-US"/>
        </a:p>
      </dgm:t>
    </dgm:pt>
    <dgm:pt modelId="{2ACDC765-31A6-46C7-88B7-A485CE3FE533}" type="sibTrans" cxnId="{70847876-660F-45C2-8305-4D10D12E5E6D}">
      <dgm:prSet/>
      <dgm:spPr/>
      <dgm:t>
        <a:bodyPr/>
        <a:lstStyle/>
        <a:p>
          <a:endParaRPr lang="en-US"/>
        </a:p>
      </dgm:t>
    </dgm:pt>
    <dgm:pt modelId="{60A8BC79-7993-4114-84EE-55530A0EA784}">
      <dgm:prSet/>
      <dgm:spPr/>
      <dgm:t>
        <a:bodyPr/>
        <a:lstStyle/>
        <a:p>
          <a:r>
            <a:rPr lang="en-IN" b="0" u="none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rPr>
            <a:t>LR(Left-Right) Rotation</a:t>
          </a:r>
          <a:r>
            <a:rPr lang="en-IN" b="0" u="none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  <a:sym typeface="Wingdings" panose="05000000000000000000" pitchFamily="2" charset="2"/>
            </a:rPr>
            <a:t></a:t>
          </a:r>
          <a:r>
            <a:rPr lang="en-IN" b="0" u="none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rPr>
            <a:t> LR has double rotation(LL </a:t>
          </a:r>
          <a:r>
            <a:rPr lang="en-IN" b="0" u="none" dirty="0" err="1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rPr>
            <a:t>rotation+RR</a:t>
          </a:r>
          <a:r>
            <a:rPr lang="en-IN" b="0" u="none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rPr>
            <a:t> rotation) </a:t>
          </a:r>
          <a:r>
            <a:rPr lang="en-IN" b="0" u="none" dirty="0" err="1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rPr>
            <a:t>i.e</a:t>
          </a:r>
          <a:r>
            <a:rPr lang="en-IN" b="0" u="none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rPr>
            <a:t> first LL rotation is performed on subtree and then RR rotation is performed on that full tree.</a:t>
          </a:r>
          <a:endParaRPr lang="en-US" b="0" u="none" dirty="0">
            <a:solidFill>
              <a:schemeClr val="tx1"/>
            </a:solidFill>
            <a:latin typeface="SF Pro Display" panose="00000500000000000000" pitchFamily="2" charset="0"/>
            <a:ea typeface="SF Pro Display" panose="00000500000000000000" pitchFamily="2" charset="0"/>
          </a:endParaRPr>
        </a:p>
      </dgm:t>
    </dgm:pt>
    <dgm:pt modelId="{FA9129A3-A774-4B19-B146-188486FC9CA0}" type="parTrans" cxnId="{FD49D637-83D1-4B96-B577-35D95F8D9BAA}">
      <dgm:prSet/>
      <dgm:spPr/>
      <dgm:t>
        <a:bodyPr/>
        <a:lstStyle/>
        <a:p>
          <a:endParaRPr lang="en-US"/>
        </a:p>
      </dgm:t>
    </dgm:pt>
    <dgm:pt modelId="{EB984F94-1B57-4986-A86E-BB9E88EB06F1}" type="sibTrans" cxnId="{FD49D637-83D1-4B96-B577-35D95F8D9BAA}">
      <dgm:prSet/>
      <dgm:spPr/>
      <dgm:t>
        <a:bodyPr/>
        <a:lstStyle/>
        <a:p>
          <a:endParaRPr lang="en-US"/>
        </a:p>
      </dgm:t>
    </dgm:pt>
    <dgm:pt modelId="{DC459731-192E-43A1-9DDC-C22EBBCB9DDF}">
      <dgm:prSet/>
      <dgm:spPr/>
      <dgm:t>
        <a:bodyPr/>
        <a:lstStyle/>
        <a:p>
          <a:r>
            <a:rPr lang="en-IN" b="0" u="none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rPr>
            <a:t>RL(Right-Left) Rotation</a:t>
          </a:r>
          <a:r>
            <a:rPr lang="en-IN" b="0" u="none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  <a:sym typeface="Wingdings" panose="05000000000000000000" pitchFamily="2" charset="2"/>
            </a:rPr>
            <a:t></a:t>
          </a:r>
          <a:r>
            <a:rPr lang="en-IN" b="0" u="none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rPr>
            <a:t> RL it also has double rotation(RR </a:t>
          </a:r>
          <a:r>
            <a:rPr lang="en-IN" b="0" u="none" dirty="0" err="1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rPr>
            <a:t>rotation+LL</a:t>
          </a:r>
          <a:r>
            <a:rPr lang="en-IN" b="0" u="none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rPr>
            <a:t> rotation) vice-versa of LR rotation. First RR rotation is performed on subtree and then LL rotation is performed on that full tree.</a:t>
          </a:r>
          <a:endParaRPr lang="en-US" b="0" u="none" dirty="0">
            <a:solidFill>
              <a:schemeClr val="tx1"/>
            </a:solidFill>
            <a:latin typeface="SF Pro Display" panose="00000500000000000000" pitchFamily="2" charset="0"/>
            <a:ea typeface="SF Pro Display" panose="00000500000000000000" pitchFamily="2" charset="0"/>
          </a:endParaRPr>
        </a:p>
      </dgm:t>
    </dgm:pt>
    <dgm:pt modelId="{C6BD95BC-EDD4-417F-BC88-E3C35B07573C}" type="parTrans" cxnId="{105199AA-5AF0-4BCB-8A67-DFBDF58757C6}">
      <dgm:prSet/>
      <dgm:spPr/>
      <dgm:t>
        <a:bodyPr/>
        <a:lstStyle/>
        <a:p>
          <a:endParaRPr lang="en-US"/>
        </a:p>
      </dgm:t>
    </dgm:pt>
    <dgm:pt modelId="{ED852AAC-5814-4613-BFB1-87DEF034C1B2}" type="sibTrans" cxnId="{105199AA-5AF0-4BCB-8A67-DFBDF58757C6}">
      <dgm:prSet/>
      <dgm:spPr/>
      <dgm:t>
        <a:bodyPr/>
        <a:lstStyle/>
        <a:p>
          <a:endParaRPr lang="en-US"/>
        </a:p>
      </dgm:t>
    </dgm:pt>
    <dgm:pt modelId="{8B864DC6-6B26-447F-BEFD-D6F6417F20FC}" type="pres">
      <dgm:prSet presAssocID="{0997314D-D1B1-4A0E-9351-B8649865B5ED}" presName="linear" presStyleCnt="0">
        <dgm:presLayoutVars>
          <dgm:animLvl val="lvl"/>
          <dgm:resizeHandles val="exact"/>
        </dgm:presLayoutVars>
      </dgm:prSet>
      <dgm:spPr/>
    </dgm:pt>
    <dgm:pt modelId="{ABD7EB99-A3FC-45F3-981B-AE7CC6015A25}" type="pres">
      <dgm:prSet presAssocID="{24D74385-BD72-4B84-9B52-AB1FCD0E0DCA}" presName="parentText" presStyleLbl="node1" presStyleIdx="0" presStyleCnt="5" custLinFactY="-42913" custLinFactNeighborX="-1352" custLinFactNeighborY="-100000">
        <dgm:presLayoutVars>
          <dgm:chMax val="0"/>
          <dgm:bulletEnabled val="1"/>
        </dgm:presLayoutVars>
      </dgm:prSet>
      <dgm:spPr/>
    </dgm:pt>
    <dgm:pt modelId="{5D17DD33-C6A5-44DB-9808-06836BA033A3}" type="pres">
      <dgm:prSet presAssocID="{486CD6C6-137B-4C91-9644-B293E88BFBF4}" presName="spacer" presStyleCnt="0"/>
      <dgm:spPr/>
    </dgm:pt>
    <dgm:pt modelId="{DCD24B13-A268-4EC9-9B39-FCB565EAA073}" type="pres">
      <dgm:prSet presAssocID="{0F89E052-6B2C-47F9-99DA-F3CCBF88CB9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454E0C3-967D-44B5-AFE6-DA4C7B9DAEF9}" type="pres">
      <dgm:prSet presAssocID="{3CE41D0A-567D-4E36-AD8E-A7D32F93A11D}" presName="spacer" presStyleCnt="0"/>
      <dgm:spPr/>
    </dgm:pt>
    <dgm:pt modelId="{F7FFB242-A3A7-4E79-9F1F-0CE4AC88C728}" type="pres">
      <dgm:prSet presAssocID="{EA93E1DE-05D4-4219-A83E-A92A812DEC7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CB7FEE9-899D-485E-B0F3-B9CB8DDF5162}" type="pres">
      <dgm:prSet presAssocID="{2ACDC765-31A6-46C7-88B7-A485CE3FE533}" presName="spacer" presStyleCnt="0"/>
      <dgm:spPr/>
    </dgm:pt>
    <dgm:pt modelId="{17B275C5-B9CA-4FAA-A0D9-DC2734996978}" type="pres">
      <dgm:prSet presAssocID="{60A8BC79-7993-4114-84EE-55530A0EA78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1A0EF05-DD92-44D7-81B4-5967B944F542}" type="pres">
      <dgm:prSet presAssocID="{EB984F94-1B57-4986-A86E-BB9E88EB06F1}" presName="spacer" presStyleCnt="0"/>
      <dgm:spPr/>
    </dgm:pt>
    <dgm:pt modelId="{86D0A9F3-325E-4CEB-8BBC-BD53BFD60A98}" type="pres">
      <dgm:prSet presAssocID="{DC459731-192E-43A1-9DDC-C22EBBCB9DDF}" presName="parentText" presStyleLbl="node1" presStyleIdx="4" presStyleCnt="5" custLinFactNeighborX="1555" custLinFactNeighborY="49053">
        <dgm:presLayoutVars>
          <dgm:chMax val="0"/>
          <dgm:bulletEnabled val="1"/>
        </dgm:presLayoutVars>
      </dgm:prSet>
      <dgm:spPr/>
    </dgm:pt>
  </dgm:ptLst>
  <dgm:cxnLst>
    <dgm:cxn modelId="{F55D710D-A2BC-4638-9E37-9D8EC30B3A93}" srcId="{0997314D-D1B1-4A0E-9351-B8649865B5ED}" destId="{24D74385-BD72-4B84-9B52-AB1FCD0E0DCA}" srcOrd="0" destOrd="0" parTransId="{7B32C7AB-0F0D-41A8-A7F3-68B5F578A858}" sibTransId="{486CD6C6-137B-4C91-9644-B293E88BFBF4}"/>
    <dgm:cxn modelId="{8828A02E-92C8-40D1-AF56-120CD21EA0DF}" type="presOf" srcId="{DC459731-192E-43A1-9DDC-C22EBBCB9DDF}" destId="{86D0A9F3-325E-4CEB-8BBC-BD53BFD60A98}" srcOrd="0" destOrd="0" presId="urn:microsoft.com/office/officeart/2005/8/layout/vList2"/>
    <dgm:cxn modelId="{FD49D637-83D1-4B96-B577-35D95F8D9BAA}" srcId="{0997314D-D1B1-4A0E-9351-B8649865B5ED}" destId="{60A8BC79-7993-4114-84EE-55530A0EA784}" srcOrd="3" destOrd="0" parTransId="{FA9129A3-A774-4B19-B146-188486FC9CA0}" sibTransId="{EB984F94-1B57-4986-A86E-BB9E88EB06F1}"/>
    <dgm:cxn modelId="{02C3BD4C-FAC1-48C3-94D7-40D78EBB58A3}" type="presOf" srcId="{0F89E052-6B2C-47F9-99DA-F3CCBF88CB9E}" destId="{DCD24B13-A268-4EC9-9B39-FCB565EAA073}" srcOrd="0" destOrd="0" presId="urn:microsoft.com/office/officeart/2005/8/layout/vList2"/>
    <dgm:cxn modelId="{70847876-660F-45C2-8305-4D10D12E5E6D}" srcId="{0997314D-D1B1-4A0E-9351-B8649865B5ED}" destId="{EA93E1DE-05D4-4219-A83E-A92A812DEC79}" srcOrd="2" destOrd="0" parTransId="{4DBFFB9A-BCE5-40E0-8694-14158965A3F4}" sibTransId="{2ACDC765-31A6-46C7-88B7-A485CE3FE533}"/>
    <dgm:cxn modelId="{9EDAE382-DCF2-4BE9-9A86-6F94D57D31FC}" type="presOf" srcId="{EA93E1DE-05D4-4219-A83E-A92A812DEC79}" destId="{F7FFB242-A3A7-4E79-9F1F-0CE4AC88C728}" srcOrd="0" destOrd="0" presId="urn:microsoft.com/office/officeart/2005/8/layout/vList2"/>
    <dgm:cxn modelId="{CFD7FA84-B620-44AE-8EA0-D3D7AB02D94B}" type="presOf" srcId="{24D74385-BD72-4B84-9B52-AB1FCD0E0DCA}" destId="{ABD7EB99-A3FC-45F3-981B-AE7CC6015A25}" srcOrd="0" destOrd="0" presId="urn:microsoft.com/office/officeart/2005/8/layout/vList2"/>
    <dgm:cxn modelId="{105199AA-5AF0-4BCB-8A67-DFBDF58757C6}" srcId="{0997314D-D1B1-4A0E-9351-B8649865B5ED}" destId="{DC459731-192E-43A1-9DDC-C22EBBCB9DDF}" srcOrd="4" destOrd="0" parTransId="{C6BD95BC-EDD4-417F-BC88-E3C35B07573C}" sibTransId="{ED852AAC-5814-4613-BFB1-87DEF034C1B2}"/>
    <dgm:cxn modelId="{988A9FBB-2F32-4189-B87D-3DEECF580A88}" srcId="{0997314D-D1B1-4A0E-9351-B8649865B5ED}" destId="{0F89E052-6B2C-47F9-99DA-F3CCBF88CB9E}" srcOrd="1" destOrd="0" parTransId="{78604F9E-D0B2-4B70-9665-2F60296122DB}" sibTransId="{3CE41D0A-567D-4E36-AD8E-A7D32F93A11D}"/>
    <dgm:cxn modelId="{C9FF54DA-4D2B-4882-B621-EAAD38F81E69}" type="presOf" srcId="{0997314D-D1B1-4A0E-9351-B8649865B5ED}" destId="{8B864DC6-6B26-447F-BEFD-D6F6417F20FC}" srcOrd="0" destOrd="0" presId="urn:microsoft.com/office/officeart/2005/8/layout/vList2"/>
    <dgm:cxn modelId="{8B6438E9-1632-442A-9E48-20AC61C4D562}" type="presOf" srcId="{60A8BC79-7993-4114-84EE-55530A0EA784}" destId="{17B275C5-B9CA-4FAA-A0D9-DC2734996978}" srcOrd="0" destOrd="0" presId="urn:microsoft.com/office/officeart/2005/8/layout/vList2"/>
    <dgm:cxn modelId="{631F8923-7133-4730-B3DF-01B797EBC187}" type="presParOf" srcId="{8B864DC6-6B26-447F-BEFD-D6F6417F20FC}" destId="{ABD7EB99-A3FC-45F3-981B-AE7CC6015A25}" srcOrd="0" destOrd="0" presId="urn:microsoft.com/office/officeart/2005/8/layout/vList2"/>
    <dgm:cxn modelId="{1CD5B665-7C4F-40AC-A9A9-0CB548F68A5D}" type="presParOf" srcId="{8B864DC6-6B26-447F-BEFD-D6F6417F20FC}" destId="{5D17DD33-C6A5-44DB-9808-06836BA033A3}" srcOrd="1" destOrd="0" presId="urn:microsoft.com/office/officeart/2005/8/layout/vList2"/>
    <dgm:cxn modelId="{DB1173CD-B259-4A69-9087-BBFCF357A733}" type="presParOf" srcId="{8B864DC6-6B26-447F-BEFD-D6F6417F20FC}" destId="{DCD24B13-A268-4EC9-9B39-FCB565EAA073}" srcOrd="2" destOrd="0" presId="urn:microsoft.com/office/officeart/2005/8/layout/vList2"/>
    <dgm:cxn modelId="{83D7A888-FDFC-4FB7-AA79-A4DFBCC04BFD}" type="presParOf" srcId="{8B864DC6-6B26-447F-BEFD-D6F6417F20FC}" destId="{E454E0C3-967D-44B5-AFE6-DA4C7B9DAEF9}" srcOrd="3" destOrd="0" presId="urn:microsoft.com/office/officeart/2005/8/layout/vList2"/>
    <dgm:cxn modelId="{CDBB3230-3BDC-4FF0-AB1C-37B9EFDA239F}" type="presParOf" srcId="{8B864DC6-6B26-447F-BEFD-D6F6417F20FC}" destId="{F7FFB242-A3A7-4E79-9F1F-0CE4AC88C728}" srcOrd="4" destOrd="0" presId="urn:microsoft.com/office/officeart/2005/8/layout/vList2"/>
    <dgm:cxn modelId="{758F76FA-30CE-41C0-B056-A08CE7C6E6A6}" type="presParOf" srcId="{8B864DC6-6B26-447F-BEFD-D6F6417F20FC}" destId="{CCB7FEE9-899D-485E-B0F3-B9CB8DDF5162}" srcOrd="5" destOrd="0" presId="urn:microsoft.com/office/officeart/2005/8/layout/vList2"/>
    <dgm:cxn modelId="{2D7B9C4E-3144-441B-9BD3-714550EA3EF1}" type="presParOf" srcId="{8B864DC6-6B26-447F-BEFD-D6F6417F20FC}" destId="{17B275C5-B9CA-4FAA-A0D9-DC2734996978}" srcOrd="6" destOrd="0" presId="urn:microsoft.com/office/officeart/2005/8/layout/vList2"/>
    <dgm:cxn modelId="{010DF811-8D8A-4F5F-BCE5-5CC9A4F352FC}" type="presParOf" srcId="{8B864DC6-6B26-447F-BEFD-D6F6417F20FC}" destId="{C1A0EF05-DD92-44D7-81B4-5967B944F542}" srcOrd="7" destOrd="0" presId="urn:microsoft.com/office/officeart/2005/8/layout/vList2"/>
    <dgm:cxn modelId="{A9BA7064-80B7-402D-AACC-D430C363A207}" type="presParOf" srcId="{8B864DC6-6B26-447F-BEFD-D6F6417F20FC}" destId="{86D0A9F3-325E-4CEB-8BBC-BD53BFD60A9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92D267-6C33-484F-8713-06EEB9E1DDFE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A63525-4A05-4828-AFA8-00BEF1D1F7C8}">
      <dgm:prSet/>
      <dgm:spPr/>
      <dgm:t>
        <a:bodyPr/>
        <a:lstStyle/>
        <a:p>
          <a:r>
            <a:rPr lang="en-IN" b="0" dirty="0">
              <a:latin typeface="SF Pro Display" panose="00000500000000000000" pitchFamily="2" charset="0"/>
              <a:ea typeface="SF Pro Display" panose="00000500000000000000" pitchFamily="2" charset="0"/>
            </a:rPr>
            <a:t>The code for AVL tree is more complex than BST.</a:t>
          </a:r>
          <a:endParaRPr lang="en-US" b="0" dirty="0">
            <a:latin typeface="SF Pro Display" panose="00000500000000000000" pitchFamily="2" charset="0"/>
            <a:ea typeface="SF Pro Display" panose="00000500000000000000" pitchFamily="2" charset="0"/>
          </a:endParaRPr>
        </a:p>
      </dgm:t>
    </dgm:pt>
    <dgm:pt modelId="{2277FA04-A7D0-4F38-B58F-5462793B4678}" type="parTrans" cxnId="{C2124AA0-79B8-475E-944B-0F72C476CED2}">
      <dgm:prSet/>
      <dgm:spPr/>
      <dgm:t>
        <a:bodyPr/>
        <a:lstStyle/>
        <a:p>
          <a:endParaRPr lang="en-US"/>
        </a:p>
      </dgm:t>
    </dgm:pt>
    <dgm:pt modelId="{FA3EA3E5-467C-4629-BA18-0C8308CCECCF}" type="sibTrans" cxnId="{C2124AA0-79B8-475E-944B-0F72C476CED2}">
      <dgm:prSet/>
      <dgm:spPr/>
      <dgm:t>
        <a:bodyPr/>
        <a:lstStyle/>
        <a:p>
          <a:endParaRPr lang="en-US"/>
        </a:p>
      </dgm:t>
    </dgm:pt>
    <dgm:pt modelId="{F115E73B-428C-4672-B162-C9BE6B0C6BA7}">
      <dgm:prSet/>
      <dgm:spPr/>
      <dgm:t>
        <a:bodyPr/>
        <a:lstStyle/>
        <a:p>
          <a:r>
            <a:rPr lang="en-IN" b="0" dirty="0">
              <a:latin typeface="SF Pro Display" panose="00000500000000000000" pitchFamily="2" charset="0"/>
              <a:ea typeface="SF Pro Display" panose="00000500000000000000" pitchFamily="2" charset="0"/>
            </a:rPr>
            <a:t>The deletion operation is bit hard process as it involve a lot of pointer changes and </a:t>
          </a:r>
          <a:r>
            <a:rPr lang="en-IN" b="0" dirty="0" err="1">
              <a:latin typeface="SF Pro Display" panose="00000500000000000000" pitchFamily="2" charset="0"/>
              <a:ea typeface="SF Pro Display" panose="00000500000000000000" pitchFamily="2" charset="0"/>
            </a:rPr>
            <a:t>rotaions</a:t>
          </a:r>
          <a:endParaRPr lang="en-US" b="0" dirty="0">
            <a:latin typeface="SF Pro Display" panose="00000500000000000000" pitchFamily="2" charset="0"/>
            <a:ea typeface="SF Pro Display" panose="00000500000000000000" pitchFamily="2" charset="0"/>
          </a:endParaRPr>
        </a:p>
      </dgm:t>
    </dgm:pt>
    <dgm:pt modelId="{5A71A254-4B69-459D-A24F-7159C2DC290A}" type="parTrans" cxnId="{322E468E-655F-4152-BFCF-FEF15DBB607B}">
      <dgm:prSet/>
      <dgm:spPr/>
      <dgm:t>
        <a:bodyPr/>
        <a:lstStyle/>
        <a:p>
          <a:endParaRPr lang="en-US"/>
        </a:p>
      </dgm:t>
    </dgm:pt>
    <dgm:pt modelId="{94F6FF20-CAFD-460B-9EBF-D6208F141675}" type="sibTrans" cxnId="{322E468E-655F-4152-BFCF-FEF15DBB607B}">
      <dgm:prSet/>
      <dgm:spPr/>
      <dgm:t>
        <a:bodyPr/>
        <a:lstStyle/>
        <a:p>
          <a:endParaRPr lang="en-US"/>
        </a:p>
      </dgm:t>
    </dgm:pt>
    <dgm:pt modelId="{593B608A-277A-40C4-BD3A-AB431C3AFE04}" type="pres">
      <dgm:prSet presAssocID="{B992D267-6C33-484F-8713-06EEB9E1DDF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1FAAC9B-2C6B-456D-9BD5-739A3934A1CC}" type="pres">
      <dgm:prSet presAssocID="{E8A63525-4A05-4828-AFA8-00BEF1D1F7C8}" presName="hierRoot1" presStyleCnt="0"/>
      <dgm:spPr/>
    </dgm:pt>
    <dgm:pt modelId="{DEA0BE16-23E5-4A51-8263-A2371D36E7B8}" type="pres">
      <dgm:prSet presAssocID="{E8A63525-4A05-4828-AFA8-00BEF1D1F7C8}" presName="composite" presStyleCnt="0"/>
      <dgm:spPr/>
    </dgm:pt>
    <dgm:pt modelId="{F544C9A6-A891-44AD-9322-C4F1CF564DAB}" type="pres">
      <dgm:prSet presAssocID="{E8A63525-4A05-4828-AFA8-00BEF1D1F7C8}" presName="background" presStyleLbl="node0" presStyleIdx="0" presStyleCnt="2"/>
      <dgm:spPr/>
    </dgm:pt>
    <dgm:pt modelId="{6E550C0B-CE75-44D8-9C9C-1F19DA89A01F}" type="pres">
      <dgm:prSet presAssocID="{E8A63525-4A05-4828-AFA8-00BEF1D1F7C8}" presName="text" presStyleLbl="fgAcc0" presStyleIdx="0" presStyleCnt="2">
        <dgm:presLayoutVars>
          <dgm:chPref val="3"/>
        </dgm:presLayoutVars>
      </dgm:prSet>
      <dgm:spPr/>
    </dgm:pt>
    <dgm:pt modelId="{02341364-B082-4A04-B103-E4C51EEB77C5}" type="pres">
      <dgm:prSet presAssocID="{E8A63525-4A05-4828-AFA8-00BEF1D1F7C8}" presName="hierChild2" presStyleCnt="0"/>
      <dgm:spPr/>
    </dgm:pt>
    <dgm:pt modelId="{BD079A5C-F78C-4060-9A38-654B1A3DE1A0}" type="pres">
      <dgm:prSet presAssocID="{F115E73B-428C-4672-B162-C9BE6B0C6BA7}" presName="hierRoot1" presStyleCnt="0"/>
      <dgm:spPr/>
    </dgm:pt>
    <dgm:pt modelId="{C974609B-8A6D-486F-898C-4227BB92EDE4}" type="pres">
      <dgm:prSet presAssocID="{F115E73B-428C-4672-B162-C9BE6B0C6BA7}" presName="composite" presStyleCnt="0"/>
      <dgm:spPr/>
    </dgm:pt>
    <dgm:pt modelId="{1E5CF1B2-92C1-4375-8430-0BA83C97AD57}" type="pres">
      <dgm:prSet presAssocID="{F115E73B-428C-4672-B162-C9BE6B0C6BA7}" presName="background" presStyleLbl="node0" presStyleIdx="1" presStyleCnt="2"/>
      <dgm:spPr/>
    </dgm:pt>
    <dgm:pt modelId="{C3589D37-C2AC-4DD9-9C1E-CD90EA3547A4}" type="pres">
      <dgm:prSet presAssocID="{F115E73B-428C-4672-B162-C9BE6B0C6BA7}" presName="text" presStyleLbl="fgAcc0" presStyleIdx="1" presStyleCnt="2">
        <dgm:presLayoutVars>
          <dgm:chPref val="3"/>
        </dgm:presLayoutVars>
      </dgm:prSet>
      <dgm:spPr/>
    </dgm:pt>
    <dgm:pt modelId="{0A2248EA-27DB-4285-BF05-42C3316DB3F0}" type="pres">
      <dgm:prSet presAssocID="{F115E73B-428C-4672-B162-C9BE6B0C6BA7}" presName="hierChild2" presStyleCnt="0"/>
      <dgm:spPr/>
    </dgm:pt>
  </dgm:ptLst>
  <dgm:cxnLst>
    <dgm:cxn modelId="{04B00C0B-A1C2-45FD-B974-EDC54B2566B3}" type="presOf" srcId="{F115E73B-428C-4672-B162-C9BE6B0C6BA7}" destId="{C3589D37-C2AC-4DD9-9C1E-CD90EA3547A4}" srcOrd="0" destOrd="0" presId="urn:microsoft.com/office/officeart/2005/8/layout/hierarchy1"/>
    <dgm:cxn modelId="{322E468E-655F-4152-BFCF-FEF15DBB607B}" srcId="{B992D267-6C33-484F-8713-06EEB9E1DDFE}" destId="{F115E73B-428C-4672-B162-C9BE6B0C6BA7}" srcOrd="1" destOrd="0" parTransId="{5A71A254-4B69-459D-A24F-7159C2DC290A}" sibTransId="{94F6FF20-CAFD-460B-9EBF-D6208F141675}"/>
    <dgm:cxn modelId="{0FD0C095-E720-4859-A699-7A79EF25DA25}" type="presOf" srcId="{B992D267-6C33-484F-8713-06EEB9E1DDFE}" destId="{593B608A-277A-40C4-BD3A-AB431C3AFE04}" srcOrd="0" destOrd="0" presId="urn:microsoft.com/office/officeart/2005/8/layout/hierarchy1"/>
    <dgm:cxn modelId="{C2124AA0-79B8-475E-944B-0F72C476CED2}" srcId="{B992D267-6C33-484F-8713-06EEB9E1DDFE}" destId="{E8A63525-4A05-4828-AFA8-00BEF1D1F7C8}" srcOrd="0" destOrd="0" parTransId="{2277FA04-A7D0-4F38-B58F-5462793B4678}" sibTransId="{FA3EA3E5-467C-4629-BA18-0C8308CCECCF}"/>
    <dgm:cxn modelId="{20C234CA-EFF5-4F5F-B81A-4418CB9952D1}" type="presOf" srcId="{E8A63525-4A05-4828-AFA8-00BEF1D1F7C8}" destId="{6E550C0B-CE75-44D8-9C9C-1F19DA89A01F}" srcOrd="0" destOrd="0" presId="urn:microsoft.com/office/officeart/2005/8/layout/hierarchy1"/>
    <dgm:cxn modelId="{40FBE9FB-3B8A-49C8-AC64-5F47E1349873}" type="presParOf" srcId="{593B608A-277A-40C4-BD3A-AB431C3AFE04}" destId="{11FAAC9B-2C6B-456D-9BD5-739A3934A1CC}" srcOrd="0" destOrd="0" presId="urn:microsoft.com/office/officeart/2005/8/layout/hierarchy1"/>
    <dgm:cxn modelId="{6171BF6C-F2A3-4E3F-A90C-01EED48A7EEB}" type="presParOf" srcId="{11FAAC9B-2C6B-456D-9BD5-739A3934A1CC}" destId="{DEA0BE16-23E5-4A51-8263-A2371D36E7B8}" srcOrd="0" destOrd="0" presId="urn:microsoft.com/office/officeart/2005/8/layout/hierarchy1"/>
    <dgm:cxn modelId="{37DFA6BF-FA79-4BFD-93D4-548B3A556A7A}" type="presParOf" srcId="{DEA0BE16-23E5-4A51-8263-A2371D36E7B8}" destId="{F544C9A6-A891-44AD-9322-C4F1CF564DAB}" srcOrd="0" destOrd="0" presId="urn:microsoft.com/office/officeart/2005/8/layout/hierarchy1"/>
    <dgm:cxn modelId="{342306A1-0CA3-46FF-8DB1-895205BCE76F}" type="presParOf" srcId="{DEA0BE16-23E5-4A51-8263-A2371D36E7B8}" destId="{6E550C0B-CE75-44D8-9C9C-1F19DA89A01F}" srcOrd="1" destOrd="0" presId="urn:microsoft.com/office/officeart/2005/8/layout/hierarchy1"/>
    <dgm:cxn modelId="{F2AEDFA5-2086-46B2-836E-2A46C1ADFEC9}" type="presParOf" srcId="{11FAAC9B-2C6B-456D-9BD5-739A3934A1CC}" destId="{02341364-B082-4A04-B103-E4C51EEB77C5}" srcOrd="1" destOrd="0" presId="urn:microsoft.com/office/officeart/2005/8/layout/hierarchy1"/>
    <dgm:cxn modelId="{0EA30B55-D37A-4E3A-AFD3-FCD745BC8AF2}" type="presParOf" srcId="{593B608A-277A-40C4-BD3A-AB431C3AFE04}" destId="{BD079A5C-F78C-4060-9A38-654B1A3DE1A0}" srcOrd="1" destOrd="0" presId="urn:microsoft.com/office/officeart/2005/8/layout/hierarchy1"/>
    <dgm:cxn modelId="{F0DA41DD-DD73-4A8B-B2E3-9A722648ECC1}" type="presParOf" srcId="{BD079A5C-F78C-4060-9A38-654B1A3DE1A0}" destId="{C974609B-8A6D-486F-898C-4227BB92EDE4}" srcOrd="0" destOrd="0" presId="urn:microsoft.com/office/officeart/2005/8/layout/hierarchy1"/>
    <dgm:cxn modelId="{778D5A27-6E71-43A1-ABFF-43AB24C4E141}" type="presParOf" srcId="{C974609B-8A6D-486F-898C-4227BB92EDE4}" destId="{1E5CF1B2-92C1-4375-8430-0BA83C97AD57}" srcOrd="0" destOrd="0" presId="urn:microsoft.com/office/officeart/2005/8/layout/hierarchy1"/>
    <dgm:cxn modelId="{F72B8684-7FDF-4679-A05D-0B595F534E44}" type="presParOf" srcId="{C974609B-8A6D-486F-898C-4227BB92EDE4}" destId="{C3589D37-C2AC-4DD9-9C1E-CD90EA3547A4}" srcOrd="1" destOrd="0" presId="urn:microsoft.com/office/officeart/2005/8/layout/hierarchy1"/>
    <dgm:cxn modelId="{A537367E-C36B-4BD8-9C3F-863197977ED0}" type="presParOf" srcId="{BD079A5C-F78C-4060-9A38-654B1A3DE1A0}" destId="{0A2248EA-27DB-4285-BF05-42C3316DB3F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252EA-01D4-42E9-842E-B828A65A7548}">
      <dsp:nvSpPr>
        <dsp:cNvPr id="0" name=""/>
        <dsp:cNvSpPr/>
      </dsp:nvSpPr>
      <dsp:spPr>
        <a:xfrm>
          <a:off x="0" y="640"/>
          <a:ext cx="4793456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26C7F-755A-4CE7-B634-44EE1C70DD40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2329F-87CC-4868-B4D9-DAA5D53BA724}">
      <dsp:nvSpPr>
        <dsp:cNvPr id="0" name=""/>
        <dsp:cNvSpPr/>
      </dsp:nvSpPr>
      <dsp:spPr>
        <a:xfrm>
          <a:off x="1730984" y="640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Understanding the working of Avl trees.</a:t>
          </a:r>
          <a:endParaRPr lang="en-US" sz="2500" kern="1200"/>
        </a:p>
      </dsp:txBody>
      <dsp:txXfrm>
        <a:off x="1730984" y="640"/>
        <a:ext cx="3062471" cy="1498687"/>
      </dsp:txXfrm>
    </dsp:sp>
    <dsp:sp modelId="{231E5BA1-3AB1-4DD1-92A2-6188A0A47978}">
      <dsp:nvSpPr>
        <dsp:cNvPr id="0" name=""/>
        <dsp:cNvSpPr/>
      </dsp:nvSpPr>
      <dsp:spPr>
        <a:xfrm>
          <a:off x="0" y="1873999"/>
          <a:ext cx="4793456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3748B-C5E3-4B27-B72B-18ECD535C09B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A8534-26E6-47BA-84CE-F7FC5F479881}">
      <dsp:nvSpPr>
        <dsp:cNvPr id="0" name=""/>
        <dsp:cNvSpPr/>
      </dsp:nvSpPr>
      <dsp:spPr>
        <a:xfrm>
          <a:off x="1730984" y="1873999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It’s advantage over Binary Tree.</a:t>
          </a:r>
          <a:endParaRPr lang="en-US" sz="2500" kern="1200" dirty="0"/>
        </a:p>
      </dsp:txBody>
      <dsp:txXfrm>
        <a:off x="1730984" y="1873999"/>
        <a:ext cx="3062471" cy="1498687"/>
      </dsp:txXfrm>
    </dsp:sp>
    <dsp:sp modelId="{5CC07898-50F6-4C4C-806B-CB8E732DF617}">
      <dsp:nvSpPr>
        <dsp:cNvPr id="0" name=""/>
        <dsp:cNvSpPr/>
      </dsp:nvSpPr>
      <dsp:spPr>
        <a:xfrm>
          <a:off x="0" y="3747359"/>
          <a:ext cx="4793456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59246D-98C7-40AA-BBF3-932CA3553733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085CA-9CFE-4D91-81D7-0CEB75110693}">
      <dsp:nvSpPr>
        <dsp:cNvPr id="0" name=""/>
        <dsp:cNvSpPr/>
      </dsp:nvSpPr>
      <dsp:spPr>
        <a:xfrm>
          <a:off x="1730984" y="3747359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Understanding its self balancing capability.</a:t>
          </a:r>
          <a:endParaRPr lang="en-US" sz="2500" kern="1200"/>
        </a:p>
      </dsp:txBody>
      <dsp:txXfrm>
        <a:off x="1730984" y="3747359"/>
        <a:ext cx="3062471" cy="1498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7EB99-A3FC-45F3-981B-AE7CC6015A25}">
      <dsp:nvSpPr>
        <dsp:cNvPr id="0" name=""/>
        <dsp:cNvSpPr/>
      </dsp:nvSpPr>
      <dsp:spPr>
        <a:xfrm>
          <a:off x="0" y="0"/>
          <a:ext cx="8352928" cy="93176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kern="120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rPr>
            <a:t>There are basically four types of rotations which are LL,RR,LR,RL</a:t>
          </a:r>
          <a:r>
            <a:rPr lang="en-IN" sz="1700" b="0" kern="1200" dirty="0">
              <a:latin typeface="SF Pro Display" panose="00000500000000000000" pitchFamily="2" charset="0"/>
              <a:ea typeface="SF Pro Display" panose="00000500000000000000" pitchFamily="2" charset="0"/>
            </a:rPr>
            <a:t>.</a:t>
          </a:r>
          <a:endParaRPr lang="en-US" sz="1700" b="0" kern="1200" dirty="0">
            <a:latin typeface="SF Pro Display" panose="00000500000000000000" pitchFamily="2" charset="0"/>
            <a:ea typeface="SF Pro Display" panose="00000500000000000000" pitchFamily="2" charset="0"/>
          </a:endParaRPr>
        </a:p>
      </dsp:txBody>
      <dsp:txXfrm>
        <a:off x="45485" y="45485"/>
        <a:ext cx="8261958" cy="840791"/>
      </dsp:txXfrm>
    </dsp:sp>
    <dsp:sp modelId="{DCD24B13-A268-4EC9-9B39-FCB565EAA073}">
      <dsp:nvSpPr>
        <dsp:cNvPr id="0" name=""/>
        <dsp:cNvSpPr/>
      </dsp:nvSpPr>
      <dsp:spPr>
        <a:xfrm>
          <a:off x="0" y="1105326"/>
          <a:ext cx="8352928" cy="931761"/>
        </a:xfrm>
        <a:prstGeom prst="round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u="none" kern="120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rPr>
            <a:t>RR(Right-Right) Rotation</a:t>
          </a:r>
          <a:r>
            <a:rPr lang="en-IN" sz="1700" b="0" u="none" kern="120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  <a:sym typeface="Wingdings" panose="05000000000000000000" pitchFamily="2" charset="2"/>
            </a:rPr>
            <a:t></a:t>
          </a:r>
          <a:r>
            <a:rPr lang="en-IN" sz="1700" b="0" u="none" kern="120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rPr>
            <a:t> RR is applied when a node is inserted into the right subtree of its parent right subtree which makes the balance factor -2.</a:t>
          </a:r>
          <a:endParaRPr lang="en-US" sz="1700" b="0" u="none" kern="1200" dirty="0">
            <a:solidFill>
              <a:schemeClr val="tx1"/>
            </a:solidFill>
            <a:latin typeface="SF Pro Display" panose="00000500000000000000" pitchFamily="2" charset="0"/>
            <a:ea typeface="SF Pro Display" panose="00000500000000000000" pitchFamily="2" charset="0"/>
          </a:endParaRPr>
        </a:p>
      </dsp:txBody>
      <dsp:txXfrm>
        <a:off x="45485" y="1150811"/>
        <a:ext cx="8261958" cy="840791"/>
      </dsp:txXfrm>
    </dsp:sp>
    <dsp:sp modelId="{F7FFB242-A3A7-4E79-9F1F-0CE4AC88C728}">
      <dsp:nvSpPr>
        <dsp:cNvPr id="0" name=""/>
        <dsp:cNvSpPr/>
      </dsp:nvSpPr>
      <dsp:spPr>
        <a:xfrm>
          <a:off x="0" y="2086047"/>
          <a:ext cx="8352928" cy="931761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u="none" kern="120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rPr>
            <a:t>LL(Left-Left) Rotation</a:t>
          </a:r>
          <a:r>
            <a:rPr lang="en-IN" sz="1700" b="0" u="none" kern="120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  <a:sym typeface="Wingdings" panose="05000000000000000000" pitchFamily="2" charset="2"/>
            </a:rPr>
            <a:t></a:t>
          </a:r>
          <a:r>
            <a:rPr lang="en-IN" sz="1700" b="0" u="none" kern="120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rPr>
            <a:t> LL  is applied when a node is inserted into the left subtree of its parent left subtree which makes the balance factor 2.</a:t>
          </a:r>
          <a:endParaRPr lang="en-US" sz="1700" b="0" u="none" kern="1200" dirty="0">
            <a:solidFill>
              <a:schemeClr val="tx1"/>
            </a:solidFill>
            <a:latin typeface="SF Pro Display" panose="00000500000000000000" pitchFamily="2" charset="0"/>
            <a:ea typeface="SF Pro Display" panose="00000500000000000000" pitchFamily="2" charset="0"/>
          </a:endParaRPr>
        </a:p>
      </dsp:txBody>
      <dsp:txXfrm>
        <a:off x="45485" y="2131532"/>
        <a:ext cx="8261958" cy="840791"/>
      </dsp:txXfrm>
    </dsp:sp>
    <dsp:sp modelId="{17B275C5-B9CA-4FAA-A0D9-DC2734996978}">
      <dsp:nvSpPr>
        <dsp:cNvPr id="0" name=""/>
        <dsp:cNvSpPr/>
      </dsp:nvSpPr>
      <dsp:spPr>
        <a:xfrm>
          <a:off x="0" y="3066769"/>
          <a:ext cx="8352928" cy="931761"/>
        </a:xfrm>
        <a:prstGeom prst="round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u="none" kern="120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rPr>
            <a:t>LR(Left-Right) Rotation</a:t>
          </a:r>
          <a:r>
            <a:rPr lang="en-IN" sz="1700" b="0" u="none" kern="120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  <a:sym typeface="Wingdings" panose="05000000000000000000" pitchFamily="2" charset="2"/>
            </a:rPr>
            <a:t></a:t>
          </a:r>
          <a:r>
            <a:rPr lang="en-IN" sz="1700" b="0" u="none" kern="120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rPr>
            <a:t> LR has double rotation(LL </a:t>
          </a:r>
          <a:r>
            <a:rPr lang="en-IN" sz="1700" b="0" u="none" kern="1200" dirty="0" err="1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rPr>
            <a:t>rotation+RR</a:t>
          </a:r>
          <a:r>
            <a:rPr lang="en-IN" sz="1700" b="0" u="none" kern="120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rPr>
            <a:t> rotation) </a:t>
          </a:r>
          <a:r>
            <a:rPr lang="en-IN" sz="1700" b="0" u="none" kern="1200" dirty="0" err="1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rPr>
            <a:t>i.e</a:t>
          </a:r>
          <a:r>
            <a:rPr lang="en-IN" sz="1700" b="0" u="none" kern="120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rPr>
            <a:t> first LL rotation is performed on subtree and then RR rotation is performed on that full tree.</a:t>
          </a:r>
          <a:endParaRPr lang="en-US" sz="1700" b="0" u="none" kern="1200" dirty="0">
            <a:solidFill>
              <a:schemeClr val="tx1"/>
            </a:solidFill>
            <a:latin typeface="SF Pro Display" panose="00000500000000000000" pitchFamily="2" charset="0"/>
            <a:ea typeface="SF Pro Display" panose="00000500000000000000" pitchFamily="2" charset="0"/>
          </a:endParaRPr>
        </a:p>
      </dsp:txBody>
      <dsp:txXfrm>
        <a:off x="45485" y="3112254"/>
        <a:ext cx="8261958" cy="840791"/>
      </dsp:txXfrm>
    </dsp:sp>
    <dsp:sp modelId="{86D0A9F3-325E-4CEB-8BBC-BD53BFD60A98}">
      <dsp:nvSpPr>
        <dsp:cNvPr id="0" name=""/>
        <dsp:cNvSpPr/>
      </dsp:nvSpPr>
      <dsp:spPr>
        <a:xfrm>
          <a:off x="0" y="4071506"/>
          <a:ext cx="8352928" cy="931761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u="none" kern="120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rPr>
            <a:t>RL(Right-Left) Rotation</a:t>
          </a:r>
          <a:r>
            <a:rPr lang="en-IN" sz="1700" b="0" u="none" kern="120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  <a:sym typeface="Wingdings" panose="05000000000000000000" pitchFamily="2" charset="2"/>
            </a:rPr>
            <a:t></a:t>
          </a:r>
          <a:r>
            <a:rPr lang="en-IN" sz="1700" b="0" u="none" kern="120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rPr>
            <a:t> RL it also has double rotation(RR </a:t>
          </a:r>
          <a:r>
            <a:rPr lang="en-IN" sz="1700" b="0" u="none" kern="1200" dirty="0" err="1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rPr>
            <a:t>rotation+LL</a:t>
          </a:r>
          <a:r>
            <a:rPr lang="en-IN" sz="1700" b="0" u="none" kern="120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rPr>
            <a:t> rotation) vice-versa of LR rotation. First RR rotation is performed on subtree and then LL rotation is performed on that full tree.</a:t>
          </a:r>
          <a:endParaRPr lang="en-US" sz="1700" b="0" u="none" kern="1200" dirty="0">
            <a:solidFill>
              <a:schemeClr val="tx1"/>
            </a:solidFill>
            <a:latin typeface="SF Pro Display" panose="00000500000000000000" pitchFamily="2" charset="0"/>
            <a:ea typeface="SF Pro Display" panose="00000500000000000000" pitchFamily="2" charset="0"/>
          </a:endParaRPr>
        </a:p>
      </dsp:txBody>
      <dsp:txXfrm>
        <a:off x="45485" y="4116991"/>
        <a:ext cx="8261958" cy="8407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44C9A6-A891-44AD-9322-C4F1CF564DAB}">
      <dsp:nvSpPr>
        <dsp:cNvPr id="0" name=""/>
        <dsp:cNvSpPr/>
      </dsp:nvSpPr>
      <dsp:spPr>
        <a:xfrm>
          <a:off x="881" y="566028"/>
          <a:ext cx="3093117" cy="1964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550C0B-CE75-44D8-9C9C-1F19DA89A01F}">
      <dsp:nvSpPr>
        <dsp:cNvPr id="0" name=""/>
        <dsp:cNvSpPr/>
      </dsp:nvSpPr>
      <dsp:spPr>
        <a:xfrm>
          <a:off x="344560" y="892524"/>
          <a:ext cx="3093117" cy="1964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 dirty="0">
              <a:latin typeface="SF Pro Display" panose="00000500000000000000" pitchFamily="2" charset="0"/>
              <a:ea typeface="SF Pro Display" panose="00000500000000000000" pitchFamily="2" charset="0"/>
            </a:rPr>
            <a:t>The code for AVL tree is more complex than BST.</a:t>
          </a:r>
          <a:endParaRPr lang="en-US" sz="2400" b="0" kern="1200" dirty="0">
            <a:latin typeface="SF Pro Display" panose="00000500000000000000" pitchFamily="2" charset="0"/>
            <a:ea typeface="SF Pro Display" panose="00000500000000000000" pitchFamily="2" charset="0"/>
          </a:endParaRPr>
        </a:p>
      </dsp:txBody>
      <dsp:txXfrm>
        <a:off x="402087" y="950051"/>
        <a:ext cx="2978063" cy="1849075"/>
      </dsp:txXfrm>
    </dsp:sp>
    <dsp:sp modelId="{1E5CF1B2-92C1-4375-8430-0BA83C97AD57}">
      <dsp:nvSpPr>
        <dsp:cNvPr id="0" name=""/>
        <dsp:cNvSpPr/>
      </dsp:nvSpPr>
      <dsp:spPr>
        <a:xfrm>
          <a:off x="3781358" y="566028"/>
          <a:ext cx="3093117" cy="1964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89D37-C2AC-4DD9-9C1E-CD90EA3547A4}">
      <dsp:nvSpPr>
        <dsp:cNvPr id="0" name=""/>
        <dsp:cNvSpPr/>
      </dsp:nvSpPr>
      <dsp:spPr>
        <a:xfrm>
          <a:off x="4125038" y="892524"/>
          <a:ext cx="3093117" cy="1964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 dirty="0">
              <a:latin typeface="SF Pro Display" panose="00000500000000000000" pitchFamily="2" charset="0"/>
              <a:ea typeface="SF Pro Display" panose="00000500000000000000" pitchFamily="2" charset="0"/>
            </a:rPr>
            <a:t>The deletion operation is bit hard process as it involve a lot of pointer changes and </a:t>
          </a:r>
          <a:r>
            <a:rPr lang="en-IN" sz="2400" b="0" kern="1200" dirty="0" err="1">
              <a:latin typeface="SF Pro Display" panose="00000500000000000000" pitchFamily="2" charset="0"/>
              <a:ea typeface="SF Pro Display" panose="00000500000000000000" pitchFamily="2" charset="0"/>
            </a:rPr>
            <a:t>rotaions</a:t>
          </a:r>
          <a:endParaRPr lang="en-US" sz="2400" b="0" kern="1200" dirty="0">
            <a:latin typeface="SF Pro Display" panose="00000500000000000000" pitchFamily="2" charset="0"/>
            <a:ea typeface="SF Pro Display" panose="00000500000000000000" pitchFamily="2" charset="0"/>
          </a:endParaRPr>
        </a:p>
      </dsp:txBody>
      <dsp:txXfrm>
        <a:off x="4182565" y="950051"/>
        <a:ext cx="2978063" cy="1849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5F2BB-B439-4743-9225-D129456292AF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8726F-6584-4DBD-B77D-81CFAAD84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527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8726F-6584-4DBD-B77D-81CFAAD84CA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409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F71B-9D9B-4912-9952-898FFA691F7E}" type="datetimeFigureOut">
              <a:rPr lang="en-IN" smtClean="0"/>
              <a:t>30-04-2021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95C0-BCB4-4DEE-B508-72B13B1F69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567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F71B-9D9B-4912-9952-898FFA691F7E}" type="datetimeFigureOut">
              <a:rPr lang="en-IN" smtClean="0"/>
              <a:t>30-04-2021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95C0-BCB4-4DEE-B508-72B13B1F69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50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F71B-9D9B-4912-9952-898FFA691F7E}" type="datetimeFigureOut">
              <a:rPr lang="en-IN" smtClean="0"/>
              <a:t>30-04-2021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95C0-BCB4-4DEE-B508-72B13B1F69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949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F71B-9D9B-4912-9952-898FFA691F7E}" type="datetimeFigureOut">
              <a:rPr lang="en-IN" smtClean="0"/>
              <a:t>30-04-2021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95C0-BCB4-4DEE-B508-72B13B1F69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268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F71B-9D9B-4912-9952-898FFA691F7E}" type="datetimeFigureOut">
              <a:rPr lang="en-IN" smtClean="0"/>
              <a:t>30-04-2021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95C0-BCB4-4DEE-B508-72B13B1F69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80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F71B-9D9B-4912-9952-898FFA691F7E}" type="datetimeFigureOut">
              <a:rPr lang="en-IN" smtClean="0"/>
              <a:t>30-04-2021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95C0-BCB4-4DEE-B508-72B13B1F69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32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F71B-9D9B-4912-9952-898FFA691F7E}" type="datetimeFigureOut">
              <a:rPr lang="en-IN" smtClean="0"/>
              <a:t>30-04-2021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95C0-BCB4-4DEE-B508-72B13B1F69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685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F71B-9D9B-4912-9952-898FFA691F7E}" type="datetimeFigureOut">
              <a:rPr lang="en-IN" smtClean="0"/>
              <a:t>30-04-2021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95C0-BCB4-4DEE-B508-72B13B1F69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371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F71B-9D9B-4912-9952-898FFA691F7E}" type="datetimeFigureOut">
              <a:rPr lang="en-IN" smtClean="0"/>
              <a:t>30-04-2021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95C0-BCB4-4DEE-B508-72B13B1F69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874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F71B-9D9B-4912-9952-898FFA691F7E}" type="datetimeFigureOut">
              <a:rPr lang="en-IN" smtClean="0"/>
              <a:t>30-04-2021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95C0-BCB4-4DEE-B508-72B13B1F69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05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F71B-9D9B-4912-9952-898FFA691F7E}" type="datetimeFigureOut">
              <a:rPr lang="en-IN" smtClean="0"/>
              <a:t>30-04-2021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95C0-BCB4-4DEE-B508-72B13B1F69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920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4F71B-9D9B-4912-9952-898FFA691F7E}" type="datetimeFigureOut">
              <a:rPr lang="en-IN" smtClean="0"/>
              <a:t>30-04-2021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C95C0-BCB4-4DEE-B508-72B13B1F69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10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8310" y="4960758"/>
            <a:ext cx="6796345" cy="1236086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4800" dirty="0" err="1">
                <a:latin typeface="SF Pro Display" panose="00000500000000000000" pitchFamily="2" charset="0"/>
                <a:ea typeface="SF Pro Display" panose="00000500000000000000" pitchFamily="2" charset="0"/>
              </a:rPr>
              <a:t>Avl</a:t>
            </a:r>
            <a:r>
              <a:rPr lang="en-US" sz="4800" dirty="0">
                <a:latin typeface="SF Pro Display" panose="00000500000000000000" pitchFamily="2" charset="0"/>
                <a:ea typeface="SF Pro Display" panose="00000500000000000000" pitchFamily="2" charset="0"/>
              </a:rPr>
              <a:t> Trees Application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9869" y="4960758"/>
            <a:ext cx="3323819" cy="1236086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N Hemanth </a:t>
            </a:r>
            <a:r>
              <a:rPr lang="en-US" sz="1200" dirty="0" err="1"/>
              <a:t>Srivathsav</a:t>
            </a:r>
            <a:r>
              <a:rPr lang="en-US" sz="1200" dirty="0"/>
              <a:t>---&gt; (2010030113)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Jyothin </a:t>
            </a:r>
            <a:r>
              <a:rPr lang="en-US" sz="1200" dirty="0" err="1"/>
              <a:t>movva</a:t>
            </a:r>
            <a:r>
              <a:rPr lang="en-US" sz="1200" dirty="0"/>
              <a:t> ---&gt;(2010030071)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 err="1"/>
              <a:t>P.Vivek</a:t>
            </a:r>
            <a:r>
              <a:rPr lang="en-US" sz="1200" dirty="0"/>
              <a:t> Vardhan </a:t>
            </a:r>
            <a:r>
              <a:rPr lang="en-US" sz="1200" dirty="0" err="1"/>
              <a:t>reddy</a:t>
            </a:r>
            <a:r>
              <a:rPr lang="en-US" sz="1200" dirty="0"/>
              <a:t>---&gt; (2010030124)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 err="1"/>
              <a:t>Vishaladitya</a:t>
            </a:r>
            <a:r>
              <a:rPr lang="en-US" sz="1200" dirty="0"/>
              <a:t> </a:t>
            </a:r>
            <a:r>
              <a:rPr lang="en-US" sz="1200" dirty="0" err="1"/>
              <a:t>Valluru</a:t>
            </a:r>
            <a:r>
              <a:rPr lang="en-US" sz="1200" dirty="0"/>
              <a:t>---&gt; (2010030493)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1026" name="Picture 2" descr="C Program to create AVL Tree | 4 types of rotation - Wisdom Overflow">
            <a:extLst>
              <a:ext uri="{FF2B5EF4-FFF2-40B4-BE49-F238E27FC236}">
                <a16:creationId xmlns:a16="http://schemas.microsoft.com/office/drawing/2014/main" id="{4A88ACB9-AFDB-47ED-833D-E8CBF2E5B3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2" r="-1" b="2822"/>
          <a:stretch/>
        </p:blipFill>
        <p:spPr bwMode="auto">
          <a:xfrm>
            <a:off x="320040" y="320040"/>
            <a:ext cx="11548872" cy="446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AD2EEB5-F5B4-4BDA-8293-9A997C129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27285" y="5121601"/>
            <a:ext cx="0" cy="91440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012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9BC8EA-A1ED-471D-AD19-9157D7C69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64" y="1498476"/>
            <a:ext cx="4559031" cy="3861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F098C5-E0DD-41D6-8FDA-AB40DF012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142" y="1556792"/>
            <a:ext cx="4829321" cy="38610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30CB79-03AF-42A6-B86B-4D7192EE6FF5}"/>
              </a:ext>
            </a:extLst>
          </p:cNvPr>
          <p:cNvSpPr txBox="1"/>
          <p:nvPr/>
        </p:nvSpPr>
        <p:spPr>
          <a:xfrm>
            <a:off x="2265598" y="764704"/>
            <a:ext cx="1535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CHECK NODES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9D9D40-CCEE-4D9F-B7B4-515293B0D69A}"/>
              </a:ext>
            </a:extLst>
          </p:cNvPr>
          <p:cNvSpPr txBox="1"/>
          <p:nvPr/>
        </p:nvSpPr>
        <p:spPr>
          <a:xfrm>
            <a:off x="8391240" y="74521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INORDER</a:t>
            </a:r>
          </a:p>
        </p:txBody>
      </p:sp>
    </p:spTree>
    <p:extLst>
      <p:ext uri="{BB962C8B-B14F-4D97-AF65-F5344CB8AC3E}">
        <p14:creationId xmlns:p14="http://schemas.microsoft.com/office/powerpoint/2010/main" val="4216318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935761" y="167413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i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302117" y="378484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i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752398" y="379161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i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C2D37F9-03FB-46A3-91DF-B8BF095AC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66" y="1494909"/>
            <a:ext cx="4666378" cy="38681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6AD7A5-1FBE-4758-A1D1-05779FA5C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227" y="1494909"/>
            <a:ext cx="4668421" cy="38698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2EDFA27-D9D4-4148-AD17-88C6C78BFEBA}"/>
              </a:ext>
            </a:extLst>
          </p:cNvPr>
          <p:cNvSpPr txBox="1"/>
          <p:nvPr/>
        </p:nvSpPr>
        <p:spPr>
          <a:xfrm>
            <a:off x="2386937" y="692696"/>
            <a:ext cx="121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PREORDER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D410E4-C69B-444D-B6B5-506FB4FC3649}"/>
              </a:ext>
            </a:extLst>
          </p:cNvPr>
          <p:cNvSpPr txBox="1"/>
          <p:nvPr/>
        </p:nvSpPr>
        <p:spPr>
          <a:xfrm>
            <a:off x="7818141" y="692696"/>
            <a:ext cx="135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POSTORDER</a:t>
            </a:r>
          </a:p>
        </p:txBody>
      </p:sp>
    </p:spTree>
    <p:extLst>
      <p:ext uri="{BB962C8B-B14F-4D97-AF65-F5344CB8AC3E}">
        <p14:creationId xmlns:p14="http://schemas.microsoft.com/office/powerpoint/2010/main" val="2224832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58D69B7-02C9-4EF4-A03D-8D1D24F6A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24" y="2096630"/>
            <a:ext cx="8568952" cy="28445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4B99A5-00FF-4194-83AB-ED5A84695886}"/>
              </a:ext>
            </a:extLst>
          </p:cNvPr>
          <p:cNvSpPr txBox="1"/>
          <p:nvPr/>
        </p:nvSpPr>
        <p:spPr>
          <a:xfrm>
            <a:off x="5231904" y="13407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IDE INTERFACE </a:t>
            </a:r>
          </a:p>
        </p:txBody>
      </p:sp>
    </p:spTree>
    <p:extLst>
      <p:ext uri="{BB962C8B-B14F-4D97-AF65-F5344CB8AC3E}">
        <p14:creationId xmlns:p14="http://schemas.microsoft.com/office/powerpoint/2010/main" val="69973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multi coloured wooden stick figures">
            <a:extLst>
              <a:ext uri="{FF2B5EF4-FFF2-40B4-BE49-F238E27FC236}">
                <a16:creationId xmlns:a16="http://schemas.microsoft.com/office/drawing/2014/main" id="{6B34BD51-DAA8-4ABD-80E3-6C2ABEB3E3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04" r="-2" b="7511"/>
          <a:stretch/>
        </p:blipFill>
        <p:spPr>
          <a:xfrm>
            <a:off x="1524020" y="-5"/>
            <a:ext cx="9143752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F7EC18-E0BA-40C1-96BD-4CBB2150873E}"/>
              </a:ext>
            </a:extLst>
          </p:cNvPr>
          <p:cNvSpPr txBox="1"/>
          <p:nvPr/>
        </p:nvSpPr>
        <p:spPr>
          <a:xfrm>
            <a:off x="2193150" y="4854346"/>
            <a:ext cx="7805701" cy="868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800" dirty="0">
                <a:latin typeface="+mj-lt"/>
                <a:ea typeface="+mj-ea"/>
                <a:cs typeface="+mj-cs"/>
              </a:rPr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201308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appy National Thank You Day! - Inventionland">
            <a:extLst>
              <a:ext uri="{FF2B5EF4-FFF2-40B4-BE49-F238E27FC236}">
                <a16:creationId xmlns:a16="http://schemas.microsoft.com/office/drawing/2014/main" id="{17179C40-6369-4AE9-94E6-CB62B840B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6601" y="1639888"/>
            <a:ext cx="8178799" cy="357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13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1012127"/>
            <a:ext cx="3286777" cy="4833745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SF Pro Display" panose="00000500000000000000" pitchFamily="2" charset="0"/>
                <a:ea typeface="SF Pro Display" panose="00000500000000000000" pitchFamily="2" charset="0"/>
              </a:rPr>
              <a:t>BACKGROUND OF THE PROJECT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A0A2E434-626C-41BD-A250-22284C5E8C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915478"/>
              </p:ext>
            </p:extLst>
          </p:nvPr>
        </p:nvGraphicFramePr>
        <p:xfrm>
          <a:off x="5419725" y="808039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788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504" y="1130603"/>
            <a:ext cx="2506831" cy="4596794"/>
          </a:xfrm>
        </p:spPr>
        <p:txBody>
          <a:bodyPr anchor="ctr">
            <a:normAutofit/>
          </a:bodyPr>
          <a:lstStyle/>
          <a:p>
            <a:r>
              <a:rPr lang="en-IN" sz="2400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9897" y="116633"/>
            <a:ext cx="5508104" cy="673978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600" dirty="0">
                <a:latin typeface="SF Pro Display" panose="00000500000000000000" pitchFamily="2" charset="0"/>
                <a:ea typeface="SF Pro Display" panose="00000500000000000000" pitchFamily="2" charset="0"/>
              </a:rPr>
              <a:t>AVL Tree is invented by GM </a:t>
            </a:r>
            <a:r>
              <a:rPr lang="en-IN" sz="1600" dirty="0" err="1">
                <a:latin typeface="SF Pro Display" panose="00000500000000000000" pitchFamily="2" charset="0"/>
                <a:ea typeface="SF Pro Display" panose="00000500000000000000" pitchFamily="2" charset="0"/>
              </a:rPr>
              <a:t>Adelso</a:t>
            </a:r>
            <a:r>
              <a:rPr lang="en-IN" sz="1600" dirty="0">
                <a:latin typeface="SF Pro Display" panose="00000500000000000000" pitchFamily="2" charset="0"/>
                <a:ea typeface="SF Pro Display" panose="00000500000000000000" pitchFamily="2" charset="0"/>
              </a:rPr>
              <a:t>- </a:t>
            </a:r>
            <a:r>
              <a:rPr lang="en-IN" sz="1600" dirty="0" err="1">
                <a:latin typeface="SF Pro Display" panose="00000500000000000000" pitchFamily="2" charset="0"/>
                <a:ea typeface="SF Pro Display" panose="00000500000000000000" pitchFamily="2" charset="0"/>
              </a:rPr>
              <a:t>Velsky</a:t>
            </a:r>
            <a:r>
              <a:rPr lang="en-IN" sz="1600" dirty="0">
                <a:latin typeface="SF Pro Display" panose="00000500000000000000" pitchFamily="2" charset="0"/>
                <a:ea typeface="SF Pro Display" panose="00000500000000000000" pitchFamily="2" charset="0"/>
              </a:rPr>
              <a:t> and EM Landis in 1962. The tree is named AVL in the honours of its inventors.</a:t>
            </a:r>
          </a:p>
          <a:p>
            <a:pPr>
              <a:lnSpc>
                <a:spcPct val="90000"/>
              </a:lnSpc>
            </a:pPr>
            <a:endParaRPr lang="en-IN" sz="1600" dirty="0"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>
              <a:lnSpc>
                <a:spcPct val="90000"/>
              </a:lnSpc>
            </a:pPr>
            <a:r>
              <a:rPr lang="en-IN" sz="1600" dirty="0">
                <a:latin typeface="SF Pro Display" panose="00000500000000000000" pitchFamily="2" charset="0"/>
                <a:ea typeface="SF Pro Display" panose="00000500000000000000" pitchFamily="2" charset="0"/>
              </a:rPr>
              <a:t>AVL Tress can be defined as height balanced binary search tree in which each node is associated with a balance factor which is calculated by subtracting the height of its right sub-tree from that of its left sub-tree.</a:t>
            </a:r>
          </a:p>
          <a:p>
            <a:pPr>
              <a:lnSpc>
                <a:spcPct val="90000"/>
              </a:lnSpc>
            </a:pPr>
            <a:endParaRPr lang="en-IN" sz="1600" dirty="0"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>
              <a:lnSpc>
                <a:spcPct val="90000"/>
              </a:lnSpc>
            </a:pPr>
            <a:r>
              <a:rPr lang="en-IN" sz="1600" dirty="0">
                <a:latin typeface="SF Pro Display" panose="00000500000000000000" pitchFamily="2" charset="0"/>
                <a:ea typeface="SF Pro Display" panose="00000500000000000000" pitchFamily="2" charset="0"/>
              </a:rPr>
              <a:t>Tree is said to be balanced if balance factor of each node is either   -1, 0 or 1 ,otherwise the trees will be unbalanced and need to be balanced.</a:t>
            </a:r>
          </a:p>
          <a:p>
            <a:pPr>
              <a:lnSpc>
                <a:spcPct val="90000"/>
              </a:lnSpc>
            </a:pPr>
            <a:endParaRPr lang="en-IN" sz="1600" dirty="0"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>
              <a:lnSpc>
                <a:spcPct val="90000"/>
              </a:lnSpc>
            </a:pPr>
            <a:r>
              <a:rPr lang="en-IN" sz="1600" dirty="0">
                <a:latin typeface="SF Pro Display" panose="00000500000000000000" pitchFamily="2" charset="0"/>
                <a:ea typeface="SF Pro Display" panose="00000500000000000000" pitchFamily="2" charset="0"/>
                <a:sym typeface="Wingdings" panose="05000000000000000000" pitchFamily="2" charset="2"/>
              </a:rPr>
              <a:t>As it is also a binary search tree therefore it will have all the operations which a binary search tree performs(</a:t>
            </a:r>
            <a:r>
              <a:rPr lang="en-IN" sz="1600" dirty="0" err="1">
                <a:latin typeface="SF Pro Display" panose="00000500000000000000" pitchFamily="2" charset="0"/>
                <a:ea typeface="SF Pro Display" panose="00000500000000000000" pitchFamily="2" charset="0"/>
                <a:sym typeface="Wingdings" panose="05000000000000000000" pitchFamily="2" charset="2"/>
              </a:rPr>
              <a:t>insertions,deletions</a:t>
            </a:r>
            <a:r>
              <a:rPr lang="en-IN" sz="1600" dirty="0">
                <a:latin typeface="SF Pro Display" panose="00000500000000000000" pitchFamily="2" charset="0"/>
                <a:ea typeface="SF Pro Display" panose="00000500000000000000" pitchFamily="2" charset="0"/>
                <a:sym typeface="Wingdings" panose="05000000000000000000" pitchFamily="2" charset="2"/>
              </a:rPr>
              <a:t>). These operations leads to violation in the </a:t>
            </a:r>
            <a:r>
              <a:rPr lang="en-IN" sz="1600" dirty="0" err="1">
                <a:latin typeface="SF Pro Display" panose="00000500000000000000" pitchFamily="2" charset="0"/>
                <a:ea typeface="SF Pro Display" panose="00000500000000000000" pitchFamily="2" charset="0"/>
                <a:sym typeface="Wingdings" panose="05000000000000000000" pitchFamily="2" charset="2"/>
              </a:rPr>
              <a:t>Avl</a:t>
            </a:r>
            <a:r>
              <a:rPr lang="en-IN" sz="1600" dirty="0">
                <a:latin typeface="SF Pro Display" panose="00000500000000000000" pitchFamily="2" charset="0"/>
                <a:ea typeface="SF Pro Display" panose="00000500000000000000" pitchFamily="2" charset="0"/>
                <a:sym typeface="Wingdings" panose="05000000000000000000" pitchFamily="2" charset="2"/>
              </a:rPr>
              <a:t> tree property, therefore balancing must be done. </a:t>
            </a:r>
            <a:endParaRPr lang="en-IN" sz="1600" dirty="0"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>
              <a:lnSpc>
                <a:spcPct val="90000"/>
              </a:lnSpc>
            </a:pPr>
            <a:endParaRPr lang="en-IN" sz="1600" dirty="0"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66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634740-AB76-43D3-983F-34A83B329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933496"/>
              </p:ext>
            </p:extLst>
          </p:nvPr>
        </p:nvGraphicFramePr>
        <p:xfrm>
          <a:off x="1919537" y="1421488"/>
          <a:ext cx="8352928" cy="5103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20A22B5-731B-4B45-BDE9-59DA49A9909A}"/>
              </a:ext>
            </a:extLst>
          </p:cNvPr>
          <p:cNvSpPr txBox="1"/>
          <p:nvPr/>
        </p:nvSpPr>
        <p:spPr>
          <a:xfrm>
            <a:off x="2063552" y="332657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Rotations in AVL Trees</a:t>
            </a:r>
          </a:p>
        </p:txBody>
      </p:sp>
    </p:spTree>
    <p:extLst>
      <p:ext uri="{BB962C8B-B14F-4D97-AF65-F5344CB8AC3E}">
        <p14:creationId xmlns:p14="http://schemas.microsoft.com/office/powerpoint/2010/main" val="189426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9CC97-81FB-44A1-AE6A-0D8546B8E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1504" y="1916832"/>
            <a:ext cx="4353582" cy="759290"/>
          </a:xfrm>
        </p:spPr>
        <p:txBody>
          <a:bodyPr/>
          <a:lstStyle/>
          <a:p>
            <a:r>
              <a:rPr lang="en-IN" dirty="0"/>
              <a:t>			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AD2A6-3AC9-4475-8808-2483F41B6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1424" y="2420888"/>
            <a:ext cx="7671754" cy="4176464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The Height Of the AVL tree is always balanced. </a:t>
            </a:r>
          </a:p>
          <a:p>
            <a:r>
              <a:rPr lang="en-IN" sz="24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The height never grows beyond log N, where N is the total number of nodes in tree</a:t>
            </a:r>
          </a:p>
          <a:p>
            <a:r>
              <a:rPr lang="en-IN" sz="24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It gives better time complexity as compared to simple Binary search tree</a:t>
            </a:r>
          </a:p>
          <a:p>
            <a:r>
              <a:rPr lang="en-IN" sz="24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AVL trees have self-balancing capabilities.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FC45D-D278-43CA-A7C6-F7385E4D7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1424" y="764704"/>
            <a:ext cx="6677885" cy="759290"/>
          </a:xfrm>
        </p:spPr>
        <p:txBody>
          <a:bodyPr/>
          <a:lstStyle/>
          <a:p>
            <a:r>
              <a:rPr lang="en-IN" sz="3600" b="0" dirty="0">
                <a:latin typeface="SF Pro Display" panose="00000500000000000000" pitchFamily="2" charset="0"/>
                <a:ea typeface="SF Pro Display" panose="00000500000000000000" pitchFamily="2" charset="0"/>
              </a:rPr>
              <a:t>Advantages</a:t>
            </a:r>
            <a:r>
              <a:rPr lang="en-IN" b="0" dirty="0">
                <a:latin typeface="SF Pro Display" panose="00000500000000000000" pitchFamily="2" charset="0"/>
                <a:ea typeface="SF Pro Display" panose="00000500000000000000" pitchFamily="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7750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AD0E-9FAD-4E51-AB30-A05D5C5D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692696"/>
            <a:ext cx="6571060" cy="7069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rgbClr val="FFFFFF"/>
                </a:solidFill>
              </a:rPr>
              <a:t>Disadvantages</a:t>
            </a:r>
            <a:br>
              <a:rPr lang="en-US" sz="2000" u="sng" dirty="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0BB04F71-FAFF-41CF-9525-E284F6D1274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6531943"/>
              </p:ext>
            </p:extLst>
          </p:nvPr>
        </p:nvGraphicFramePr>
        <p:xfrm>
          <a:off x="2486481" y="1717658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5452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solidFill>
                  <a:srgbClr val="FFFFFF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7F2A9-5310-48F8-B8A6-0EB5B41BE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01" b="2337"/>
          <a:stretch/>
        </p:blipFill>
        <p:spPr>
          <a:xfrm>
            <a:off x="4928613" y="35271"/>
            <a:ext cx="6926503" cy="682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0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</a:t>
            </a:r>
            <a:r>
              <a:rPr lang="en-IN" b="1" dirty="0"/>
              <a:t>IVE DEMONSTARTION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0512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D1AC-A925-4711-A8DD-2B012EA8F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1" y="4275668"/>
            <a:ext cx="6623049" cy="936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dirty="0"/>
              <a:t>\</a:t>
            </a:r>
            <a:endParaRPr lang="en-US" sz="3800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5629697-C997-4CE0-9EC4-EE9263A9E3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0" r="5572" b="-1"/>
          <a:stretch/>
        </p:blipFill>
        <p:spPr>
          <a:xfrm>
            <a:off x="1044594" y="1482790"/>
            <a:ext cx="4312911" cy="3892419"/>
          </a:xfrm>
          <a:custGeom>
            <a:avLst/>
            <a:gdLst/>
            <a:ahLst/>
            <a:cxnLst/>
            <a:rect l="l" t="t" r="r" b="b"/>
            <a:pathLst>
              <a:path w="4874998" h="3299778">
                <a:moveTo>
                  <a:pt x="160369" y="0"/>
                </a:moveTo>
                <a:lnTo>
                  <a:pt x="4874998" y="0"/>
                </a:lnTo>
                <a:lnTo>
                  <a:pt x="4874998" y="3299778"/>
                </a:lnTo>
                <a:lnTo>
                  <a:pt x="0" y="3299778"/>
                </a:lnTo>
                <a:lnTo>
                  <a:pt x="0" y="160369"/>
                </a:lnTo>
                <a:cubicBezTo>
                  <a:pt x="0" y="71800"/>
                  <a:pt x="71800" y="0"/>
                  <a:pt x="160369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BB58E627-DC23-4C85-AE55-2DA8856183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1" r="5898" b="-1"/>
          <a:stretch/>
        </p:blipFill>
        <p:spPr>
          <a:xfrm>
            <a:off x="6827959" y="1481697"/>
            <a:ext cx="4312912" cy="3893512"/>
          </a:xfrm>
          <a:custGeom>
            <a:avLst/>
            <a:gdLst/>
            <a:ahLst/>
            <a:cxnLst/>
            <a:rect l="l" t="t" r="r" b="b"/>
            <a:pathLst>
              <a:path w="4873629" h="3299778">
                <a:moveTo>
                  <a:pt x="0" y="0"/>
                </a:moveTo>
                <a:lnTo>
                  <a:pt x="4873629" y="0"/>
                </a:lnTo>
                <a:lnTo>
                  <a:pt x="4873629" y="3139409"/>
                </a:lnTo>
                <a:cubicBezTo>
                  <a:pt x="4873629" y="3227978"/>
                  <a:pt x="4801829" y="3299778"/>
                  <a:pt x="4713260" y="3299778"/>
                </a:cubicBezTo>
                <a:lnTo>
                  <a:pt x="0" y="3299778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4F4A3E-6547-4C9E-9AFB-77414CDA8EDC}"/>
              </a:ext>
            </a:extLst>
          </p:cNvPr>
          <p:cNvSpPr txBox="1"/>
          <p:nvPr/>
        </p:nvSpPr>
        <p:spPr>
          <a:xfrm>
            <a:off x="4079776" y="248825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OUTPUT SCREENSHOTS</a:t>
            </a:r>
          </a:p>
        </p:txBody>
      </p:sp>
    </p:spTree>
    <p:extLst>
      <p:ext uri="{BB962C8B-B14F-4D97-AF65-F5344CB8AC3E}">
        <p14:creationId xmlns:p14="http://schemas.microsoft.com/office/powerpoint/2010/main" val="1780995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762</TotalTime>
  <Words>456</Words>
  <Application>Microsoft Office PowerPoint</Application>
  <PresentationFormat>Widescreen</PresentationFormat>
  <Paragraphs>44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SF Pro Display</vt:lpstr>
      <vt:lpstr>Times New Roman</vt:lpstr>
      <vt:lpstr>Office Theme</vt:lpstr>
      <vt:lpstr>Avl Trees Application </vt:lpstr>
      <vt:lpstr>BACKGROUND OF THE PROJECT</vt:lpstr>
      <vt:lpstr>INTRODUCTION</vt:lpstr>
      <vt:lpstr>PowerPoint Presentation</vt:lpstr>
      <vt:lpstr>PowerPoint Presentation</vt:lpstr>
      <vt:lpstr>Disadvantages </vt:lpstr>
      <vt:lpstr>Class Diagram</vt:lpstr>
      <vt:lpstr>LIVE DEMONSTARTION </vt:lpstr>
      <vt:lpstr>\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vyshnavi rangavazzala</dc:creator>
  <cp:lastModifiedBy>Jyothin   Movva .</cp:lastModifiedBy>
  <cp:revision>59</cp:revision>
  <dcterms:created xsi:type="dcterms:W3CDTF">2021-01-19T13:55:16Z</dcterms:created>
  <dcterms:modified xsi:type="dcterms:W3CDTF">2021-04-30T03:58:25Z</dcterms:modified>
</cp:coreProperties>
</file>