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e694338f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e694338f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be694338f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be694338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be694338f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be694338f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f9cef48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af9cef48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f9cef488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f9cef488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be694338f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be694338f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be694338f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be694338f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be694338f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be694338f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0079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600"/>
              <a:t>B</a:t>
            </a:r>
            <a:r>
              <a:rPr b="1" lang="en-GB" sz="6600">
                <a:solidFill>
                  <a:srgbClr val="FFFF00"/>
                </a:solidFill>
              </a:rPr>
              <a:t>U</a:t>
            </a:r>
            <a:r>
              <a:rPr b="1" lang="en-GB" sz="6600"/>
              <a:t>S TICKET </a:t>
            </a:r>
            <a:r>
              <a:rPr b="1" lang="en-GB" sz="6600">
                <a:solidFill>
                  <a:srgbClr val="FFFFFF"/>
                </a:solidFill>
              </a:rPr>
              <a:t>G</a:t>
            </a:r>
            <a:r>
              <a:rPr b="1" lang="en-GB" sz="6600"/>
              <a:t>ENERAT</a:t>
            </a:r>
            <a:r>
              <a:rPr b="1" lang="en-GB" sz="6600">
                <a:solidFill>
                  <a:srgbClr val="FFFFFF"/>
                </a:solidFill>
              </a:rPr>
              <a:t>O</a:t>
            </a:r>
            <a:r>
              <a:rPr b="1" lang="en-GB" sz="6600"/>
              <a:t>R</a:t>
            </a:r>
            <a:endParaRPr b="1" sz="66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3469100"/>
            <a:ext cx="7468800" cy="11931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BY    JYOTHIN MOVVA 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SARVESH LATH   </a:t>
            </a:r>
            <a:endParaRPr b="1" sz="1400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T YESHWANTH </a:t>
            </a:r>
            <a:r>
              <a:rPr b="1" lang="en-GB" sz="1400">
                <a:solidFill>
                  <a:srgbClr val="000000"/>
                </a:solidFill>
              </a:rPr>
              <a:t>REDDY</a:t>
            </a:r>
            <a:endParaRPr b="1" sz="1400">
              <a:solidFill>
                <a:srgbClr val="000000"/>
              </a:solidFill>
            </a:endParaRPr>
          </a:p>
          <a:p>
            <a:pPr indent="0" lvl="0" marL="22860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1400">
                <a:solidFill>
                  <a:srgbClr val="000000"/>
                </a:solidFill>
              </a:rPr>
              <a:t>    </a:t>
            </a:r>
            <a:endParaRPr b="1"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64200"/>
            <a:ext cx="8520600" cy="9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INTR</a:t>
            </a:r>
            <a:r>
              <a:rPr b="1" lang="en-GB" sz="4000">
                <a:solidFill>
                  <a:srgbClr val="FFFFFF"/>
                </a:solidFill>
              </a:rPr>
              <a:t>O</a:t>
            </a:r>
            <a:r>
              <a:rPr b="1" lang="en-GB" sz="4000"/>
              <a:t>DUCTION</a:t>
            </a:r>
            <a:r>
              <a:rPr b="1" lang="en-GB" sz="4000"/>
              <a:t> </a:t>
            </a:r>
            <a:endParaRPr b="1" sz="4000"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2005775"/>
            <a:ext cx="7205100" cy="24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3F3F3"/>
                </a:solidFill>
              </a:rPr>
              <a:t>THE PROJECT IS A BASED ON THE </a:t>
            </a:r>
            <a:r>
              <a:rPr i="1" lang="en-GB" sz="2000">
                <a:solidFill>
                  <a:srgbClr val="F3F3F3"/>
                </a:solidFill>
              </a:rPr>
              <a:t>KL </a:t>
            </a:r>
            <a:r>
              <a:rPr i="1" lang="en-GB" sz="2000">
                <a:solidFill>
                  <a:srgbClr val="F3F3F3"/>
                </a:solidFill>
              </a:rPr>
              <a:t>UNIVERSITY</a:t>
            </a:r>
            <a:r>
              <a:rPr lang="en-GB" sz="2000">
                <a:solidFill>
                  <a:srgbClr val="F3F3F3"/>
                </a:solidFill>
              </a:rPr>
              <a:t> BUS SYSTEM AND THE PROGRAM DEVELOPED ADDS A FEATURE TO THE SYSTEM WHICH CAN BENEFIT THE USERS.</a:t>
            </a:r>
            <a:endParaRPr sz="20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822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100"/>
              <a:t>TOPICS USED IN THE PROGRAM</a:t>
            </a:r>
            <a:endParaRPr b="1" sz="41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D9D9D9"/>
              </a:solidFill>
            </a:endParaRPr>
          </a:p>
          <a:p>
            <a:pPr indent="-419100" lvl="0" marL="457200" rtl="0" algn="l"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3000"/>
              <a:buChar char="●"/>
            </a:pPr>
            <a:r>
              <a:rPr b="1" lang="en-GB" sz="3000">
                <a:solidFill>
                  <a:srgbClr val="D9D9D9"/>
                </a:solidFill>
              </a:rPr>
              <a:t>STRUCTURES</a:t>
            </a:r>
            <a:endParaRPr b="1" sz="3000">
              <a:solidFill>
                <a:srgbClr val="D9D9D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Char char="●"/>
            </a:pPr>
            <a:r>
              <a:rPr b="1" lang="en-GB" sz="3000">
                <a:solidFill>
                  <a:srgbClr val="D9D9D9"/>
                </a:solidFill>
              </a:rPr>
              <a:t>FUNCTIONS </a:t>
            </a:r>
            <a:endParaRPr b="1" sz="3000">
              <a:solidFill>
                <a:srgbClr val="D9D9D9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3000"/>
              <a:buChar char="●"/>
            </a:pPr>
            <a:r>
              <a:rPr b="1" lang="en-GB" sz="3000">
                <a:solidFill>
                  <a:srgbClr val="D9D9D9"/>
                </a:solidFill>
              </a:rPr>
              <a:t>FILES</a:t>
            </a:r>
            <a:endParaRPr b="1" sz="3000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MAIN MENU</a:t>
            </a:r>
            <a:endParaRPr b="1"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150" y="1300800"/>
            <a:ext cx="4934074" cy="329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BOOKING PORTAL </a:t>
            </a:r>
            <a:endParaRPr b="1"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00" y="1231250"/>
            <a:ext cx="4211351" cy="34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101300"/>
            <a:ext cx="8520600" cy="29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600"/>
              <a:t>LIVE DEM</a:t>
            </a:r>
            <a:r>
              <a:rPr b="1" lang="en-GB" sz="6600">
                <a:solidFill>
                  <a:srgbClr val="FFFF00"/>
                </a:solidFill>
              </a:rPr>
              <a:t>O</a:t>
            </a:r>
            <a:r>
              <a:rPr b="1" lang="en-GB" sz="6600"/>
              <a:t>NSTRATION </a:t>
            </a:r>
            <a:endParaRPr b="1" sz="66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 rot="4739436">
            <a:off x="2859289" y="5712778"/>
            <a:ext cx="3275381" cy="3416292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/>
              <a:t>MEMORY FUNCTIONALITY </a:t>
            </a:r>
            <a:endParaRPr b="1" sz="4000"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440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3F3F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 </a:t>
            </a:r>
            <a:r>
              <a:rPr lang="en-GB">
                <a:solidFill>
                  <a:srgbClr val="F3F3F3"/>
                </a:solidFill>
              </a:rPr>
              <a:t>TWO FILES WERE CREATED DURING THE PROGRAM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b="1" i="1" lang="en-GB">
                <a:solidFill>
                  <a:srgbClr val="CCCCCC"/>
                </a:solidFill>
              </a:rPr>
              <a:t>BUS</a:t>
            </a:r>
            <a:r>
              <a:rPr b="1" i="1" lang="en-GB">
                <a:solidFill>
                  <a:srgbClr val="CCCCCC"/>
                </a:solidFill>
              </a:rPr>
              <a:t>.TXT </a:t>
            </a:r>
            <a:endParaRPr b="1" i="1">
              <a:solidFill>
                <a:srgbClr val="CCCCC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Char char="●"/>
            </a:pPr>
            <a:r>
              <a:rPr b="1" i="1" lang="en-GB">
                <a:solidFill>
                  <a:srgbClr val="CCCCCC"/>
                </a:solidFill>
              </a:rPr>
              <a:t>COUNT.TXT</a:t>
            </a:r>
            <a:endParaRPr b="1" i="1">
              <a:solidFill>
                <a:srgbClr val="CCCCCC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8FF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THANK </a:t>
            </a:r>
            <a:r>
              <a:rPr b="1" lang="en-GB">
                <a:solidFill>
                  <a:srgbClr val="FFFF00"/>
                </a:solidFill>
              </a:rPr>
              <a:t>Y</a:t>
            </a:r>
            <a:r>
              <a:rPr b="1" lang="en-GB"/>
              <a:t>OU 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