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6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 Bold Italics" charset="1" panose="000006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Italics" charset="1" panose="00000500000000000000"/>
      <p:regular r:id="rId21"/>
    </p:embeddedFont>
    <p:embeddedFont>
      <p:font typeface="Poppins Bold Italics" charset="1" panose="000008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370958" y="2335925"/>
            <a:ext cx="13546084" cy="194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2"/>
              </a:lnSpc>
            </a:pPr>
            <a:r>
              <a:rPr lang="en-US" sz="14542">
                <a:solidFill>
                  <a:srgbClr val="000000"/>
                </a:solidFill>
                <a:latin typeface="League Spartan Bold"/>
              </a:rPr>
              <a:t>CHATBOT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7585" y="4293498"/>
            <a:ext cx="9235063" cy="269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F9C041"/>
                </a:solidFill>
                <a:latin typeface="Aileron Regular Bold"/>
              </a:rPr>
              <a:t>USING DEEP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0958" y="8383561"/>
            <a:ext cx="3574179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Jyothin Movva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20909" y="8383561"/>
            <a:ext cx="2636690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M Haneesh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57599" y="8383561"/>
            <a:ext cx="3194116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 KS Satyavarsan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51715" y="8387857"/>
            <a:ext cx="2593844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 Vinay Kumar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06778" y="8387857"/>
            <a:ext cx="3049920" cy="41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 spc="357">
                <a:solidFill>
                  <a:srgbClr val="000000"/>
                </a:solidFill>
                <a:latin typeface="Aileron Regular"/>
              </a:rPr>
              <a:t>Devaraj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15400" y="0"/>
            <a:ext cx="9372600" cy="10287000"/>
            <a:chOff x="0" y="0"/>
            <a:chExt cx="174376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4376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43766">
                  <a:moveTo>
                    <a:pt x="0" y="0"/>
                  </a:moveTo>
                  <a:lnTo>
                    <a:pt x="1743766" y="0"/>
                  </a:lnTo>
                  <a:lnTo>
                    <a:pt x="174376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8021771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294091"/>
            <a:ext cx="8115300" cy="101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4"/>
              </a:lnSpc>
            </a:pPr>
            <a:r>
              <a:rPr lang="en-US" sz="7684">
                <a:solidFill>
                  <a:srgbClr val="000000"/>
                </a:solidFill>
                <a:latin typeface="League Spartan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94143"/>
            <a:ext cx="7178060" cy="209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37"/>
              </a:lnSpc>
            </a:pPr>
            <a:r>
              <a:rPr lang="en-US" sz="3458" spc="-17">
                <a:solidFill>
                  <a:srgbClr val="000000"/>
                </a:solidFill>
                <a:latin typeface="Montserrat Bold"/>
              </a:rPr>
              <a:t>There are mainly three terms we need to know before getting to know about a chatbot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Utterance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2886" y="4349187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Intent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22886" y="6949751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Entity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2510807"/>
            <a:ext cx="6183532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something that a user might say to your bot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93451" y="5044375"/>
            <a:ext cx="6482187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what the user's means, or what they intend to get from the chatbot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3451" y="7705211"/>
            <a:ext cx="6765849" cy="213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Make the user's intent more clear like for example, if a user writes “show me today's sports news”, the entities are “today's” and “sports”. Entities are given a name, such as “dateTime” and “newsType”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493451" y="3751804"/>
            <a:ext cx="1562949" cy="417760"/>
            <a:chOff x="0" y="0"/>
            <a:chExt cx="570168" cy="1524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493451" y="6351016"/>
            <a:ext cx="1562949" cy="417760"/>
            <a:chOff x="0" y="0"/>
            <a:chExt cx="570168" cy="1524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70123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701236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97021" y="1114425"/>
            <a:ext cx="15168848" cy="84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130">
                <a:solidFill>
                  <a:srgbClr val="000000"/>
                </a:solidFill>
                <a:latin typeface="League Spartan Bold"/>
              </a:rPr>
              <a:t>TYPES OF CHATBOTS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66407" y="3437189"/>
            <a:ext cx="6999062" cy="230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6"/>
              </a:lnSpc>
            </a:pPr>
          </a:p>
          <a:p>
            <a:pPr algn="ctr">
              <a:lnSpc>
                <a:spcPts val="3666"/>
              </a:lnSpc>
            </a:pPr>
          </a:p>
          <a:p>
            <a:pPr marL="565469" indent="-282734" lvl="1">
              <a:lnSpc>
                <a:spcPts val="3666"/>
              </a:lnSpc>
              <a:buFont typeface="Arial"/>
              <a:buChar char="•"/>
            </a:pPr>
            <a:r>
              <a:rPr lang="en-US" sz="2619" spc="41">
                <a:solidFill>
                  <a:srgbClr val="000000"/>
                </a:solidFill>
                <a:latin typeface="Montserrat"/>
              </a:rPr>
              <a:t>Generative chatbots</a:t>
            </a:r>
          </a:p>
          <a:p>
            <a:pPr marL="565469" indent="-282734" lvl="1">
              <a:lnSpc>
                <a:spcPts val="3666"/>
              </a:lnSpc>
              <a:buFont typeface="Arial"/>
              <a:buChar char="•"/>
            </a:pPr>
            <a:r>
              <a:rPr lang="en-US" sz="2619" spc="41">
                <a:solidFill>
                  <a:srgbClr val="000000"/>
                </a:solidFill>
                <a:latin typeface="Montserrat"/>
              </a:rPr>
              <a:t>Question &amp; answering chatbots</a:t>
            </a:r>
          </a:p>
          <a:p>
            <a:pPr marL="565469" indent="-282734" lvl="1">
              <a:lnSpc>
                <a:spcPts val="3666"/>
              </a:lnSpc>
              <a:buFont typeface="Arial"/>
              <a:buChar char="•"/>
            </a:pPr>
            <a:r>
              <a:rPr lang="en-US" sz="2619" spc="41">
                <a:solidFill>
                  <a:srgbClr val="000000"/>
                </a:solidFill>
                <a:latin typeface="Montserrat"/>
              </a:rPr>
              <a:t>Conversational Chatbotss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7882" y="4655185"/>
            <a:ext cx="7096369" cy="108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6"/>
              </a:lnSpc>
              <a:spcBef>
                <a:spcPct val="0"/>
              </a:spcBef>
            </a:pPr>
            <a:r>
              <a:rPr lang="en-US" sz="3119" spc="49">
                <a:solidFill>
                  <a:srgbClr val="000000"/>
                </a:solidFill>
                <a:latin typeface="Montserrat Bold"/>
              </a:rPr>
              <a:t>There are few different types of chatbots:-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96713" y="1066800"/>
            <a:ext cx="9494574" cy="90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230">
                <a:solidFill>
                  <a:srgbClr val="F9C041"/>
                </a:solidFill>
                <a:latin typeface="League Spartan"/>
              </a:rPr>
              <a:t>VISION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68575" y="2520863"/>
            <a:ext cx="13150849" cy="484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395" indent="-297697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545454"/>
                </a:solidFill>
                <a:latin typeface="Montserrat"/>
              </a:rPr>
              <a:t>The vision of this project is to make a generative chatbot which can answer your query. </a:t>
            </a:r>
          </a:p>
          <a:p>
            <a:pPr>
              <a:lnSpc>
                <a:spcPts val="3860"/>
              </a:lnSpc>
            </a:pPr>
          </a:p>
          <a:p>
            <a:pPr marL="595395" indent="-297697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545454"/>
                </a:solidFill>
                <a:latin typeface="Montserrat"/>
              </a:rPr>
              <a:t>The dataset that we would be using is of fiction as our main goal is to make a fiction generative chatbot. </a:t>
            </a:r>
          </a:p>
          <a:p>
            <a:pPr>
              <a:lnSpc>
                <a:spcPts val="3860"/>
              </a:lnSpc>
            </a:pPr>
          </a:p>
          <a:p>
            <a:pPr marL="595395" indent="-297697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545454"/>
                </a:solidFill>
                <a:latin typeface="Montserrat"/>
              </a:rPr>
              <a:t>For example, if the user types "Write a poem in Shakespeare style " then the chatbot would define the keywords for itself which takes "poem" and "Shakespeare"  and these keywords would be taken to generate the poem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2391410" cy="125951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2391410" cy="12595168"/>
            </a:xfrm>
            <a:custGeom>
              <a:avLst/>
              <a:gdLst/>
              <a:ahLst/>
              <a:cxnLst/>
              <a:rect r="r" b="b" t="t" l="l"/>
              <a:pathLst>
                <a:path h="12595168" w="22391410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323474" y="9258300"/>
            <a:ext cx="13697978" cy="0"/>
          </a:xfrm>
          <a:prstGeom prst="line">
            <a:avLst/>
          </a:prstGeom>
          <a:ln cap="flat" w="19050">
            <a:solidFill>
              <a:srgbClr val="F9C0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23474" y="1181100"/>
            <a:ext cx="11142167" cy="85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>
                <a:solidFill>
                  <a:srgbClr val="000000"/>
                </a:solidFill>
                <a:latin typeface="Poppins Bold"/>
              </a:rPr>
              <a:t>WHAT HAVE WE DONE?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3474" y="5162673"/>
            <a:ext cx="294342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DATA COLLECTION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3474" y="3741299"/>
            <a:ext cx="2943426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3474" y="7856105"/>
            <a:ext cx="308024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CONVERT TO TXT FILES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3474" y="6434731"/>
            <a:ext cx="268086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38113" y="5181600"/>
            <a:ext cx="389171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REMOVE STOP WORDS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21782" y="5162673"/>
            <a:ext cx="412031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STEMMING AND LEMMATIZATION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38113" y="3760226"/>
            <a:ext cx="2721682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21782" y="3741299"/>
            <a:ext cx="2721682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38113" y="7856105"/>
            <a:ext cx="412031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LOWERCASTING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21782" y="7837178"/>
            <a:ext cx="412031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9C041"/>
                </a:solidFill>
                <a:latin typeface="Montserrat Bold"/>
              </a:rPr>
              <a:t>TOKENIZATION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38113" y="6434731"/>
            <a:ext cx="259966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21782" y="6415804"/>
            <a:ext cx="259966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F9C041"/>
                </a:solidFill>
                <a:latin typeface="League Spartan Bold"/>
              </a:rPr>
              <a:t>06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39228" y="0"/>
            <a:ext cx="5748772" cy="10287000"/>
            <a:chOff x="0" y="0"/>
            <a:chExt cx="106955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69556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91022" y="2191874"/>
            <a:ext cx="11815035" cy="144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83"/>
              </a:lnSpc>
            </a:pPr>
            <a:r>
              <a:rPr lang="en-US" sz="10883">
                <a:solidFill>
                  <a:srgbClr val="F9C041"/>
                </a:solidFill>
                <a:latin typeface="League Spartan"/>
              </a:rPr>
              <a:t>FUTURE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80509"/>
            <a:ext cx="6480641" cy="332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</a:rPr>
              <a:t>As the preprocessing is done the next step is to train a model using RNN or Transformer. As of the world today transformer architecture is the state of the art architecture which is also used in ChatGPT.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91022" y="1028700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1701236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5E1">
                <a:alpha val="1764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0"/>
            <a:ext cx="9144000" cy="10287000"/>
            <a:chOff x="0" y="0"/>
            <a:chExt cx="1701236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1235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230600" cy="7599101"/>
            <a:chOff x="0" y="0"/>
            <a:chExt cx="19872376" cy="930416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872376" cy="9304166"/>
            </a:xfrm>
            <a:custGeom>
              <a:avLst/>
              <a:gdLst/>
              <a:ahLst/>
              <a:cxnLst/>
              <a:rect r="r" b="b" t="t" l="l"/>
              <a:pathLst>
                <a:path h="9304166" w="1987237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40493" y="4215436"/>
            <a:ext cx="11607015" cy="132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494949"/>
                </a:solidFill>
                <a:latin typeface="League Spartan Bold"/>
              </a:rPr>
              <a:t>THANK YOU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2471" y="7363459"/>
            <a:ext cx="1783058" cy="29501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2471" y="1971064"/>
            <a:ext cx="1783058" cy="295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DAFbxk6aGig</dc:identifier>
  <dcterms:modified xsi:type="dcterms:W3CDTF">2011-08-01T06:04:30Z</dcterms:modified>
  <cp:revision>1</cp:revision>
  <dc:title>Chatbot</dc:title>
</cp:coreProperties>
</file>