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0" r:id="rId5"/>
    <p:sldId id="262" r:id="rId6"/>
    <p:sldId id="265" r:id="rId7"/>
    <p:sldId id="25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MyoMusic</a:t>
            </a:r>
            <a:endParaRPr lang="fr-CA" sz="96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Heiti TC Medium"/>
                <a:cs typeface="Heiti TC Medium"/>
              </a:rPr>
              <a:t>Team # 33</a:t>
            </a:r>
            <a:endParaRPr lang="fr-CA" dirty="0">
              <a:latin typeface="Heiti TC Medium"/>
              <a:cs typeface="Heiti T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latin typeface="Heiti TC Light"/>
                <a:cs typeface="Heiti TC Light"/>
              </a:rPr>
              <a:t>Jeremy </a:t>
            </a:r>
            <a:r>
              <a:rPr lang="fr-CA" b="1" dirty="0" err="1" smtClean="0">
                <a:latin typeface="Heiti TC Light"/>
                <a:cs typeface="Heiti TC Light"/>
              </a:rPr>
              <a:t>Schembri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Alexandre Gagnon</a:t>
            </a:r>
          </a:p>
          <a:p>
            <a:r>
              <a:rPr lang="fr-CA" b="1" dirty="0">
                <a:latin typeface="Heiti TC Light"/>
                <a:cs typeface="Heiti TC Light"/>
              </a:rPr>
              <a:t>Imran </a:t>
            </a:r>
            <a:r>
              <a:rPr lang="fr-CA" b="1" dirty="0" err="1" smtClean="0">
                <a:latin typeface="Heiti TC Light"/>
                <a:cs typeface="Heiti TC Light"/>
              </a:rPr>
              <a:t>Jameel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Brian </a:t>
            </a:r>
            <a:r>
              <a:rPr lang="fr-CA" b="1" dirty="0">
                <a:latin typeface="Heiti TC Light"/>
                <a:cs typeface="Heiti TC Light"/>
              </a:rPr>
              <a:t>Zhu</a:t>
            </a:r>
          </a:p>
          <a:p>
            <a:r>
              <a:rPr lang="fr-CA" b="1" dirty="0">
                <a:latin typeface="Heiti TC Light"/>
                <a:cs typeface="Heiti TC Light"/>
              </a:rPr>
              <a:t>Victor </a:t>
            </a:r>
            <a:r>
              <a:rPr lang="fr-CA" b="1" dirty="0" err="1" smtClean="0">
                <a:latin typeface="Heiti TC Light"/>
                <a:cs typeface="Heiti TC Light"/>
              </a:rPr>
              <a:t>Dyotte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Lucie Bélanger</a:t>
            </a:r>
            <a:endParaRPr lang="fr-CA" b="1" dirty="0"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9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6.jpg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650532"/>
            <a:ext cx="7772400" cy="475533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fr-CA" sz="2800" dirty="0" smtClean="0">
                <a:latin typeface="Heiti TC Light"/>
                <a:cs typeface="Heiti TC Light"/>
              </a:rPr>
              <a:t>Musical </a:t>
            </a:r>
            <a:r>
              <a:rPr lang="fr-CA" sz="2800" dirty="0" err="1" smtClean="0">
                <a:latin typeface="Heiti TC Light"/>
                <a:cs typeface="Heiti TC Light"/>
              </a:rPr>
              <a:t>curiosity</a:t>
            </a:r>
            <a:endParaRPr lang="fr-CA" sz="2800" dirty="0">
              <a:latin typeface="Heiti TC Light"/>
              <a:cs typeface="Heiti TC Light"/>
            </a:endParaRPr>
          </a:p>
          <a:p>
            <a:pPr algn="l">
              <a:lnSpc>
                <a:spcPct val="200000"/>
              </a:lnSpc>
            </a:pPr>
            <a:r>
              <a:rPr lang="fr-CA" sz="2800" dirty="0">
                <a:latin typeface="Heiti TC Light"/>
                <a:cs typeface="Heiti TC Light"/>
              </a:rPr>
              <a:t>Live performance </a:t>
            </a:r>
            <a:r>
              <a:rPr lang="fr-CA" sz="2800" dirty="0" smtClean="0">
                <a:latin typeface="Heiti TC Light"/>
                <a:cs typeface="Heiti TC Light"/>
              </a:rPr>
              <a:t>exploration</a:t>
            </a:r>
          </a:p>
          <a:p>
            <a:pPr algn="l">
              <a:lnSpc>
                <a:spcPct val="200000"/>
              </a:lnSpc>
            </a:pPr>
            <a:r>
              <a:rPr lang="fr-CA" sz="2800" dirty="0" err="1" smtClean="0">
                <a:latin typeface="Heiti TC Light"/>
                <a:cs typeface="Heiti TC Light"/>
              </a:rPr>
              <a:t>Crowd</a:t>
            </a:r>
            <a:r>
              <a:rPr lang="fr-CA" sz="2800" dirty="0" smtClean="0">
                <a:latin typeface="Heiti TC Light"/>
                <a:cs typeface="Heiti TC Light"/>
              </a:rPr>
              <a:t> engagement</a:t>
            </a:r>
          </a:p>
          <a:p>
            <a:pPr algn="l">
              <a:lnSpc>
                <a:spcPct val="200000"/>
              </a:lnSpc>
            </a:pPr>
            <a:endParaRPr lang="fr-CA" sz="2800" dirty="0">
              <a:latin typeface="Heiti TC Light"/>
              <a:cs typeface="Heiti TC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Motivation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533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13748" y="-171227"/>
            <a:ext cx="10103710" cy="14268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front-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711" y="913211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Start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with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a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great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device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9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" y="0"/>
            <a:ext cx="12618722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Figure out how to use </a:t>
            </a:r>
            <a:r>
              <a:rPr lang="fr-CA" sz="4000" dirty="0" err="1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it</a:t>
            </a:r>
            <a:endParaRPr lang="fr-CA" sz="4000" dirty="0">
              <a:solidFill>
                <a:srgbClr val="4DC7E9"/>
              </a:solidFill>
              <a:effectLst>
                <a:glow rad="1905000">
                  <a:schemeClr val="bg1">
                    <a:alpha val="50000"/>
                  </a:scheme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7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68"/>
            <a:ext cx="9144000" cy="69937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Plug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into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your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favorite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synth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0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6.jpg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650532"/>
            <a:ext cx="7772400" cy="475533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fr-CA" sz="2800" dirty="0" err="1" smtClean="0">
                <a:latin typeface="Heiti TC Light"/>
                <a:cs typeface="Heiti TC Light"/>
              </a:rPr>
              <a:t>Get</a:t>
            </a:r>
            <a:r>
              <a:rPr lang="fr-CA" sz="2800" dirty="0" smtClean="0">
                <a:latin typeface="Heiti TC Light"/>
                <a:cs typeface="Heiti TC Light"/>
              </a:rPr>
              <a:t> a </a:t>
            </a:r>
            <a:r>
              <a:rPr lang="fr-CA" sz="2800" dirty="0" err="1" smtClean="0">
                <a:latin typeface="Heiti TC Light"/>
                <a:cs typeface="Heiti TC Light"/>
              </a:rPr>
              <a:t>Myo</a:t>
            </a:r>
            <a:endParaRPr lang="fr-CA" sz="2800" dirty="0" smtClean="0">
              <a:latin typeface="Heiti TC Light"/>
              <a:cs typeface="Heiti TC Light"/>
            </a:endParaRPr>
          </a:p>
          <a:p>
            <a:pPr algn="l">
              <a:lnSpc>
                <a:spcPct val="200000"/>
              </a:lnSpc>
            </a:pPr>
            <a:r>
              <a:rPr lang="fr-CA" sz="2800" dirty="0" err="1" smtClean="0">
                <a:latin typeface="Heiti TC Light"/>
                <a:cs typeface="Heiti TC Light"/>
              </a:rPr>
              <a:t>Create</a:t>
            </a:r>
            <a:r>
              <a:rPr lang="fr-CA" sz="2800" dirty="0" smtClean="0">
                <a:latin typeface="Heiti TC Light"/>
                <a:cs typeface="Heiti TC Light"/>
              </a:rPr>
              <a:t> extra </a:t>
            </a:r>
            <a:r>
              <a:rPr lang="fr-CA" sz="2800" dirty="0" err="1" smtClean="0">
                <a:latin typeface="Heiti TC Light"/>
                <a:cs typeface="Heiti TC Light"/>
              </a:rPr>
              <a:t>artistic</a:t>
            </a:r>
            <a:r>
              <a:rPr lang="fr-CA" sz="2800" dirty="0" smtClean="0">
                <a:latin typeface="Heiti TC Light"/>
                <a:cs typeface="Heiti TC Light"/>
              </a:rPr>
              <a:t> plugins</a:t>
            </a:r>
          </a:p>
          <a:p>
            <a:pPr algn="l">
              <a:lnSpc>
                <a:spcPct val="200000"/>
              </a:lnSpc>
            </a:pPr>
            <a:r>
              <a:rPr lang="fr-CA" sz="2800" dirty="0" smtClean="0">
                <a:latin typeface="Heiti TC Light"/>
                <a:cs typeface="Heiti TC Light"/>
              </a:rPr>
              <a:t>User tests </a:t>
            </a:r>
            <a:r>
              <a:rPr lang="fr-CA" sz="2800" dirty="0" err="1" smtClean="0">
                <a:latin typeface="Heiti TC Light"/>
                <a:cs typeface="Heiti TC Light"/>
              </a:rPr>
              <a:t>with</a:t>
            </a:r>
            <a:r>
              <a:rPr lang="fr-CA" sz="2800" dirty="0" smtClean="0">
                <a:latin typeface="Heiti TC Light"/>
                <a:cs typeface="Heiti TC Light"/>
              </a:rPr>
              <a:t> </a:t>
            </a:r>
            <a:r>
              <a:rPr lang="fr-CA" sz="2800" dirty="0" err="1" smtClean="0">
                <a:latin typeface="Heiti TC Light"/>
                <a:cs typeface="Heiti TC Light"/>
              </a:rPr>
              <a:t>creators</a:t>
            </a:r>
            <a:r>
              <a:rPr lang="fr-CA" sz="2800" dirty="0" smtClean="0">
                <a:latin typeface="Heiti TC Light"/>
                <a:cs typeface="Heiti TC Light"/>
              </a:rPr>
              <a:t> (</a:t>
            </a:r>
            <a:r>
              <a:rPr lang="fr-CA" sz="2800" dirty="0" err="1" smtClean="0">
                <a:latin typeface="Heiti TC Light"/>
                <a:cs typeface="Heiti TC Light"/>
              </a:rPr>
              <a:t>lean</a:t>
            </a:r>
            <a:r>
              <a:rPr lang="fr-CA" sz="2800" dirty="0" smtClean="0">
                <a:latin typeface="Heiti TC Light"/>
                <a:cs typeface="Heiti TC Light"/>
              </a:rPr>
              <a:t> </a:t>
            </a:r>
            <a:r>
              <a:rPr lang="fr-CA" sz="2800" dirty="0" err="1" smtClean="0">
                <a:latin typeface="Heiti TC Light"/>
                <a:cs typeface="Heiti TC Light"/>
              </a:rPr>
              <a:t>approach</a:t>
            </a:r>
            <a:r>
              <a:rPr lang="fr-CA" sz="2800" dirty="0" smtClean="0">
                <a:latin typeface="Heiti TC Light"/>
                <a:cs typeface="Heiti TC Light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fr-CA" sz="2800" dirty="0" smtClean="0">
                <a:latin typeface="Heiti TC Light"/>
                <a:cs typeface="Heiti TC Light"/>
              </a:rPr>
              <a:t>Stand-</a:t>
            </a:r>
            <a:r>
              <a:rPr lang="fr-CA" sz="2800" dirty="0" err="1" smtClean="0">
                <a:latin typeface="Heiti TC Light"/>
                <a:cs typeface="Heiti TC Light"/>
              </a:rPr>
              <a:t>alone</a:t>
            </a:r>
            <a:r>
              <a:rPr lang="fr-CA" sz="2800" dirty="0" smtClean="0">
                <a:latin typeface="Heiti TC Light"/>
                <a:cs typeface="Heiti TC Light"/>
              </a:rPr>
              <a:t> </a:t>
            </a:r>
            <a:r>
              <a:rPr lang="fr-CA" sz="2800" dirty="0" err="1" smtClean="0">
                <a:latin typeface="Heiti TC Light"/>
                <a:cs typeface="Heiti TC Light"/>
              </a:rPr>
              <a:t>mixing</a:t>
            </a:r>
            <a:r>
              <a:rPr lang="fr-CA" sz="2800" dirty="0" smtClean="0">
                <a:latin typeface="Heiti TC Light"/>
                <a:cs typeface="Heiti TC Light"/>
              </a:rPr>
              <a:t> </a:t>
            </a:r>
            <a:r>
              <a:rPr lang="fr-CA" sz="2800" dirty="0" err="1" smtClean="0">
                <a:latin typeface="Heiti TC Light"/>
                <a:cs typeface="Heiti TC Light"/>
              </a:rPr>
              <a:t>graphical</a:t>
            </a:r>
            <a:r>
              <a:rPr lang="fr-CA" sz="2800" dirty="0" smtClean="0">
                <a:latin typeface="Heiti TC Light"/>
                <a:cs typeface="Heiti TC Light"/>
              </a:rPr>
              <a:t> UI</a:t>
            </a:r>
          </a:p>
          <a:p>
            <a:pPr algn="l">
              <a:lnSpc>
                <a:spcPct val="200000"/>
              </a:lnSpc>
            </a:pPr>
            <a:r>
              <a:rPr lang="fr-CA" sz="2800" dirty="0" smtClean="0">
                <a:latin typeface="Heiti TC Light"/>
                <a:cs typeface="Heiti TC Light"/>
              </a:rPr>
              <a:t>And …</a:t>
            </a:r>
          </a:p>
          <a:p>
            <a:pPr algn="l">
              <a:lnSpc>
                <a:spcPct val="200000"/>
              </a:lnSpc>
            </a:pPr>
            <a:endParaRPr lang="fr-CA" sz="2800" dirty="0">
              <a:latin typeface="Heiti TC Light"/>
              <a:cs typeface="Heiti TC Ligh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The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next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steps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4237" y="1635132"/>
            <a:ext cx="7772400" cy="35872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9600" dirty="0" err="1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Become</a:t>
            </a:r>
            <a:r>
              <a:rPr lang="fr-CA" sz="9600" dirty="0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 a rock star!</a:t>
            </a:r>
            <a:endParaRPr lang="fr-CA" sz="9600" dirty="0">
              <a:solidFill>
                <a:srgbClr val="FFFF00"/>
              </a:solidFill>
              <a:effectLst>
                <a:glow rad="228600">
                  <a:srgbClr val="4DC7E9">
                    <a:alpha val="74000"/>
                  </a:srgb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629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6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3933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64</TotalTime>
  <Words>72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MyoMusic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Pixiole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Music</dc:title>
  <dc:creator>Lucie Bélanger</dc:creator>
  <cp:lastModifiedBy>Lucie Bélanger</cp:lastModifiedBy>
  <cp:revision>14</cp:revision>
  <dcterms:created xsi:type="dcterms:W3CDTF">2014-09-28T09:50:14Z</dcterms:created>
  <dcterms:modified xsi:type="dcterms:W3CDTF">2014-09-29T15:02:32Z</dcterms:modified>
</cp:coreProperties>
</file>