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CA" sz="96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Myo</a:t>
            </a:r>
            <a:r>
              <a:rPr lang="fr-CA" sz="96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Music</a:t>
            </a:r>
            <a:endParaRPr lang="fr-CA" sz="96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56" y="4229747"/>
            <a:ext cx="870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Heiti TC Medium"/>
                <a:cs typeface="Heiti TC Medium"/>
              </a:rPr>
              <a:t>Team # 33</a:t>
            </a:r>
            <a:endParaRPr lang="fr-CA" dirty="0">
              <a:latin typeface="Heiti TC Medium"/>
              <a:cs typeface="Heiti T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56" y="4708292"/>
            <a:ext cx="8702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latin typeface="Heiti TC Light"/>
                <a:cs typeface="Heiti TC Light"/>
              </a:rPr>
              <a:t>Jeremy </a:t>
            </a:r>
            <a:r>
              <a:rPr lang="fr-CA" b="1" dirty="0" err="1" smtClean="0">
                <a:latin typeface="Heiti TC Light"/>
                <a:cs typeface="Heiti TC Light"/>
              </a:rPr>
              <a:t>Schembri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Alexandre Gagnon</a:t>
            </a:r>
          </a:p>
          <a:p>
            <a:r>
              <a:rPr lang="fr-CA" b="1" dirty="0">
                <a:latin typeface="Heiti TC Light"/>
                <a:cs typeface="Heiti TC Light"/>
              </a:rPr>
              <a:t>Imran </a:t>
            </a:r>
            <a:r>
              <a:rPr lang="fr-CA" b="1" dirty="0" err="1" smtClean="0">
                <a:latin typeface="Heiti TC Light"/>
                <a:cs typeface="Heiti TC Light"/>
              </a:rPr>
              <a:t>Jameel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Brian Zhu</a:t>
            </a:r>
          </a:p>
          <a:p>
            <a:r>
              <a:rPr lang="fr-CA" b="1" dirty="0" smtClean="0">
                <a:latin typeface="Heiti TC Light"/>
                <a:cs typeface="Heiti TC Light"/>
              </a:rPr>
              <a:t>Lucie B</a:t>
            </a:r>
            <a:r>
              <a:rPr lang="fr-CA" b="1" dirty="0" smtClean="0">
                <a:latin typeface="Heiti TC Light"/>
                <a:cs typeface="Heiti TC Light"/>
              </a:rPr>
              <a:t>élanger</a:t>
            </a:r>
            <a:endParaRPr lang="fr-CA" b="1" dirty="0"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9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513748" y="-171227"/>
            <a:ext cx="10103710" cy="142689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2" descr="front-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711" y="913211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Start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with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a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great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device</a:t>
            </a:r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51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878" y="0"/>
            <a:ext cx="12618722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err="1" smtClean="0">
                <a:solidFill>
                  <a:srgbClr val="4DC7E9"/>
                </a:solidFill>
                <a:effectLst>
                  <a:glow rad="1905000">
                    <a:schemeClr val="bg1">
                      <a:alpha val="50000"/>
                    </a:schemeClr>
                  </a:glow>
                </a:effectLst>
                <a:latin typeface="Heiti TC Light"/>
                <a:cs typeface="Heiti TC Light"/>
              </a:rPr>
              <a:t>Figureout</a:t>
            </a:r>
            <a:r>
              <a:rPr lang="fr-CA" sz="4000" dirty="0" smtClean="0">
                <a:solidFill>
                  <a:srgbClr val="4DC7E9"/>
                </a:solidFill>
                <a:effectLst>
                  <a:glow rad="1905000">
                    <a:schemeClr val="bg1">
                      <a:alpha val="50000"/>
                    </a:schemeClr>
                  </a:glow>
                </a:effectLst>
                <a:latin typeface="Heiti TC Light"/>
                <a:cs typeface="Heiti TC Light"/>
              </a:rPr>
              <a:t> how to use </a:t>
            </a:r>
            <a:r>
              <a:rPr lang="fr-CA" sz="4000" dirty="0" err="1" smtClean="0">
                <a:solidFill>
                  <a:srgbClr val="4DC7E9"/>
                </a:solidFill>
                <a:effectLst>
                  <a:glow rad="1905000">
                    <a:schemeClr val="bg1">
                      <a:alpha val="50000"/>
                    </a:schemeClr>
                  </a:glow>
                </a:effectLst>
                <a:latin typeface="Heiti TC Light"/>
                <a:cs typeface="Heiti TC Light"/>
              </a:rPr>
              <a:t>it</a:t>
            </a:r>
            <a:endParaRPr lang="fr-CA" sz="4000" dirty="0">
              <a:solidFill>
                <a:srgbClr val="4DC7E9"/>
              </a:solidFill>
              <a:effectLst>
                <a:glow rad="1905000">
                  <a:schemeClr val="bg1">
                    <a:alpha val="50000"/>
                  </a:schemeClr>
                </a:glow>
              </a:effectLst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794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968"/>
            <a:ext cx="9144000" cy="699373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Plug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it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into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your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favorite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synth</a:t>
            </a:r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04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11" y="0"/>
            <a:ext cx="10287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14237" y="1635132"/>
            <a:ext cx="7772400" cy="358729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9600" dirty="0" err="1" smtClean="0">
                <a:solidFill>
                  <a:srgbClr val="FFFF00"/>
                </a:solidFill>
                <a:effectLst>
                  <a:glow rad="228600">
                    <a:srgbClr val="4DC7E9">
                      <a:alpha val="74000"/>
                    </a:srgbClr>
                  </a:glow>
                </a:effectLst>
                <a:latin typeface="Heiti TC Light"/>
                <a:cs typeface="Heiti TC Light"/>
              </a:rPr>
              <a:t>Become</a:t>
            </a:r>
            <a:r>
              <a:rPr lang="fr-CA" sz="9600" dirty="0" smtClean="0">
                <a:solidFill>
                  <a:srgbClr val="FFFF00"/>
                </a:solidFill>
                <a:effectLst>
                  <a:glow rad="228600">
                    <a:srgbClr val="4DC7E9">
                      <a:alpha val="74000"/>
                    </a:srgbClr>
                  </a:glow>
                </a:effectLst>
                <a:latin typeface="Heiti TC Light"/>
                <a:cs typeface="Heiti TC Light"/>
              </a:rPr>
              <a:t> a rock star!</a:t>
            </a:r>
            <a:endParaRPr lang="fr-CA" sz="9600" dirty="0">
              <a:solidFill>
                <a:srgbClr val="FFFF00"/>
              </a:solidFill>
              <a:effectLst>
                <a:glow rad="228600">
                  <a:srgbClr val="4DC7E9">
                    <a:alpha val="74000"/>
                  </a:srgbClr>
                </a:glow>
              </a:effectLst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629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11" y="0"/>
            <a:ext cx="10287000" cy="6858000"/>
          </a:xfrm>
          <a:prstGeom prst="rect">
            <a:avLst/>
          </a:prstGeom>
        </p:spPr>
      </p:pic>
      <p:pic>
        <p:nvPicPr>
          <p:cNvPr id="4" name="Picture 3" descr="front-view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6927" y1="54722" x2="56927" y2="54722"/>
                        <a14:backgroundMark x1="46146" y1="21111" x2="46146" y2="21111"/>
                        <a14:backgroundMark x1="46146" y1="19537" x2="46146" y2="19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6136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38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</TotalTime>
  <Words>38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Myo Music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Pixiole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 Music</dc:title>
  <dc:creator>Lucie Bélanger</dc:creator>
  <cp:lastModifiedBy>Lucie Bélanger</cp:lastModifiedBy>
  <cp:revision>7</cp:revision>
  <dcterms:created xsi:type="dcterms:W3CDTF">2014-09-28T09:50:14Z</dcterms:created>
  <dcterms:modified xsi:type="dcterms:W3CDTF">2014-09-28T10:29:20Z</dcterms:modified>
</cp:coreProperties>
</file>