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5" r:id="rId5"/>
    <p:sldId id="264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C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9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7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2014-09-28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fr-CA" sz="9600" dirty="0" err="1" smtClean="0">
                <a:solidFill>
                  <a:srgbClr val="4DC7E9"/>
                </a:solidFill>
                <a:latin typeface="Century Gothic"/>
                <a:cs typeface="Century Gothic"/>
              </a:rPr>
              <a:t>M</a:t>
            </a:r>
            <a:r>
              <a:rPr lang="fr-CA" sz="9600" dirty="0" err="1" smtClean="0">
                <a:solidFill>
                  <a:srgbClr val="4DC7E9"/>
                </a:solidFill>
                <a:effectLst/>
                <a:latin typeface="Century Gothic"/>
                <a:cs typeface="Century Gothic"/>
              </a:rPr>
              <a:t>yoMusic</a:t>
            </a:r>
            <a:endParaRPr lang="fr-CA" sz="9600" dirty="0">
              <a:solidFill>
                <a:srgbClr val="4DC7E9"/>
              </a:solidFill>
              <a:effectLst/>
              <a:latin typeface="Century Gothic"/>
              <a:cs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756" y="4229747"/>
            <a:ext cx="870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latin typeface="Century Gothic"/>
                <a:cs typeface="Century Gothic"/>
              </a:rPr>
              <a:t>Team # 33</a:t>
            </a:r>
            <a:endParaRPr lang="fr-CA" dirty="0"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756" y="4708292"/>
            <a:ext cx="87022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latin typeface="Century Gothic"/>
                <a:cs typeface="Century Gothic"/>
              </a:rPr>
              <a:t>Jeremy </a:t>
            </a:r>
            <a:r>
              <a:rPr lang="fr-CA" dirty="0" err="1" smtClean="0">
                <a:latin typeface="Century Gothic"/>
                <a:cs typeface="Century Gothic"/>
              </a:rPr>
              <a:t>Schembri</a:t>
            </a:r>
            <a:endParaRPr lang="fr-CA" dirty="0" smtClean="0">
              <a:latin typeface="Century Gothic"/>
              <a:cs typeface="Century Gothic"/>
            </a:endParaRPr>
          </a:p>
          <a:p>
            <a:r>
              <a:rPr lang="fr-CA" dirty="0" smtClean="0">
                <a:latin typeface="Century Gothic"/>
                <a:cs typeface="Century Gothic"/>
              </a:rPr>
              <a:t>Alexandre Gagnon</a:t>
            </a:r>
          </a:p>
          <a:p>
            <a:r>
              <a:rPr lang="fr-CA" dirty="0">
                <a:latin typeface="Century Gothic"/>
                <a:cs typeface="Century Gothic"/>
              </a:rPr>
              <a:t>Imran </a:t>
            </a:r>
            <a:r>
              <a:rPr lang="fr-CA" dirty="0" err="1" smtClean="0">
                <a:latin typeface="Century Gothic"/>
                <a:cs typeface="Century Gothic"/>
              </a:rPr>
              <a:t>Jameel</a:t>
            </a:r>
            <a:endParaRPr lang="fr-CA" dirty="0" smtClean="0">
              <a:latin typeface="Century Gothic"/>
              <a:cs typeface="Century Gothic"/>
            </a:endParaRPr>
          </a:p>
          <a:p>
            <a:r>
              <a:rPr lang="fr-CA" dirty="0" smtClean="0">
                <a:latin typeface="Century Gothic"/>
                <a:cs typeface="Century Gothic"/>
              </a:rPr>
              <a:t>Brian </a:t>
            </a:r>
            <a:r>
              <a:rPr lang="fr-CA" dirty="0">
                <a:latin typeface="Century Gothic"/>
                <a:cs typeface="Century Gothic"/>
              </a:rPr>
              <a:t>Zhu</a:t>
            </a:r>
          </a:p>
          <a:p>
            <a:r>
              <a:rPr lang="fr-CA" dirty="0">
                <a:latin typeface="Century Gothic"/>
                <a:cs typeface="Century Gothic"/>
              </a:rPr>
              <a:t>Victor </a:t>
            </a:r>
            <a:r>
              <a:rPr lang="fr-CA" dirty="0" err="1" smtClean="0">
                <a:latin typeface="Century Gothic"/>
                <a:cs typeface="Century Gothic"/>
              </a:rPr>
              <a:t>Dyotte</a:t>
            </a:r>
            <a:endParaRPr lang="fr-CA" dirty="0" smtClean="0">
              <a:latin typeface="Century Gothic"/>
              <a:cs typeface="Century Gothic"/>
            </a:endParaRPr>
          </a:p>
          <a:p>
            <a:r>
              <a:rPr lang="fr-CA" dirty="0" smtClean="0">
                <a:latin typeface="Century Gothic"/>
                <a:cs typeface="Century Gothic"/>
              </a:rPr>
              <a:t>Lucie Bélanger</a:t>
            </a:r>
            <a:endParaRPr lang="fr-CA" dirty="0">
              <a:latin typeface="Century Gothic"/>
              <a:cs typeface="Century Gothic"/>
            </a:endParaRPr>
          </a:p>
        </p:txBody>
      </p:sp>
      <p:pic>
        <p:nvPicPr>
          <p:cNvPr id="3" name="Picture 2" descr="wearhacks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9" t="21039" r="17970" b="23888"/>
          <a:stretch/>
        </p:blipFill>
        <p:spPr>
          <a:xfrm>
            <a:off x="7854511" y="5611425"/>
            <a:ext cx="940793" cy="8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513748" y="-171227"/>
            <a:ext cx="10103710" cy="142689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" name="Picture 2" descr="front-vie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2711" y="113536"/>
            <a:ext cx="12192000" cy="6858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14237" y="193826"/>
            <a:ext cx="7772400" cy="85048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CA" sz="4000" dirty="0">
              <a:solidFill>
                <a:srgbClr val="4DC7E9"/>
              </a:solidFill>
              <a:effectLst/>
              <a:latin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293519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3878" y="0"/>
            <a:ext cx="12618722" cy="6858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190501" y="5730719"/>
            <a:ext cx="7772400" cy="85048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CA" sz="4000" dirty="0">
              <a:solidFill>
                <a:srgbClr val="4DC7E9"/>
              </a:solidFill>
              <a:effectLst>
                <a:glow rad="1905000">
                  <a:schemeClr val="bg1">
                    <a:alpha val="50000"/>
                  </a:schemeClr>
                </a:glow>
              </a:effectLst>
              <a:latin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7794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230" y="231744"/>
            <a:ext cx="84502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Problem</a:t>
            </a:r>
          </a:p>
          <a:p>
            <a:endParaRPr lang="en-US" sz="3600" dirty="0">
              <a:solidFill>
                <a:srgbClr val="4DC7E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975" y="1175993"/>
            <a:ext cx="834052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600" dirty="0">
                <a:solidFill>
                  <a:srgbClr val="4DC7E9"/>
                </a:solidFill>
                <a:latin typeface="Arial Hebrew Light"/>
                <a:cs typeface="Arial Hebrew Light"/>
              </a:rPr>
              <a:t>G</a:t>
            </a:r>
            <a:r>
              <a:rPr lang="en-US" sz="3600" dirty="0" smtClean="0">
                <a:solidFill>
                  <a:srgbClr val="4DC7E9"/>
                </a:solidFill>
                <a:latin typeface="Arial Hebrew Light"/>
                <a:cs typeface="Arial Hebrew Light"/>
              </a:rPr>
              <a:t>rowing electronic music industry</a:t>
            </a:r>
          </a:p>
          <a:p>
            <a:endParaRPr lang="en-US" sz="3600" dirty="0" smtClean="0">
              <a:solidFill>
                <a:srgbClr val="4DC7E9"/>
              </a:solidFill>
              <a:latin typeface="Arial Hebrew Light"/>
              <a:cs typeface="Arial Hebrew Light"/>
            </a:endParaRPr>
          </a:p>
          <a:p>
            <a:pPr marL="285750" indent="-285750">
              <a:buFont typeface="Arial"/>
              <a:buChar char="•"/>
            </a:pPr>
            <a:r>
              <a:rPr lang="en-US" sz="3600" dirty="0" smtClean="0">
                <a:solidFill>
                  <a:srgbClr val="4DC7E9"/>
                </a:solidFill>
                <a:latin typeface="Arial Hebrew Light"/>
                <a:cs typeface="Arial Hebrew Light"/>
              </a:rPr>
              <a:t>DJ occupation more competitive</a:t>
            </a:r>
          </a:p>
          <a:p>
            <a:endParaRPr lang="en-US" sz="3600" dirty="0" smtClean="0">
              <a:solidFill>
                <a:srgbClr val="4DC7E9"/>
              </a:solidFill>
              <a:latin typeface="Arial Hebrew Light"/>
              <a:cs typeface="Arial Hebrew Light"/>
            </a:endParaRPr>
          </a:p>
          <a:p>
            <a:pPr marL="285750" indent="-285750">
              <a:buFont typeface="Arial"/>
              <a:buChar char="•"/>
            </a:pPr>
            <a:r>
              <a:rPr lang="en-US" sz="3600" dirty="0">
                <a:solidFill>
                  <a:srgbClr val="4DC7E9"/>
                </a:solidFill>
                <a:latin typeface="Arial Hebrew Light"/>
                <a:cs typeface="Arial Hebrew Light"/>
              </a:rPr>
              <a:t>D</a:t>
            </a:r>
            <a:r>
              <a:rPr lang="en-US" sz="3600" dirty="0" smtClean="0">
                <a:solidFill>
                  <a:srgbClr val="4DC7E9"/>
                </a:solidFill>
                <a:latin typeface="Arial Hebrew Light"/>
                <a:cs typeface="Arial Hebrew Light"/>
              </a:rPr>
              <a:t>ifferentiate oneself from another</a:t>
            </a:r>
          </a:p>
          <a:p>
            <a:pPr marL="285750" indent="-285750">
              <a:buFont typeface="Arial"/>
              <a:buChar char="•"/>
            </a:pPr>
            <a:endParaRPr lang="en-US" sz="3600" dirty="0">
              <a:solidFill>
                <a:srgbClr val="4DC7E9"/>
              </a:solidFill>
              <a:latin typeface="Arial Hebrew Light"/>
              <a:cs typeface="Arial Hebrew Light"/>
            </a:endParaRPr>
          </a:p>
          <a:p>
            <a:pPr marL="285750" indent="-285750">
              <a:buFont typeface="Arial"/>
              <a:buChar char="•"/>
            </a:pPr>
            <a:r>
              <a:rPr lang="en-US" sz="3600" dirty="0" smtClean="0">
                <a:solidFill>
                  <a:srgbClr val="4DC7E9"/>
                </a:solidFill>
                <a:latin typeface="Arial Hebrew Light"/>
                <a:cs typeface="Arial Hebrew Light"/>
              </a:rPr>
              <a:t>Crowd-to-DJ engagement</a:t>
            </a:r>
          </a:p>
          <a:p>
            <a:pPr marL="285750" indent="-285750">
              <a:buFont typeface="Arial"/>
              <a:buChar char="•"/>
            </a:pPr>
            <a:endParaRPr lang="en-US" sz="3600" dirty="0" smtClean="0">
              <a:solidFill>
                <a:srgbClr val="4DC7E9"/>
              </a:solidFill>
              <a:latin typeface="Arial Hebrew Light"/>
              <a:cs typeface="Arial Hebrew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Arial Hebrew Light"/>
              <a:cs typeface="Arial Hebrew Light"/>
            </a:endParaRPr>
          </a:p>
        </p:txBody>
      </p:sp>
    </p:spTree>
    <p:extLst>
      <p:ext uri="{BB962C8B-B14F-4D97-AF65-F5344CB8AC3E}">
        <p14:creationId xmlns:p14="http://schemas.microsoft.com/office/powerpoint/2010/main" val="46725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rdwell-revealed-bus-tou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456" y="329277"/>
            <a:ext cx="9610411" cy="640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9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fr-CA" sz="9600" dirty="0" err="1" smtClean="0">
                <a:solidFill>
                  <a:srgbClr val="4DC7E9"/>
                </a:solidFill>
                <a:effectLst/>
                <a:latin typeface="Heiti TC Light"/>
                <a:cs typeface="Heiti TC Light"/>
              </a:rPr>
              <a:t>Than</a:t>
            </a:r>
            <a:r>
              <a:rPr lang="fr-CA" sz="9600" dirty="0" err="1" smtClean="0">
                <a:solidFill>
                  <a:srgbClr val="4DC7E9"/>
                </a:solidFill>
                <a:latin typeface="Heiti TC Light"/>
                <a:cs typeface="Heiti TC Light"/>
              </a:rPr>
              <a:t>k</a:t>
            </a:r>
            <a:r>
              <a:rPr lang="fr-CA" sz="9600" dirty="0" smtClean="0">
                <a:solidFill>
                  <a:srgbClr val="4DC7E9"/>
                </a:solidFill>
                <a:latin typeface="Heiti TC Light"/>
                <a:cs typeface="Heiti TC Light"/>
              </a:rPr>
              <a:t> </a:t>
            </a:r>
            <a:r>
              <a:rPr lang="fr-CA" sz="9600" dirty="0" err="1" smtClean="0">
                <a:solidFill>
                  <a:srgbClr val="4DC7E9"/>
                </a:solidFill>
                <a:latin typeface="Heiti TC Light"/>
                <a:cs typeface="Heiti TC Light"/>
              </a:rPr>
              <a:t>you</a:t>
            </a:r>
            <a:r>
              <a:rPr lang="fr-CA" sz="9600" dirty="0" smtClean="0">
                <a:solidFill>
                  <a:srgbClr val="4DC7E9"/>
                </a:solidFill>
                <a:latin typeface="Heiti TC Light"/>
                <a:cs typeface="Heiti TC Light"/>
              </a:rPr>
              <a:t>!</a:t>
            </a:r>
            <a:endParaRPr lang="fr-CA" sz="9600" dirty="0">
              <a:solidFill>
                <a:srgbClr val="4DC7E9"/>
              </a:solidFill>
              <a:effectLst/>
              <a:latin typeface="Heiti TC Light"/>
              <a:cs typeface="Heiti TC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756" y="4229747"/>
            <a:ext cx="870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latin typeface="Heiti TC Medium"/>
                <a:cs typeface="Heiti TC Medium"/>
              </a:rPr>
              <a:t>Team # 33</a:t>
            </a:r>
            <a:endParaRPr lang="fr-CA" dirty="0">
              <a:latin typeface="Heiti TC Medium"/>
              <a:cs typeface="Heiti T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756" y="4708292"/>
            <a:ext cx="87022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>
                <a:latin typeface="Heiti TC Light"/>
                <a:cs typeface="Heiti TC Light"/>
              </a:rPr>
              <a:t>Jeremy </a:t>
            </a:r>
            <a:r>
              <a:rPr lang="fr-CA" b="1" dirty="0" err="1" smtClean="0">
                <a:latin typeface="Heiti TC Light"/>
                <a:cs typeface="Heiti TC Light"/>
              </a:rPr>
              <a:t>Schembri</a:t>
            </a:r>
            <a:endParaRPr lang="fr-CA" b="1" dirty="0" smtClean="0">
              <a:latin typeface="Heiti TC Light"/>
              <a:cs typeface="Heiti TC Light"/>
            </a:endParaRPr>
          </a:p>
          <a:p>
            <a:r>
              <a:rPr lang="fr-CA" b="1" dirty="0" smtClean="0">
                <a:latin typeface="Heiti TC Light"/>
                <a:cs typeface="Heiti TC Light"/>
              </a:rPr>
              <a:t>Alexandre Gagnon</a:t>
            </a:r>
          </a:p>
          <a:p>
            <a:r>
              <a:rPr lang="fr-CA" b="1" dirty="0">
                <a:latin typeface="Heiti TC Light"/>
                <a:cs typeface="Heiti TC Light"/>
              </a:rPr>
              <a:t>Imran </a:t>
            </a:r>
            <a:r>
              <a:rPr lang="fr-CA" b="1" dirty="0" err="1" smtClean="0">
                <a:latin typeface="Heiti TC Light"/>
                <a:cs typeface="Heiti TC Light"/>
              </a:rPr>
              <a:t>Jameel</a:t>
            </a:r>
            <a:endParaRPr lang="fr-CA" b="1" dirty="0" smtClean="0">
              <a:latin typeface="Heiti TC Light"/>
              <a:cs typeface="Heiti TC Light"/>
            </a:endParaRPr>
          </a:p>
          <a:p>
            <a:r>
              <a:rPr lang="fr-CA" b="1" dirty="0" smtClean="0">
                <a:latin typeface="Heiti TC Light"/>
                <a:cs typeface="Heiti TC Light"/>
              </a:rPr>
              <a:t>Brian Zhu</a:t>
            </a:r>
          </a:p>
          <a:p>
            <a:r>
              <a:rPr lang="fr-CA" b="1" dirty="0" smtClean="0">
                <a:latin typeface="Heiti TC Light"/>
                <a:cs typeface="Heiti TC Light"/>
              </a:rPr>
              <a:t>Victor </a:t>
            </a:r>
            <a:r>
              <a:rPr lang="fr-CA" b="1" dirty="0" err="1" smtClean="0">
                <a:latin typeface="Heiti TC Light"/>
                <a:cs typeface="Heiti TC Light"/>
              </a:rPr>
              <a:t>Dyotte</a:t>
            </a:r>
            <a:endParaRPr lang="fr-CA" b="1" dirty="0" smtClean="0">
              <a:latin typeface="Heiti TC Light"/>
              <a:cs typeface="Heiti TC Light"/>
            </a:endParaRPr>
          </a:p>
          <a:p>
            <a:r>
              <a:rPr lang="fr-CA" b="1" dirty="0" smtClean="0">
                <a:latin typeface="Heiti TC Light"/>
                <a:cs typeface="Heiti TC Light"/>
              </a:rPr>
              <a:t>Lucie Bélanger</a:t>
            </a:r>
            <a:endParaRPr lang="fr-CA" b="1" dirty="0">
              <a:latin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78679658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102</TotalTime>
  <Words>53</Words>
  <Application>Microsoft Macintosh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 Black </vt:lpstr>
      <vt:lpstr>MyoMusic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Pixiole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Myo Music</dc:title>
  <dc:creator>Lucie Bélanger</dc:creator>
  <cp:lastModifiedBy>Imran Jameel</cp:lastModifiedBy>
  <cp:revision>14</cp:revision>
  <dcterms:created xsi:type="dcterms:W3CDTF">2014-09-28T09:50:14Z</dcterms:created>
  <dcterms:modified xsi:type="dcterms:W3CDTF">2014-09-28T16:04:16Z</dcterms:modified>
</cp:coreProperties>
</file>