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1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10/16/14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C13121-E131-4121-B1F1-015161B1A1D1}" type="slidenum">
              <a:rPr lang="en-US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10/16/14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1E1D1-E191-4121-A131-E17181C181D1}" type="slidenum">
              <a:rPr lang="en-US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39536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4dc7e9"/>
                </a:solidFill>
                <a:latin typeface="Heiti TC Light"/>
              </a:rPr>
              <a:t>MyoMusic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41720" y="4708440"/>
            <a:ext cx="8701920" cy="1736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iti TC Light"/>
              </a:rPr>
              <a:t>Jeremy Schembri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iti TC Light"/>
              </a:rPr>
              <a:t>Alexandre Gagnon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iti TC Light"/>
              </a:rPr>
              <a:t>Imran Jameel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iti TC Light"/>
              </a:rPr>
              <a:t>Brian Zhu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iti TC Light"/>
              </a:rPr>
              <a:t>Victor Dyotte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iti TC Light"/>
              </a:rPr>
              <a:t>Lucie Bélanger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3612600" y="3128400"/>
            <a:ext cx="1873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/>
              <a:t>Wearable Sound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14320" y="487800"/>
            <a:ext cx="7772040" cy="849960"/>
          </a:xfrm>
          <a:prstGeom prst="rect">
            <a:avLst/>
          </a:prstGeom>
        </p:spPr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320" y="360"/>
            <a:ext cx="5836320" cy="68576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80" name="CustomShape 1"/>
          <p:cNvSpPr/>
          <p:nvPr/>
        </p:nvSpPr>
        <p:spPr>
          <a:xfrm>
            <a:off x="685800" y="1650600"/>
            <a:ext cx="7772040" cy="4754880"/>
          </a:xfrm>
          <a:prstGeom prst="rect">
            <a:avLst/>
          </a:prstGeom>
        </p:spPr>
        <p:txBody>
          <a:bodyPr/>
          <a:p>
            <a:pPr>
              <a:lnSpc>
                <a:spcPct val="200000"/>
              </a:lnSpc>
            </a:pPr>
            <a:r>
              <a:rPr lang="en-US" sz="2800">
                <a:solidFill>
                  <a:srgbClr val="ffffff"/>
                </a:solidFill>
                <a:latin typeface="Heiti TC Light"/>
              </a:rPr>
              <a:t>Musical curiosity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solidFill>
                  <a:srgbClr val="ffffff"/>
                </a:solidFill>
                <a:latin typeface="Heiti TC Light"/>
              </a:rPr>
              <a:t>Live performance exploration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solidFill>
                  <a:srgbClr val="ffffff"/>
                </a:solidFill>
                <a:latin typeface="Heiti TC Light"/>
              </a:rPr>
              <a:t>Crowd engagement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14320" y="487800"/>
            <a:ext cx="7772040" cy="8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4dc7e9"/>
                </a:solidFill>
                <a:latin typeface="Heiti TC Light"/>
              </a:rPr>
              <a:t>Motivation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13720" y="-171360"/>
            <a:ext cx="10103400" cy="1426680"/>
          </a:xfrm>
          <a:prstGeom prst="rect">
            <a:avLst/>
          </a:prstGeom>
          <a:solidFill>
            <a:srgbClr val="ffffff"/>
          </a:solidFill>
          <a:ln w="9360">
            <a:solidFill>
              <a:srgbClr val="5c99cf"/>
            </a:solidFill>
            <a:round/>
          </a:ln>
        </p:spPr>
      </p:sp>
      <p:pic>
        <p:nvPicPr>
          <p:cNvPr descr="" id="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512720" y="913320"/>
            <a:ext cx="12191760" cy="685764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814320" y="487800"/>
            <a:ext cx="7772040" cy="8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4dc7e9"/>
                </a:solidFill>
                <a:latin typeface="Heiti TC Light"/>
              </a:rPr>
              <a:t>Start with a great device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3291840" y="6858000"/>
            <a:ext cx="20325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</a:rPr>
              <a:t>Thalmic Labs Myo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173960" y="0"/>
            <a:ext cx="12618360" cy="6857640"/>
          </a:xfrm>
          <a:prstGeom prst="rect">
            <a:avLst/>
          </a:prstGeom>
        </p:spPr>
      </p:pic>
      <p:sp>
        <p:nvSpPr>
          <p:cNvPr id="87" name="CustomShape 1"/>
          <p:cNvSpPr/>
          <p:nvPr/>
        </p:nvSpPr>
        <p:spPr>
          <a:xfrm>
            <a:off x="814320" y="487800"/>
            <a:ext cx="7772040" cy="8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4dc7e9"/>
                </a:solidFill>
                <a:latin typeface="Heiti TC Light"/>
              </a:rPr>
              <a:t>Figure out how to use it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6120" y="360"/>
            <a:ext cx="4783320" cy="68576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560160" y="0"/>
            <a:ext cx="10286640" cy="6857640"/>
          </a:xfrm>
          <a:prstGeom prst="rect">
            <a:avLst/>
          </a:prstGeom>
        </p:spPr>
      </p:pic>
      <p:sp>
        <p:nvSpPr>
          <p:cNvPr id="90" name="CustomShape 1"/>
          <p:cNvSpPr/>
          <p:nvPr/>
        </p:nvSpPr>
        <p:spPr>
          <a:xfrm>
            <a:off x="814320" y="1635120"/>
            <a:ext cx="7772040" cy="3587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ffff00"/>
                </a:solidFill>
                <a:latin typeface="Heiti TC Light"/>
              </a:rPr>
              <a:t>Become a rock star!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