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59" r:id="rId6"/>
    <p:sldId id="260" r:id="rId7"/>
    <p:sldId id="261" r:id="rId8"/>
    <p:sldId id="264" r:id="rId9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EE9"/>
    <a:srgbClr val="4DC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36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10/16/14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C13121-E131-4121-B1F1-015161B1A1D1}" type="slidenum">
              <a:rPr lang="en-US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10/16/14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11E1D1-E191-4121-A131-E17181C181D1}" type="slidenum">
              <a:rPr lang="en-US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139536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600" dirty="0" err="1">
                <a:solidFill>
                  <a:srgbClr val="4DC7E9"/>
                </a:solidFill>
                <a:latin typeface="Heiti TC Light"/>
              </a:rPr>
              <a:t>MyoMusic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41720" y="4708440"/>
            <a:ext cx="8701920" cy="1736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latin typeface="Heiti TC Light"/>
                <a:cs typeface="Heiti TC Light"/>
              </a:rPr>
              <a:t>Jeremy </a:t>
            </a:r>
            <a:r>
              <a:rPr lang="en-US" b="1" dirty="0" err="1">
                <a:solidFill>
                  <a:srgbClr val="FFFFFF"/>
                </a:solidFill>
                <a:latin typeface="Heiti TC Light"/>
                <a:cs typeface="Heiti TC Light"/>
              </a:rPr>
              <a:t>Schembri</a:t>
            </a:r>
            <a:endParaRPr dirty="0">
              <a:latin typeface="Heiti TC Light"/>
              <a:cs typeface="Heiti TC Light"/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FFFF"/>
                </a:solidFill>
                <a:latin typeface="Heiti TC Light"/>
                <a:cs typeface="Heiti TC Light"/>
              </a:rPr>
              <a:t>Alexandre</a:t>
            </a:r>
            <a:r>
              <a:rPr lang="en-US" b="1" dirty="0">
                <a:solidFill>
                  <a:srgbClr val="FFFFFF"/>
                </a:solidFill>
                <a:latin typeface="Heiti TC Light"/>
                <a:cs typeface="Heiti TC Light"/>
              </a:rPr>
              <a:t> Gagnon</a:t>
            </a:r>
            <a:endParaRPr dirty="0">
              <a:latin typeface="Heiti TC Light"/>
              <a:cs typeface="Heiti TC Light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latin typeface="Heiti TC Light"/>
                <a:cs typeface="Heiti TC Light"/>
              </a:rPr>
              <a:t>Imran </a:t>
            </a:r>
            <a:r>
              <a:rPr lang="en-US" b="1" dirty="0" err="1">
                <a:solidFill>
                  <a:srgbClr val="FFFFFF"/>
                </a:solidFill>
                <a:latin typeface="Heiti TC Light"/>
                <a:cs typeface="Heiti TC Light"/>
              </a:rPr>
              <a:t>Jameel</a:t>
            </a:r>
            <a:endParaRPr dirty="0">
              <a:latin typeface="Heiti TC Light"/>
              <a:cs typeface="Heiti TC Light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latin typeface="Heiti TC Light"/>
                <a:cs typeface="Heiti TC Light"/>
              </a:rPr>
              <a:t>Brian Zhu</a:t>
            </a:r>
            <a:endParaRPr dirty="0">
              <a:latin typeface="Heiti TC Light"/>
              <a:cs typeface="Heiti TC Light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latin typeface="Heiti TC Light"/>
                <a:cs typeface="Heiti TC Light"/>
              </a:rPr>
              <a:t>Victor </a:t>
            </a:r>
            <a:r>
              <a:rPr lang="en-US" b="1" dirty="0" err="1">
                <a:solidFill>
                  <a:srgbClr val="FFFFFF"/>
                </a:solidFill>
                <a:latin typeface="Heiti TC Light"/>
                <a:cs typeface="Heiti TC Light"/>
              </a:rPr>
              <a:t>Dyotte</a:t>
            </a:r>
            <a:endParaRPr dirty="0">
              <a:latin typeface="Heiti TC Light"/>
              <a:cs typeface="Heiti TC Light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latin typeface="Heiti TC Light"/>
                <a:cs typeface="Heiti TC Light"/>
              </a:rPr>
              <a:t>Lucie Bélanger</a:t>
            </a:r>
            <a:endParaRPr dirty="0">
              <a:latin typeface="Heiti TC Light"/>
              <a:cs typeface="Heiti TC Light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3612600" y="3128400"/>
            <a:ext cx="187380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i="1"/>
              <a:t>Wearable Sound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434"/>
            <a:ext cx="9144000" cy="6860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CustomShape 1"/>
          <p:cNvSpPr/>
          <p:nvPr/>
        </p:nvSpPr>
        <p:spPr>
          <a:xfrm>
            <a:off x="814320" y="487800"/>
            <a:ext cx="7772040" cy="849960"/>
          </a:xfrm>
          <a:prstGeom prst="rect">
            <a:avLst/>
          </a:prstGeom>
        </p:spPr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1570320" y="360"/>
            <a:ext cx="583632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6.jpg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650532"/>
            <a:ext cx="7772400" cy="475533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fr-CA" sz="2800" dirty="0" smtClean="0">
                <a:solidFill>
                  <a:schemeClr val="bg1"/>
                </a:solidFill>
                <a:latin typeface="Heiti TC Light"/>
                <a:cs typeface="Heiti TC Light"/>
              </a:rPr>
              <a:t>Musical </a:t>
            </a:r>
            <a:r>
              <a:rPr lang="fr-CA" sz="2800" dirty="0" err="1" smtClean="0">
                <a:solidFill>
                  <a:schemeClr val="bg1"/>
                </a:solidFill>
                <a:latin typeface="Heiti TC Light"/>
                <a:cs typeface="Heiti TC Light"/>
              </a:rPr>
              <a:t>curiosity</a:t>
            </a:r>
            <a:endParaRPr lang="fr-CA" sz="2800" dirty="0">
              <a:solidFill>
                <a:schemeClr val="bg1"/>
              </a:solidFill>
              <a:latin typeface="Heiti TC Light"/>
              <a:cs typeface="Heiti TC Light"/>
            </a:endParaRPr>
          </a:p>
          <a:p>
            <a:pPr algn="l">
              <a:lnSpc>
                <a:spcPct val="200000"/>
              </a:lnSpc>
            </a:pPr>
            <a:r>
              <a:rPr lang="fr-CA" sz="2800" dirty="0">
                <a:solidFill>
                  <a:schemeClr val="bg1"/>
                </a:solidFill>
                <a:latin typeface="Heiti TC Light"/>
                <a:cs typeface="Heiti TC Light"/>
              </a:rPr>
              <a:t>Live performance </a:t>
            </a:r>
            <a:r>
              <a:rPr lang="fr-CA" sz="2800" dirty="0" smtClean="0">
                <a:solidFill>
                  <a:schemeClr val="bg1"/>
                </a:solidFill>
                <a:latin typeface="Heiti TC Light"/>
                <a:cs typeface="Heiti TC Light"/>
              </a:rPr>
              <a:t>exploration</a:t>
            </a:r>
          </a:p>
          <a:p>
            <a:pPr algn="l">
              <a:lnSpc>
                <a:spcPct val="200000"/>
              </a:lnSpc>
            </a:pPr>
            <a:r>
              <a:rPr lang="fr-CA" sz="2800" dirty="0" err="1" smtClean="0">
                <a:solidFill>
                  <a:schemeClr val="bg1"/>
                </a:solidFill>
                <a:latin typeface="Heiti TC Light"/>
                <a:cs typeface="Heiti TC Light"/>
              </a:rPr>
              <a:t>Crowd</a:t>
            </a:r>
            <a:r>
              <a:rPr lang="fr-CA" sz="2800" dirty="0" smtClean="0">
                <a:solidFill>
                  <a:schemeClr val="bg1"/>
                </a:solidFill>
                <a:latin typeface="Heiti TC Light"/>
                <a:cs typeface="Heiti TC Light"/>
              </a:rPr>
              <a:t> engagement</a:t>
            </a:r>
          </a:p>
          <a:p>
            <a:pPr algn="l">
              <a:lnSpc>
                <a:spcPct val="200000"/>
              </a:lnSpc>
            </a:pPr>
            <a:endParaRPr lang="fr-CA" sz="2800" dirty="0">
              <a:solidFill>
                <a:schemeClr val="bg1"/>
              </a:solidFill>
              <a:latin typeface="Heiti TC Light"/>
              <a:cs typeface="Heiti TC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Motivation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719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13720" y="-171360"/>
            <a:ext cx="10103400" cy="1426680"/>
          </a:xfrm>
          <a:prstGeom prst="rect">
            <a:avLst/>
          </a:prstGeom>
          <a:solidFill>
            <a:srgbClr val="FFFFFF"/>
          </a:solidFill>
          <a:ln w="9360">
            <a:solidFill>
              <a:srgbClr val="5C99CF"/>
            </a:solidFill>
            <a:round/>
          </a:ln>
        </p:spPr>
      </p:sp>
      <p:pic>
        <p:nvPicPr>
          <p:cNvPr id="8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512720" y="913320"/>
            <a:ext cx="12191760" cy="685764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814320" y="462685"/>
            <a:ext cx="7772040" cy="849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4DC7E9"/>
                </a:solidFill>
                <a:latin typeface="Heiti TC Light"/>
              </a:rPr>
              <a:t>Start with a great device</a:t>
            </a:r>
            <a:endParaRPr dirty="0"/>
          </a:p>
        </p:txBody>
      </p:sp>
      <p:sp>
        <p:nvSpPr>
          <p:cNvPr id="85" name="TextShape 3"/>
          <p:cNvSpPr txBox="1"/>
          <p:nvPr/>
        </p:nvSpPr>
        <p:spPr>
          <a:xfrm>
            <a:off x="3612566" y="6319900"/>
            <a:ext cx="20325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en-US" dirty="0" err="1">
                <a:solidFill>
                  <a:srgbClr val="4DC7E9"/>
                </a:solidFill>
                <a:latin typeface="Heiti TC Medium"/>
                <a:cs typeface="Heiti TC Medium"/>
              </a:rPr>
              <a:t>Thalmic</a:t>
            </a:r>
            <a:r>
              <a:rPr lang="en-US" dirty="0">
                <a:solidFill>
                  <a:srgbClr val="4DC7E9"/>
                </a:solidFill>
                <a:latin typeface="Heiti TC Medium"/>
                <a:cs typeface="Heiti TC Medium"/>
              </a:rPr>
              <a:t> Labs </a:t>
            </a:r>
            <a:r>
              <a:rPr lang="en-US" dirty="0" err="1">
                <a:solidFill>
                  <a:srgbClr val="4DC7E9"/>
                </a:solidFill>
                <a:latin typeface="Heiti TC Medium"/>
                <a:cs typeface="Heiti TC Medium"/>
              </a:rPr>
              <a:t>Myo</a:t>
            </a:r>
            <a:endParaRPr dirty="0">
              <a:solidFill>
                <a:srgbClr val="4DC7E9"/>
              </a:solidFill>
              <a:latin typeface="Heiti TC Medium"/>
              <a:cs typeface="Heiti TC Medium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173960" y="0"/>
            <a:ext cx="12618360" cy="6857640"/>
          </a:xfrm>
          <a:prstGeom prst="rect">
            <a:avLst/>
          </a:prstGeom>
        </p:spPr>
      </p:pic>
      <p:sp>
        <p:nvSpPr>
          <p:cNvPr id="87" name="CustomShape 1"/>
          <p:cNvSpPr/>
          <p:nvPr/>
        </p:nvSpPr>
        <p:spPr>
          <a:xfrm>
            <a:off x="814320" y="487800"/>
            <a:ext cx="7772040" cy="849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4DC7E9"/>
                </a:solidFill>
                <a:latin typeface="Heiti TC Light"/>
              </a:rPr>
              <a:t>Figure out how to use it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166120" y="360"/>
            <a:ext cx="478332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11" y="0"/>
            <a:ext cx="10287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4237" y="1635132"/>
            <a:ext cx="7772400" cy="358729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9600" dirty="0" err="1" smtClean="0">
                <a:solidFill>
                  <a:srgbClr val="FFFF00"/>
                </a:solidFill>
                <a:effectLst>
                  <a:glow rad="228600">
                    <a:srgbClr val="4DC7E9">
                      <a:alpha val="74000"/>
                    </a:srgbClr>
                  </a:glow>
                </a:effectLst>
                <a:latin typeface="Heiti TC Light"/>
                <a:cs typeface="Heiti TC Light"/>
              </a:rPr>
              <a:t>Become</a:t>
            </a:r>
            <a:r>
              <a:rPr lang="fr-CA" sz="9600" dirty="0" smtClean="0">
                <a:solidFill>
                  <a:srgbClr val="FFFF00"/>
                </a:solidFill>
                <a:effectLst>
                  <a:glow rad="228600">
                    <a:srgbClr val="4DC7E9">
                      <a:alpha val="74000"/>
                    </a:srgbClr>
                  </a:glow>
                </a:effectLst>
                <a:latin typeface="Heiti TC Light"/>
                <a:cs typeface="Heiti TC Light"/>
              </a:rPr>
              <a:t> a rock star!</a:t>
            </a:r>
            <a:endParaRPr lang="fr-CA" sz="9600" dirty="0">
              <a:solidFill>
                <a:srgbClr val="FFFF00"/>
              </a:solidFill>
              <a:effectLst>
                <a:glow rad="228600">
                  <a:srgbClr val="4DC7E9">
                    <a:alpha val="74000"/>
                  </a:srgbClr>
                </a:glow>
              </a:effectLst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146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Lucie Bélanger</cp:lastModifiedBy>
  <cp:revision>3</cp:revision>
  <dcterms:modified xsi:type="dcterms:W3CDTF">2014-10-16T14:22:19Z</dcterms:modified>
</cp:coreProperties>
</file>