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2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12D0FF"/>
    <a:srgbClr val="69E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98" autoAdjust="0"/>
    <p:restoredTop sz="96340" autoAdjust="0"/>
  </p:normalViewPr>
  <p:slideViewPr>
    <p:cSldViewPr snapToGrid="0">
      <p:cViewPr varScale="1">
        <p:scale>
          <a:sx n="111" d="100"/>
          <a:sy n="111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7AB-4C89-B22B-9B76C18AB1E8}"/>
              </c:ext>
            </c:extLst>
          </c:dPt>
          <c:dPt>
            <c:idx val="1"/>
            <c:bubble3D val="0"/>
            <c:explosion val="5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7AB-4C89-B22B-9B76C18AB1E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7AB-4C89-B22B-9B76C18AB1E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7AB-4C89-B22B-9B76C18AB1E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18879</c:v>
                </c:pt>
                <c:pt idx="1">
                  <c:v>16121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AB-4C89-B22B-9B76C18AB1E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8A7-4D90-A4CE-9C3F3DB89574}"/>
              </c:ext>
            </c:extLst>
          </c:dPt>
          <c:dPt>
            <c:idx val="1"/>
            <c:bubble3D val="0"/>
            <c:explosion val="5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8A7-4D90-A4CE-9C3F3DB8957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8A7-4D90-A4CE-9C3F3DB8957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8A7-4D90-A4CE-9C3F3DB89574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8A7-4D90-A4CE-9C3F3DB895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22109</c:v>
                </c:pt>
                <c:pt idx="1">
                  <c:v>691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A7-4D90-A4CE-9C3F3DB8957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B4-4F16-B985-8F132B2F6CCA}"/>
              </c:ext>
            </c:extLst>
          </c:dPt>
          <c:dPt>
            <c:idx val="1"/>
            <c:bubble3D val="0"/>
            <c:explosion val="5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0B4-4F16-B985-8F132B2F6CC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0B4-4F16-B985-8F132B2F6CC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0B4-4F16-B985-8F132B2F6CCA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B4-4F16-B985-8F132B2F6C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3342</c:v>
                </c:pt>
                <c:pt idx="1">
                  <c:v>1458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0B4-4F16-B985-8F132B2F6CC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413-47F2-8184-6E2860E8EE49}"/>
              </c:ext>
            </c:extLst>
          </c:dPt>
          <c:dPt>
            <c:idx val="1"/>
            <c:bubble3D val="0"/>
            <c:explosion val="5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413-47F2-8184-6E2860E8EE4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413-47F2-8184-6E2860E8EE4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413-47F2-8184-6E2860E8EE4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413-47F2-8184-6E2860E8EE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1544</c:v>
                </c:pt>
                <c:pt idx="1">
                  <c:v>3356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413-47F2-8184-6E2860E8EE4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90C-4CA6-A2DF-04E55BC4397B}"/>
              </c:ext>
            </c:extLst>
          </c:dPt>
          <c:dPt>
            <c:idx val="1"/>
            <c:bubble3D val="0"/>
            <c:explosion val="5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90C-4CA6-A2DF-04E55BC4397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90C-4CA6-A2DF-04E55BC4397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90C-4CA6-A2DF-04E55BC4397B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0C-4CA6-A2DF-04E55BC439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33206</c:v>
                </c:pt>
                <c:pt idx="1">
                  <c:v>15994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0C-4CA6-A2DF-04E55BC4397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84A-4CA7-8CEA-64124D7CA9C9}"/>
              </c:ext>
            </c:extLst>
          </c:dPt>
          <c:dPt>
            <c:idx val="1"/>
            <c:bubble3D val="0"/>
            <c:explosion val="5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84A-4CA7-8CEA-64124D7CA9C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84A-4CA7-8CEA-64124D7CA9C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84A-4CA7-8CEA-64124D7CA9C9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84A-4CA7-8CEA-64124D7CA9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29719</c:v>
                </c:pt>
                <c:pt idx="1">
                  <c:v>12081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4A-4CA7-8CEA-64124D7CA9C9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C64-447B-A8D1-D820C5E87445}"/>
              </c:ext>
            </c:extLst>
          </c:dPt>
          <c:dPt>
            <c:idx val="1"/>
            <c:bubble3D val="0"/>
            <c:explosion val="5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C64-447B-A8D1-D820C5E8744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C64-447B-A8D1-D820C5E8744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C64-447B-A8D1-D820C5E87445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C64-447B-A8D1-D820C5E874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2163</c:v>
                </c:pt>
                <c:pt idx="1">
                  <c:v>22137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C64-447B-A8D1-D820C5E8744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195198083781077"/>
          <c:y val="0.14007858624382438"/>
          <c:w val="0.52735204634398392"/>
          <c:h val="0.70533145042699996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E72-4B5B-908E-6A1C2DD1AB60}"/>
              </c:ext>
            </c:extLst>
          </c:dPt>
          <c:dPt>
            <c:idx val="1"/>
            <c:bubble3D val="0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E72-4B5B-908E-6A1C2DD1AB6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E72-4B5B-908E-6A1C2DD1AB6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E72-4B5B-908E-6A1C2DD1AB60}"/>
              </c:ext>
            </c:extLst>
          </c:dPt>
          <c:dLbls>
            <c:delete val="1"/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0</c:v>
                </c:pt>
                <c:pt idx="1">
                  <c:v>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E72-4B5B-908E-6A1C2DD1AB6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2782819986003408"/>
          <c:y val="0.83875498252363212"/>
          <c:w val="0.62633323942547015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195198083781077"/>
          <c:y val="0.14007858624382438"/>
          <c:w val="0.52735204634398392"/>
          <c:h val="0.70533145042699996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571-422B-BA99-2972E9B78806}"/>
              </c:ext>
            </c:extLst>
          </c:dPt>
          <c:dPt>
            <c:idx val="1"/>
            <c:bubble3D val="0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571-422B-BA99-2972E9B7880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571-422B-BA99-2972E9B7880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571-422B-BA99-2972E9B78806}"/>
              </c:ext>
            </c:extLst>
          </c:dPt>
          <c:dLbls>
            <c:delete val="1"/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0</c:v>
                </c:pt>
                <c:pt idx="1">
                  <c:v>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71-422B-BA99-2972E9B7880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2782819986003408"/>
          <c:y val="0.83875498252363212"/>
          <c:w val="0.62633323942547015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195198083781077"/>
          <c:y val="0.14007858624382438"/>
          <c:w val="0.52735204634398392"/>
          <c:h val="0.70533145042699996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B05-4C83-922A-D6426E91D7B2}"/>
              </c:ext>
            </c:extLst>
          </c:dPt>
          <c:dPt>
            <c:idx val="1"/>
            <c:bubble3D val="0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B05-4C83-922A-D6426E91D7B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B05-4C83-922A-D6426E91D7B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B05-4C83-922A-D6426E91D7B2}"/>
              </c:ext>
            </c:extLst>
          </c:dPt>
          <c:dLbls>
            <c:delete val="1"/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0</c:v>
                </c:pt>
                <c:pt idx="1">
                  <c:v>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B05-4C83-922A-D6426E91D7B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2782819986003408"/>
          <c:y val="0.83875498252363212"/>
          <c:w val="0.62633323942547015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195198083781077"/>
          <c:y val="0.14007858624382438"/>
          <c:w val="0.52735204634398392"/>
          <c:h val="0.70533145042699996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3BD-4765-8701-48CB4972AE3E}"/>
              </c:ext>
            </c:extLst>
          </c:dPt>
          <c:dPt>
            <c:idx val="1"/>
            <c:bubble3D val="0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3BD-4765-8701-48CB4972AE3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3BD-4765-8701-48CB4972AE3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3BD-4765-8701-48CB4972AE3E}"/>
              </c:ext>
            </c:extLst>
          </c:dPt>
          <c:dLbls>
            <c:delete val="1"/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0</c:v>
                </c:pt>
                <c:pt idx="1">
                  <c:v>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3BD-4765-8701-48CB4972AE3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2782819986003408"/>
          <c:y val="0.83875498252363212"/>
          <c:w val="0.62633323942547015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195198083781077"/>
          <c:y val="0.14007858624382438"/>
          <c:w val="0.52735204634398392"/>
          <c:h val="0.70533145042699996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F3A-42A8-89CD-B8D80B444B3A}"/>
              </c:ext>
            </c:extLst>
          </c:dPt>
          <c:dPt>
            <c:idx val="1"/>
            <c:bubble3D val="0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F3A-42A8-89CD-B8D80B444B3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F3A-42A8-89CD-B8D80B444B3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F3A-42A8-89CD-B8D80B444B3A}"/>
              </c:ext>
            </c:extLst>
          </c:dPt>
          <c:dLbls>
            <c:delete val="1"/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0</c:v>
                </c:pt>
                <c:pt idx="1">
                  <c:v>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F3A-42A8-89CD-B8D80B444B3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2782819986003408"/>
          <c:y val="0.83875498252363212"/>
          <c:w val="0.62633323942547015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195198083781077"/>
          <c:y val="0.14007858624382438"/>
          <c:w val="0.52735204634398392"/>
          <c:h val="0.70533145042699996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2F2-430A-89F2-C95030CD8F96}"/>
              </c:ext>
            </c:extLst>
          </c:dPt>
          <c:dPt>
            <c:idx val="1"/>
            <c:bubble3D val="0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2F2-430A-89F2-C95030CD8F9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2F2-430A-89F2-C95030CD8F9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2F2-430A-89F2-C95030CD8F96}"/>
              </c:ext>
            </c:extLst>
          </c:dPt>
          <c:dLbls>
            <c:delete val="1"/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0</c:v>
                </c:pt>
                <c:pt idx="1">
                  <c:v>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2F2-430A-89F2-C95030CD8F9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2782819986003408"/>
          <c:y val="0.83875498252363212"/>
          <c:w val="0.62633323942547015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195198083781077"/>
          <c:y val="0.14007858624382438"/>
          <c:w val="0.52735204634398392"/>
          <c:h val="0.70533145042699996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A7-4ADF-9368-5094DA52EE86}"/>
              </c:ext>
            </c:extLst>
          </c:dPt>
          <c:dPt>
            <c:idx val="1"/>
            <c:bubble3D val="0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CA7-4ADF-9368-5094DA52EE8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CA7-4ADF-9368-5094DA52EE8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CA7-4ADF-9368-5094DA52EE86}"/>
              </c:ext>
            </c:extLst>
          </c:dPt>
          <c:dLbls>
            <c:delete val="1"/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0</c:v>
                </c:pt>
                <c:pt idx="1">
                  <c:v>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A7-4ADF-9368-5094DA52EE8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2782819986003408"/>
          <c:y val="0.83875498252363212"/>
          <c:w val="0.62633323942547015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195198083781077"/>
          <c:y val="0.14007858624382438"/>
          <c:w val="0.52735204634398392"/>
          <c:h val="0.70533145042699996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E8-4FFA-A62F-3B0F91A6C3F6}"/>
              </c:ext>
            </c:extLst>
          </c:dPt>
          <c:dPt>
            <c:idx val="1"/>
            <c:bubble3D val="0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E8-4FFA-A62F-3B0F91A6C3F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0E8-4FFA-A62F-3B0F91A6C3F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0E8-4FFA-A62F-3B0F91A6C3F6}"/>
              </c:ext>
            </c:extLst>
          </c:dPt>
          <c:dLbls>
            <c:delete val="1"/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0</c:v>
                </c:pt>
                <c:pt idx="1">
                  <c:v>8100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E8-4FFA-A62F-3B0F91A6C3F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2782819986003408"/>
          <c:y val="0.83875498252363212"/>
          <c:w val="0.62633323942547015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B51-4D23-B937-FF6310BDE463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B51-4D23-B937-FF6310BDE46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B51-4D23-B937-FF6310BDE46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B51-4D23-B937-FF6310BDE463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B51-4D23-B937-FF6310BDE4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5420</c:v>
                </c:pt>
                <c:pt idx="1">
                  <c:v>13780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B51-4D23-B937-FF6310BDE46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1587949131922568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A06-49D7-965F-576F248DD05B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A06-49D7-965F-576F248DD05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A06-49D7-965F-576F248DD05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A06-49D7-965F-576F248DD05B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A06-49D7-965F-576F248DD0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13226</c:v>
                </c:pt>
                <c:pt idx="1">
                  <c:v>15174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06-49D7-965F-576F248DD05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1587949131922568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3B0-4E89-9EA4-B7EEC0747DFC}"/>
              </c:ext>
            </c:extLst>
          </c:dPt>
          <c:dPt>
            <c:idx val="1"/>
            <c:bubble3D val="0"/>
            <c:explosion val="5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3B0-4E89-9EA4-B7EEC0747DF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3B0-4E89-9EA4-B7EEC0747DF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3B0-4E89-9EA4-B7EEC0747DFC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3B0-4E89-9EA4-B7EEC0747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17879</c:v>
                </c:pt>
                <c:pt idx="1">
                  <c:v>24221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B0-4E89-9EA4-B7EEC0747DF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8339071914266067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C6-4B05-9336-C1AAE8EB932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7C6-4B05-9336-C1AAE8EB932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7C6-4B05-9336-C1AAE8EB932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7C6-4B05-9336-C1AAE8EB9322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C6-4B05-9336-C1AAE8EB93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12690</c:v>
                </c:pt>
                <c:pt idx="1">
                  <c:v>19110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7C6-4B05-9336-C1AAE8EB932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1587949131922568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CA2-4441-B82D-36A711DDC54F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CA2-4441-B82D-36A711DDC54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CA2-4441-B82D-36A711DDC54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CA2-4441-B82D-36A711DDC54F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CA2-4441-B82D-36A711DDC5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12890</c:v>
                </c:pt>
                <c:pt idx="1">
                  <c:v>15110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CA2-4441-B82D-36A711DDC54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1587949131922568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B9-471D-A0AA-7EB3B4025C12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B9-471D-A0AA-7EB3B4025C1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B9-471D-A0AA-7EB3B4025C1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B9-471D-A0AA-7EB3B4025C12}"/>
              </c:ext>
            </c:extLst>
          </c:dPt>
          <c:dLbls>
            <c:delete val="1"/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0</c:v>
                </c:pt>
                <c:pt idx="1">
                  <c:v>29800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B9-471D-A0AA-7EB3B4025C1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1587949131922568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B6F-4984-BBC4-2E87A3906D7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B6F-4984-BBC4-2E87A3906D7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B6F-4984-BBC4-2E87A3906D7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B6F-4984-BBC4-2E87A3906D74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B6F-4984-BBC4-2E87A3906D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33437</c:v>
                </c:pt>
                <c:pt idx="1">
                  <c:v>11063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B6F-4984-BBC4-2E87A3906D7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1587949131922568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81F-45DB-B4D7-D88DEAB9BF1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81F-45DB-B4D7-D88DEAB9BF1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81F-45DB-B4D7-D88DEAB9BF1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81F-45DB-B4D7-D88DEAB9BF16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81F-45DB-B4D7-D88DEAB9BF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19355</c:v>
                </c:pt>
                <c:pt idx="1">
                  <c:v>1145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81F-45DB-B4D7-D88DEAB9BF1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1587949131922568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EDB-46C7-8622-2D14590BB73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EDB-46C7-8622-2D14590BB73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EDB-46C7-8622-2D14590BB73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EDB-46C7-8622-2D14590BB738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EDB-46C7-8622-2D14590BB7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30400</c:v>
                </c:pt>
                <c:pt idx="1">
                  <c:v>21400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DB-46C7-8622-2D14590BB73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1587949131922568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74D-49CB-ACAC-CDA3A2B9084C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74D-49CB-ACAC-CDA3A2B9084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74D-49CB-ACAC-CDA3A2B9084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74D-49CB-ACAC-CDA3A2B9084C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74D-49CB-ACAC-CDA3A2B9084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8923</c:v>
                </c:pt>
                <c:pt idx="1">
                  <c:v>3577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4D-49CB-ACAC-CDA3A2B9084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1587949131922568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73E-4195-BE4E-6ACDF318EF21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73E-4195-BE4E-6ACDF318EF2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73E-4195-BE4E-6ACDF318EF2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73E-4195-BE4E-6ACDF318EF21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73E-4195-BE4E-6ACDF318EF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13191</c:v>
                </c:pt>
                <c:pt idx="1">
                  <c:v>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3E-4195-BE4E-6ACDF318EF2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1587949131922568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3D4-47F3-8B11-D8F5D68A6DEE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3D4-47F3-8B11-D8F5D68A6DE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3D4-47F3-8B11-D8F5D68A6DE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3D4-47F3-8B11-D8F5D68A6DEE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3D4-47F3-8B11-D8F5D68A6D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9713</c:v>
                </c:pt>
                <c:pt idx="1">
                  <c:v>21087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3D4-47F3-8B11-D8F5D68A6DE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1587949131922568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CC3-4D1F-B493-07E340B31571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CC3-4D1F-B493-07E340B3157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CC3-4D1F-B493-07E340B3157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CC3-4D1F-B493-07E340B31571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CC3-4D1F-B493-07E340B3157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38857</c:v>
                </c:pt>
                <c:pt idx="1">
                  <c:v>24843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C3-4D1F-B493-07E340B3157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1587949131922568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BBE-473D-8938-7FE50CEC5576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BBE-473D-8938-7FE50CEC5576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BBE-473D-8938-7FE50CEC5576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BBE-473D-8938-7FE50CEC5576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BE-473D-8938-7FE50CEC55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32581</c:v>
                </c:pt>
                <c:pt idx="1">
                  <c:v>16319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BBE-473D-8938-7FE50CEC557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1587949131922568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5CB-48FF-9BAC-7DA73BF22CBB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5CB-48FF-9BAC-7DA73BF22CB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5CB-48FF-9BAC-7DA73BF22CB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5CB-48FF-9BAC-7DA73BF22CBB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CB-48FF-9BAC-7DA73BF22C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9713</c:v>
                </c:pt>
                <c:pt idx="1">
                  <c:v>21087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CB-48FF-9BAC-7DA73BF22CB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1587949131922568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7C8-449B-ACD2-3285AE3DC0F8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7C8-449B-ACD2-3285AE3DC0F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7C8-449B-ACD2-3285AE3DC0F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7C8-449B-ACD2-3285AE3DC0F8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7C8-449B-ACD2-3285AE3DC0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22034</c:v>
                </c:pt>
                <c:pt idx="1">
                  <c:v>18466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7C8-449B-ACD2-3285AE3DC0F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1587949131922568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F17-44E2-AC28-0FEED44B973E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F17-44E2-AC28-0FEED44B973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F17-44E2-AC28-0FEED44B973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F17-44E2-AC28-0FEED44B973E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F17-44E2-AC28-0FEED44B973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8471</c:v>
                </c:pt>
                <c:pt idx="1">
                  <c:v>34729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F17-44E2-AC28-0FEED44B973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5458650660420631"/>
          <c:y val="0.71587949131922568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A77-4F79-8DFD-6774AC0DBF03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A77-4F79-8DFD-6774AC0DBF0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A77-4F79-8DFD-6774AC0DBF0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A77-4F79-8DFD-6774AC0DBF03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A77-4F79-8DFD-6774AC0DBF0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14840</c:v>
                </c:pt>
                <c:pt idx="1">
                  <c:v>11160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A77-4F79-8DFD-6774AC0DBF0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3590217905047511"/>
          <c:y val="0.74481287467212642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E92-4213-A1D5-6B689B2FC315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E92-4213-A1D5-6B689B2FC31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E92-4213-A1D5-6B689B2FC31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E92-4213-A1D5-6B689B2FC315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E92-4213-A1D5-6B689B2FC3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24553</c:v>
                </c:pt>
                <c:pt idx="1">
                  <c:v>32247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E92-4213-A1D5-6B689B2FC31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23590217905047511"/>
          <c:y val="0.74481287467212642"/>
          <c:w val="0.6819526937198922"/>
          <c:h val="0.139453591916270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7DF-4ECE-818E-76EA4E4DECDB}"/>
              </c:ext>
            </c:extLst>
          </c:dPt>
          <c:dPt>
            <c:idx val="1"/>
            <c:bubble3D val="0"/>
            <c:explosion val="5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7DF-4ECE-818E-76EA4E4DECD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7DF-4ECE-818E-76EA4E4DECD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7DF-4ECE-818E-76EA4E4DECDB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7DF-4ECE-818E-76EA4E4DEC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7610</c:v>
                </c:pt>
                <c:pt idx="1">
                  <c:v>11390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7DF-4ECE-818E-76EA4E4DECD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REALIZADO em porcentagem </c:v>
                </c:pt>
              </c:strCache>
            </c:strRef>
          </c:tx>
          <c:dPt>
            <c:idx val="0"/>
            <c:bubble3D val="0"/>
            <c:explosion val="9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D5-44F5-AEE4-3B768BE647CA}"/>
              </c:ext>
            </c:extLst>
          </c:dPt>
          <c:dPt>
            <c:idx val="1"/>
            <c:bubble3D val="0"/>
            <c:explosion val="5"/>
            <c:spPr>
              <a:solidFill>
                <a:srgbClr val="12D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7D5-44F5-AEE4-3B768BE647C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7D5-44F5-AEE4-3B768BE647C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7D5-44F5-AEE4-3B768BE647CA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7D5-44F5-AEE4-3B768BE647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2"/>
                <c:pt idx="0">
                  <c:v>RESTANTE</c:v>
                </c:pt>
                <c:pt idx="1">
                  <c:v>REALIZADO</c:v>
                </c:pt>
              </c:strCache>
            </c:strRef>
          </c:cat>
          <c:val>
            <c:numRef>
              <c:f>Planilha1!$B$2:$B$5</c:f>
              <c:numCache>
                <c:formatCode>#,##0</c:formatCode>
                <c:ptCount val="4"/>
                <c:pt idx="0">
                  <c:v>35007</c:v>
                </c:pt>
                <c:pt idx="1">
                  <c:v>5193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7D5-44F5-AEE4-3B768BE647C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1023250345169602"/>
          <c:y val="0.73516841355449281"/>
          <c:w val="0.77932137211029595"/>
          <c:h val="0.15110288589615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1E704B3-A455-4F43-855A-3A0B5A213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E546AA-4926-45C5-A412-A82697E997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88C2E-602C-4267-980B-F0109F90FDA0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2645F2FD-2F9B-43A5-B376-762DE43BC3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40B4B2C2-64AD-4932-8A1A-AB3EB517E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86A749-E425-4924-B122-8BDC7FEA59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11E671-ECEA-4207-9E70-3CB5DF741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9DF22-D119-4FD8-85E2-2AB0EE79E46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29714-0BEC-486F-93E5-44996E5AE2F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152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50B7C-440F-40B2-9FF2-CEA8182C6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5FC063-8A5C-4BB8-BEE6-889577A4A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1047C6-9A71-4F42-B586-2FF310C27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0B5-134B-495E-9700-02804D2305A1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EE758F-5F47-42C9-AB58-F976CE2C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27E5AB-A887-4937-8830-F25FCE7F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2DF7-E337-462E-B0CA-DD8F37A2F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55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6F07E-26C0-470B-8F25-3EDE7A30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4AF8F5-FB31-4DBB-8731-EEEA8BD18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CFE2C1-031E-4D7A-89FA-90A50562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0B5-134B-495E-9700-02804D2305A1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00B407-0A63-40A7-8833-9BFEA1ED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D63891-54A5-4913-A20B-F093B8DC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2DF7-E337-462E-B0CA-DD8F37A2F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03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4B6668-4D2D-4C07-9611-9B5263052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4D63DA-234A-4FD3-A2B6-5791901AA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EB1494-0946-4D9B-8EAE-AF09D0FF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0B5-134B-495E-9700-02804D2305A1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93A2D-D1C7-412C-8065-B64408A4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BDE407-6275-4D5B-A376-CEABEB74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2DF7-E337-462E-B0CA-DD8F37A2F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040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AC6CCC1D-BF48-6249-865B-E844BC4B718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285997" y="914401"/>
            <a:ext cx="1904999" cy="1940698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19CAEA16-5B4F-6B44-BF40-52E97865AC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648194" y="914401"/>
            <a:ext cx="1904999" cy="1940698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E0DA6D5C-2121-944A-9E2E-6C12D7C61A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0395" y="914401"/>
            <a:ext cx="1904999" cy="1940698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25A6A9D0-8137-164D-87FC-EE2179C5C4D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72592" y="914401"/>
            <a:ext cx="1904999" cy="1940698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5E3EBEC7-EDD6-ABE2-5977-4CB07AAC0D3C}"/>
              </a:ext>
            </a:extLst>
          </p:cNvPr>
          <p:cNvSpPr/>
          <p:nvPr userDrawn="1"/>
        </p:nvSpPr>
        <p:spPr>
          <a:xfrm>
            <a:off x="10984395" y="2024361"/>
            <a:ext cx="1204816" cy="2579594"/>
          </a:xfrm>
          <a:custGeom>
            <a:avLst/>
            <a:gdLst>
              <a:gd name="connsiteX0" fmla="*/ 1204816 w 1204816"/>
              <a:gd name="connsiteY0" fmla="*/ 489929 h 2579594"/>
              <a:gd name="connsiteX1" fmla="*/ 1204816 w 1204816"/>
              <a:gd name="connsiteY1" fmla="*/ 2102762 h 2579594"/>
              <a:gd name="connsiteX2" fmla="*/ 1175920 w 1204816"/>
              <a:gd name="connsiteY2" fmla="*/ 2142366 h 2579594"/>
              <a:gd name="connsiteX3" fmla="*/ 1095506 w 1204816"/>
              <a:gd name="connsiteY3" fmla="*/ 2237771 h 2579594"/>
              <a:gd name="connsiteX4" fmla="*/ 1087078 w 1204816"/>
              <a:gd name="connsiteY4" fmla="*/ 2245173 h 2579594"/>
              <a:gd name="connsiteX5" fmla="*/ 1018957 w 1204816"/>
              <a:gd name="connsiteY5" fmla="*/ 2318561 h 2579594"/>
              <a:gd name="connsiteX6" fmla="*/ 972636 w 1204816"/>
              <a:gd name="connsiteY6" fmla="*/ 2387078 h 2579594"/>
              <a:gd name="connsiteX7" fmla="*/ 947415 w 1204816"/>
              <a:gd name="connsiteY7" fmla="*/ 2412321 h 2579594"/>
              <a:gd name="connsiteX8" fmla="*/ 897291 w 1204816"/>
              <a:gd name="connsiteY8" fmla="*/ 2497540 h 2579594"/>
              <a:gd name="connsiteX9" fmla="*/ 887342 w 1204816"/>
              <a:gd name="connsiteY9" fmla="*/ 2521264 h 2579594"/>
              <a:gd name="connsiteX10" fmla="*/ 873211 w 1204816"/>
              <a:gd name="connsiteY10" fmla="*/ 2554542 h 2579594"/>
              <a:gd name="connsiteX11" fmla="*/ 859207 w 1204816"/>
              <a:gd name="connsiteY11" fmla="*/ 2579595 h 2579594"/>
              <a:gd name="connsiteX12" fmla="*/ 763268 w 1204816"/>
              <a:gd name="connsiteY12" fmla="*/ 2516962 h 2579594"/>
              <a:gd name="connsiteX13" fmla="*/ 660231 w 1204816"/>
              <a:gd name="connsiteY13" fmla="*/ 2425859 h 2579594"/>
              <a:gd name="connsiteX14" fmla="*/ 529123 w 1204816"/>
              <a:gd name="connsiteY14" fmla="*/ 2339818 h 2579594"/>
              <a:gd name="connsiteX15" fmla="*/ 434134 w 1204816"/>
              <a:gd name="connsiteY15" fmla="*/ 2278640 h 2579594"/>
              <a:gd name="connsiteX16" fmla="*/ 426213 w 1204816"/>
              <a:gd name="connsiteY16" fmla="*/ 2245299 h 2579594"/>
              <a:gd name="connsiteX17" fmla="*/ 372921 w 1204816"/>
              <a:gd name="connsiteY17" fmla="*/ 2157993 h 2579594"/>
              <a:gd name="connsiteX18" fmla="*/ 356002 w 1204816"/>
              <a:gd name="connsiteY18" fmla="*/ 2142429 h 2579594"/>
              <a:gd name="connsiteX19" fmla="*/ 266146 w 1204816"/>
              <a:gd name="connsiteY19" fmla="*/ 2039812 h 2579594"/>
              <a:gd name="connsiteX20" fmla="*/ 193083 w 1204816"/>
              <a:gd name="connsiteY20" fmla="*/ 1873930 h 2579594"/>
              <a:gd name="connsiteX21" fmla="*/ 182627 w 1204816"/>
              <a:gd name="connsiteY21" fmla="*/ 1851407 h 2579594"/>
              <a:gd name="connsiteX22" fmla="*/ 159307 w 1204816"/>
              <a:gd name="connsiteY22" fmla="*/ 1784915 h 2579594"/>
              <a:gd name="connsiteX23" fmla="*/ 150246 w 1204816"/>
              <a:gd name="connsiteY23" fmla="*/ 1756951 h 2579594"/>
              <a:gd name="connsiteX24" fmla="*/ 50568 w 1204816"/>
              <a:gd name="connsiteY24" fmla="*/ 1530713 h 2579594"/>
              <a:gd name="connsiteX25" fmla="*/ 21356 w 1204816"/>
              <a:gd name="connsiteY25" fmla="*/ 1440054 h 2579594"/>
              <a:gd name="connsiteX26" fmla="*/ 17173 w 1204816"/>
              <a:gd name="connsiteY26" fmla="*/ 1349900 h 2579594"/>
              <a:gd name="connsiteX27" fmla="*/ 1 w 1204816"/>
              <a:gd name="connsiteY27" fmla="*/ 1350659 h 2579594"/>
              <a:gd name="connsiteX28" fmla="*/ 2598 w 1204816"/>
              <a:gd name="connsiteY28" fmla="*/ 1281320 h 2579594"/>
              <a:gd name="connsiteX29" fmla="*/ 42457 w 1204816"/>
              <a:gd name="connsiteY29" fmla="*/ 1203756 h 2579594"/>
              <a:gd name="connsiteX30" fmla="*/ 18377 w 1204816"/>
              <a:gd name="connsiteY30" fmla="*/ 1197809 h 2579594"/>
              <a:gd name="connsiteX31" fmla="*/ 55637 w 1204816"/>
              <a:gd name="connsiteY31" fmla="*/ 1054512 h 2579594"/>
              <a:gd name="connsiteX32" fmla="*/ 155189 w 1204816"/>
              <a:gd name="connsiteY32" fmla="*/ 787342 h 2579594"/>
              <a:gd name="connsiteX33" fmla="*/ 211523 w 1204816"/>
              <a:gd name="connsiteY33" fmla="*/ 660494 h 2579594"/>
              <a:gd name="connsiteX34" fmla="*/ 325522 w 1204816"/>
              <a:gd name="connsiteY34" fmla="*/ 459815 h 2579594"/>
              <a:gd name="connsiteX35" fmla="*/ 471712 w 1204816"/>
              <a:gd name="connsiteY35" fmla="*/ 331829 h 2579594"/>
              <a:gd name="connsiteX36" fmla="*/ 601426 w 1204816"/>
              <a:gd name="connsiteY36" fmla="*/ 236297 h 2579594"/>
              <a:gd name="connsiteX37" fmla="*/ 647304 w 1204816"/>
              <a:gd name="connsiteY37" fmla="*/ 208777 h 2579594"/>
              <a:gd name="connsiteX38" fmla="*/ 763331 w 1204816"/>
              <a:gd name="connsiteY38" fmla="*/ 128493 h 2579594"/>
              <a:gd name="connsiteX39" fmla="*/ 874035 w 1204816"/>
              <a:gd name="connsiteY39" fmla="*/ 44666 h 2579594"/>
              <a:gd name="connsiteX40" fmla="*/ 938036 w 1204816"/>
              <a:gd name="connsiteY40" fmla="*/ 0 h 2579594"/>
              <a:gd name="connsiteX41" fmla="*/ 983851 w 1204816"/>
              <a:gd name="connsiteY41" fmla="*/ 92368 h 2579594"/>
              <a:gd name="connsiteX42" fmla="*/ 992977 w 1204816"/>
              <a:gd name="connsiteY42" fmla="*/ 120331 h 2579594"/>
              <a:gd name="connsiteX43" fmla="*/ 1016233 w 1204816"/>
              <a:gd name="connsiteY43" fmla="*/ 186824 h 2579594"/>
              <a:gd name="connsiteX44" fmla="*/ 1026752 w 1204816"/>
              <a:gd name="connsiteY44" fmla="*/ 209346 h 2579594"/>
              <a:gd name="connsiteX45" fmla="*/ 1099815 w 1204816"/>
              <a:gd name="connsiteY45" fmla="*/ 375229 h 2579594"/>
              <a:gd name="connsiteX46" fmla="*/ 1189608 w 1204816"/>
              <a:gd name="connsiteY46" fmla="*/ 477846 h 2579594"/>
              <a:gd name="connsiteX47" fmla="*/ 1204816 w 1204816"/>
              <a:gd name="connsiteY47" fmla="*/ 489929 h 2579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4816" h="2579594">
                <a:moveTo>
                  <a:pt x="1204816" y="489929"/>
                </a:moveTo>
                <a:lnTo>
                  <a:pt x="1204816" y="2102762"/>
                </a:lnTo>
                <a:cubicBezTo>
                  <a:pt x="1195374" y="2116111"/>
                  <a:pt x="1185995" y="2129523"/>
                  <a:pt x="1175920" y="2142366"/>
                </a:cubicBezTo>
                <a:cubicBezTo>
                  <a:pt x="1150319" y="2175074"/>
                  <a:pt x="1112425" y="2197534"/>
                  <a:pt x="1095506" y="2237771"/>
                </a:cubicBezTo>
                <a:cubicBezTo>
                  <a:pt x="1094239" y="2240871"/>
                  <a:pt x="1089613" y="2242452"/>
                  <a:pt x="1087078" y="2245173"/>
                </a:cubicBezTo>
                <a:cubicBezTo>
                  <a:pt x="1064139" y="2269467"/>
                  <a:pt x="1039933" y="2292685"/>
                  <a:pt x="1018957" y="2318561"/>
                </a:cubicBezTo>
                <a:cubicBezTo>
                  <a:pt x="1001658" y="2339818"/>
                  <a:pt x="988794" y="2364745"/>
                  <a:pt x="972636" y="2387078"/>
                </a:cubicBezTo>
                <a:cubicBezTo>
                  <a:pt x="965728" y="2396631"/>
                  <a:pt x="951597" y="2402198"/>
                  <a:pt x="947415" y="2412321"/>
                </a:cubicBezTo>
                <a:cubicBezTo>
                  <a:pt x="934552" y="2443258"/>
                  <a:pt x="917252" y="2470968"/>
                  <a:pt x="897291" y="2497540"/>
                </a:cubicBezTo>
                <a:cubicBezTo>
                  <a:pt x="892285" y="2504182"/>
                  <a:pt x="890637" y="2513293"/>
                  <a:pt x="887342" y="2521264"/>
                </a:cubicBezTo>
                <a:cubicBezTo>
                  <a:pt x="882716" y="2532399"/>
                  <a:pt x="878914" y="2543976"/>
                  <a:pt x="873211" y="2554542"/>
                </a:cubicBezTo>
                <a:cubicBezTo>
                  <a:pt x="868649" y="2562893"/>
                  <a:pt x="863960" y="2571244"/>
                  <a:pt x="859207" y="2579595"/>
                </a:cubicBezTo>
                <a:cubicBezTo>
                  <a:pt x="826445" y="2559856"/>
                  <a:pt x="793685" y="2539928"/>
                  <a:pt x="763268" y="2516962"/>
                </a:cubicBezTo>
                <a:cubicBezTo>
                  <a:pt x="726768" y="2489505"/>
                  <a:pt x="696731" y="2453380"/>
                  <a:pt x="660231" y="2425859"/>
                </a:cubicBezTo>
                <a:cubicBezTo>
                  <a:pt x="618599" y="2394417"/>
                  <a:pt x="573037" y="2368225"/>
                  <a:pt x="529123" y="2339818"/>
                </a:cubicBezTo>
                <a:cubicBezTo>
                  <a:pt x="500100" y="2321028"/>
                  <a:pt x="471078" y="2302428"/>
                  <a:pt x="434134" y="2278640"/>
                </a:cubicBezTo>
                <a:cubicBezTo>
                  <a:pt x="433311" y="2274275"/>
                  <a:pt x="435402" y="2252006"/>
                  <a:pt x="426213" y="2245299"/>
                </a:cubicBezTo>
                <a:cubicBezTo>
                  <a:pt x="395227" y="2222966"/>
                  <a:pt x="368675" y="2201266"/>
                  <a:pt x="372921" y="2157993"/>
                </a:cubicBezTo>
                <a:cubicBezTo>
                  <a:pt x="373364" y="2153437"/>
                  <a:pt x="361261" y="2148250"/>
                  <a:pt x="356002" y="2142429"/>
                </a:cubicBezTo>
                <a:cubicBezTo>
                  <a:pt x="325332" y="2108709"/>
                  <a:pt x="288578" y="2078404"/>
                  <a:pt x="266146" y="2039812"/>
                </a:cubicBezTo>
                <a:cubicBezTo>
                  <a:pt x="235983" y="1987871"/>
                  <a:pt x="216973" y="1929477"/>
                  <a:pt x="193083" y="1873930"/>
                </a:cubicBezTo>
                <a:cubicBezTo>
                  <a:pt x="189851" y="1866338"/>
                  <a:pt x="185415" y="1859125"/>
                  <a:pt x="182627" y="1851407"/>
                </a:cubicBezTo>
                <a:cubicBezTo>
                  <a:pt x="174516" y="1829327"/>
                  <a:pt x="166912" y="1807184"/>
                  <a:pt x="159307" y="1784915"/>
                </a:cubicBezTo>
                <a:cubicBezTo>
                  <a:pt x="156139" y="1775615"/>
                  <a:pt x="155822" y="1764353"/>
                  <a:pt x="150246" y="1756951"/>
                </a:cubicBezTo>
                <a:cubicBezTo>
                  <a:pt x="131109" y="1731329"/>
                  <a:pt x="56715" y="1557981"/>
                  <a:pt x="50568" y="1530713"/>
                </a:cubicBezTo>
                <a:cubicBezTo>
                  <a:pt x="43851" y="1500789"/>
                  <a:pt x="31874" y="1472066"/>
                  <a:pt x="21356" y="1440054"/>
                </a:cubicBezTo>
                <a:cubicBezTo>
                  <a:pt x="20151" y="1414558"/>
                  <a:pt x="18631" y="1382229"/>
                  <a:pt x="17173" y="1349900"/>
                </a:cubicBezTo>
                <a:cubicBezTo>
                  <a:pt x="11406" y="1350153"/>
                  <a:pt x="5703" y="1350406"/>
                  <a:pt x="1" y="1350659"/>
                </a:cubicBezTo>
                <a:cubicBezTo>
                  <a:pt x="-253" y="1327188"/>
                  <a:pt x="67550" y="1304665"/>
                  <a:pt x="2598" y="1281320"/>
                </a:cubicBezTo>
                <a:cubicBezTo>
                  <a:pt x="15652" y="1255951"/>
                  <a:pt x="28642" y="1230581"/>
                  <a:pt x="42457" y="1203756"/>
                </a:cubicBezTo>
                <a:cubicBezTo>
                  <a:pt x="28769" y="1200340"/>
                  <a:pt x="19327" y="1198062"/>
                  <a:pt x="18377" y="1197809"/>
                </a:cubicBezTo>
                <a:cubicBezTo>
                  <a:pt x="30544" y="1149980"/>
                  <a:pt x="39606" y="1101013"/>
                  <a:pt x="55637" y="1054512"/>
                </a:cubicBezTo>
                <a:cubicBezTo>
                  <a:pt x="86624" y="964675"/>
                  <a:pt x="120970" y="875977"/>
                  <a:pt x="155189" y="787342"/>
                </a:cubicBezTo>
                <a:cubicBezTo>
                  <a:pt x="171918" y="744068"/>
                  <a:pt x="184084" y="696239"/>
                  <a:pt x="211523" y="660494"/>
                </a:cubicBezTo>
                <a:cubicBezTo>
                  <a:pt x="258478" y="599253"/>
                  <a:pt x="240925" y="509162"/>
                  <a:pt x="325522" y="459815"/>
                </a:cubicBezTo>
                <a:cubicBezTo>
                  <a:pt x="377864" y="429258"/>
                  <a:pt x="423552" y="374659"/>
                  <a:pt x="471712" y="331829"/>
                </a:cubicBezTo>
                <a:cubicBezTo>
                  <a:pt x="513028" y="295135"/>
                  <a:pt x="552759" y="261351"/>
                  <a:pt x="601426" y="236297"/>
                </a:cubicBezTo>
                <a:cubicBezTo>
                  <a:pt x="617585" y="227946"/>
                  <a:pt x="641664" y="222063"/>
                  <a:pt x="647304" y="208777"/>
                </a:cubicBezTo>
                <a:cubicBezTo>
                  <a:pt x="669737" y="155887"/>
                  <a:pt x="725564" y="156077"/>
                  <a:pt x="763331" y="128493"/>
                </a:cubicBezTo>
                <a:cubicBezTo>
                  <a:pt x="800718" y="101225"/>
                  <a:pt x="836331" y="71490"/>
                  <a:pt x="874035" y="44666"/>
                </a:cubicBezTo>
                <a:cubicBezTo>
                  <a:pt x="894439" y="30178"/>
                  <a:pt x="916681" y="8288"/>
                  <a:pt x="938036" y="0"/>
                </a:cubicBezTo>
                <a:cubicBezTo>
                  <a:pt x="956983" y="42578"/>
                  <a:pt x="975614" y="81296"/>
                  <a:pt x="983851" y="92368"/>
                </a:cubicBezTo>
                <a:cubicBezTo>
                  <a:pt x="989428" y="99770"/>
                  <a:pt x="989745" y="111031"/>
                  <a:pt x="992977" y="120331"/>
                </a:cubicBezTo>
                <a:cubicBezTo>
                  <a:pt x="1000517" y="142538"/>
                  <a:pt x="1008185" y="164744"/>
                  <a:pt x="1016233" y="186824"/>
                </a:cubicBezTo>
                <a:cubicBezTo>
                  <a:pt x="1019084" y="194542"/>
                  <a:pt x="1023456" y="201754"/>
                  <a:pt x="1026752" y="209346"/>
                </a:cubicBezTo>
                <a:cubicBezTo>
                  <a:pt x="1050641" y="264893"/>
                  <a:pt x="1069652" y="323288"/>
                  <a:pt x="1099815" y="375229"/>
                </a:cubicBezTo>
                <a:cubicBezTo>
                  <a:pt x="1122248" y="413821"/>
                  <a:pt x="1159000" y="444125"/>
                  <a:pt x="1189608" y="477846"/>
                </a:cubicBezTo>
                <a:cubicBezTo>
                  <a:pt x="1193600" y="482211"/>
                  <a:pt x="1201457" y="486260"/>
                  <a:pt x="1204816" y="489929"/>
                </a:cubicBezTo>
                <a:close/>
              </a:path>
            </a:pathLst>
          </a:custGeom>
          <a:solidFill>
            <a:srgbClr val="FAB17F"/>
          </a:solidFill>
          <a:ln w="633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17D4A912-7EE3-4186-BE56-154DAAEA4176}"/>
              </a:ext>
            </a:extLst>
          </p:cNvPr>
          <p:cNvSpPr/>
          <p:nvPr userDrawn="1"/>
        </p:nvSpPr>
        <p:spPr>
          <a:xfrm>
            <a:off x="11818000" y="786441"/>
            <a:ext cx="371210" cy="1237919"/>
          </a:xfrm>
          <a:custGeom>
            <a:avLst/>
            <a:gdLst>
              <a:gd name="connsiteX0" fmla="*/ 371211 w 371210"/>
              <a:gd name="connsiteY0" fmla="*/ 0 h 1237919"/>
              <a:gd name="connsiteX1" fmla="*/ 371211 w 371210"/>
              <a:gd name="connsiteY1" fmla="*/ 1187687 h 1237919"/>
              <a:gd name="connsiteX2" fmla="*/ 121984 w 371210"/>
              <a:gd name="connsiteY2" fmla="*/ 1234566 h 1237919"/>
              <a:gd name="connsiteX3" fmla="*/ 104431 w 371210"/>
              <a:gd name="connsiteY3" fmla="*/ 1237920 h 1237919"/>
              <a:gd name="connsiteX4" fmla="*/ 50568 w 371210"/>
              <a:gd name="connsiteY4" fmla="*/ 1104049 h 1237919"/>
              <a:gd name="connsiteX5" fmla="*/ 21355 w 371210"/>
              <a:gd name="connsiteY5" fmla="*/ 1013326 h 1237919"/>
              <a:gd name="connsiteX6" fmla="*/ 17173 w 371210"/>
              <a:gd name="connsiteY6" fmla="*/ 923236 h 1237919"/>
              <a:gd name="connsiteX7" fmla="*/ 0 w 371210"/>
              <a:gd name="connsiteY7" fmla="*/ 923995 h 1237919"/>
              <a:gd name="connsiteX8" fmla="*/ 2599 w 371210"/>
              <a:gd name="connsiteY8" fmla="*/ 854656 h 1237919"/>
              <a:gd name="connsiteX9" fmla="*/ 42457 w 371210"/>
              <a:gd name="connsiteY9" fmla="*/ 777092 h 1237919"/>
              <a:gd name="connsiteX10" fmla="*/ 18377 w 371210"/>
              <a:gd name="connsiteY10" fmla="*/ 771145 h 1237919"/>
              <a:gd name="connsiteX11" fmla="*/ 55701 w 371210"/>
              <a:gd name="connsiteY11" fmla="*/ 627849 h 1237919"/>
              <a:gd name="connsiteX12" fmla="*/ 155189 w 371210"/>
              <a:gd name="connsiteY12" fmla="*/ 360678 h 1237919"/>
              <a:gd name="connsiteX13" fmla="*/ 211523 w 371210"/>
              <a:gd name="connsiteY13" fmla="*/ 233830 h 1237919"/>
              <a:gd name="connsiteX14" fmla="*/ 325585 w 371210"/>
              <a:gd name="connsiteY14" fmla="*/ 33151 h 1237919"/>
              <a:gd name="connsiteX15" fmla="*/ 371211 w 371210"/>
              <a:gd name="connsiteY15" fmla="*/ 0 h 1237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1210" h="1237919">
                <a:moveTo>
                  <a:pt x="371211" y="0"/>
                </a:moveTo>
                <a:lnTo>
                  <a:pt x="371211" y="1187687"/>
                </a:lnTo>
                <a:cubicBezTo>
                  <a:pt x="290860" y="1214068"/>
                  <a:pt x="210129" y="1238426"/>
                  <a:pt x="121984" y="1234566"/>
                </a:cubicBezTo>
                <a:cubicBezTo>
                  <a:pt x="116280" y="1234314"/>
                  <a:pt x="110388" y="1235642"/>
                  <a:pt x="104431" y="1237920"/>
                </a:cubicBezTo>
                <a:cubicBezTo>
                  <a:pt x="79591" y="1182056"/>
                  <a:pt x="54117" y="1119486"/>
                  <a:pt x="50568" y="1104049"/>
                </a:cubicBezTo>
                <a:cubicBezTo>
                  <a:pt x="43851" y="1074125"/>
                  <a:pt x="31938" y="1045402"/>
                  <a:pt x="21355" y="1013326"/>
                </a:cubicBezTo>
                <a:cubicBezTo>
                  <a:pt x="20152" y="987894"/>
                  <a:pt x="18694" y="955565"/>
                  <a:pt x="17173" y="923236"/>
                </a:cubicBezTo>
                <a:cubicBezTo>
                  <a:pt x="11470" y="923489"/>
                  <a:pt x="5767" y="923742"/>
                  <a:pt x="0" y="923995"/>
                </a:cubicBezTo>
                <a:cubicBezTo>
                  <a:pt x="-190" y="900524"/>
                  <a:pt x="67551" y="878001"/>
                  <a:pt x="2599" y="854656"/>
                </a:cubicBezTo>
                <a:cubicBezTo>
                  <a:pt x="15652" y="829223"/>
                  <a:pt x="28706" y="803917"/>
                  <a:pt x="42457" y="777092"/>
                </a:cubicBezTo>
                <a:cubicBezTo>
                  <a:pt x="28453" y="773613"/>
                  <a:pt x="19011" y="771272"/>
                  <a:pt x="18377" y="771145"/>
                </a:cubicBezTo>
                <a:cubicBezTo>
                  <a:pt x="30608" y="723316"/>
                  <a:pt x="39605" y="674349"/>
                  <a:pt x="55701" y="627849"/>
                </a:cubicBezTo>
                <a:cubicBezTo>
                  <a:pt x="86688" y="538011"/>
                  <a:pt x="120970" y="449313"/>
                  <a:pt x="155189" y="360678"/>
                </a:cubicBezTo>
                <a:cubicBezTo>
                  <a:pt x="171918" y="317341"/>
                  <a:pt x="184148" y="269512"/>
                  <a:pt x="211523" y="233830"/>
                </a:cubicBezTo>
                <a:cubicBezTo>
                  <a:pt x="258542" y="172589"/>
                  <a:pt x="240989" y="82498"/>
                  <a:pt x="325585" y="33151"/>
                </a:cubicBezTo>
                <a:cubicBezTo>
                  <a:pt x="341300" y="23914"/>
                  <a:pt x="356445" y="12590"/>
                  <a:pt x="371211" y="0"/>
                </a:cubicBezTo>
                <a:close/>
              </a:path>
            </a:pathLst>
          </a:custGeom>
          <a:solidFill>
            <a:srgbClr val="FFC709"/>
          </a:solidFill>
          <a:ln w="633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4F9F7B54-CBB4-AB7E-6D0F-FDF8F39EC602}"/>
              </a:ext>
            </a:extLst>
          </p:cNvPr>
          <p:cNvSpPr/>
          <p:nvPr userDrawn="1"/>
        </p:nvSpPr>
        <p:spPr>
          <a:xfrm>
            <a:off x="733484" y="0"/>
            <a:ext cx="1171293" cy="464785"/>
          </a:xfrm>
          <a:custGeom>
            <a:avLst/>
            <a:gdLst>
              <a:gd name="connsiteX0" fmla="*/ 1171294 w 1171293"/>
              <a:gd name="connsiteY0" fmla="*/ 0 h 464785"/>
              <a:gd name="connsiteX1" fmla="*/ 1122057 w 1171293"/>
              <a:gd name="connsiteY1" fmla="*/ 50613 h 464785"/>
              <a:gd name="connsiteX2" fmla="*/ 840069 w 1171293"/>
              <a:gd name="connsiteY2" fmla="*/ 230856 h 464785"/>
              <a:gd name="connsiteX3" fmla="*/ 446111 w 1171293"/>
              <a:gd name="connsiteY3" fmla="*/ 409266 h 464785"/>
              <a:gd name="connsiteX4" fmla="*/ 0 w 1171293"/>
              <a:gd name="connsiteY4" fmla="*/ 458044 h 464785"/>
              <a:gd name="connsiteX5" fmla="*/ 230153 w 1171293"/>
              <a:gd name="connsiteY5" fmla="*/ 0 h 464785"/>
              <a:gd name="connsiteX6" fmla="*/ 1171294 w 1171293"/>
              <a:gd name="connsiteY6" fmla="*/ 0 h 46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1293" h="464785">
                <a:moveTo>
                  <a:pt x="1171294" y="0"/>
                </a:moveTo>
                <a:cubicBezTo>
                  <a:pt x="1155642" y="18221"/>
                  <a:pt x="1141257" y="37833"/>
                  <a:pt x="1122057" y="50613"/>
                </a:cubicBezTo>
                <a:cubicBezTo>
                  <a:pt x="1029159" y="112423"/>
                  <a:pt x="927897" y="162909"/>
                  <a:pt x="840069" y="230856"/>
                </a:cubicBezTo>
                <a:cubicBezTo>
                  <a:pt x="721698" y="322528"/>
                  <a:pt x="585774" y="374849"/>
                  <a:pt x="446111" y="409266"/>
                </a:cubicBezTo>
                <a:cubicBezTo>
                  <a:pt x="300301" y="445201"/>
                  <a:pt x="151133" y="479744"/>
                  <a:pt x="0" y="458044"/>
                </a:cubicBezTo>
                <a:cubicBezTo>
                  <a:pt x="90933" y="312532"/>
                  <a:pt x="177304" y="164744"/>
                  <a:pt x="230153" y="0"/>
                </a:cubicBezTo>
                <a:lnTo>
                  <a:pt x="1171294" y="0"/>
                </a:lnTo>
                <a:close/>
              </a:path>
            </a:pathLst>
          </a:custGeom>
          <a:solidFill>
            <a:srgbClr val="FFC709"/>
          </a:solidFill>
          <a:ln w="633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98AB368C-BEBA-8DDB-BC1E-B8BED151B82A}"/>
              </a:ext>
            </a:extLst>
          </p:cNvPr>
          <p:cNvSpPr/>
          <p:nvPr userDrawn="1"/>
        </p:nvSpPr>
        <p:spPr>
          <a:xfrm>
            <a:off x="0" y="4297761"/>
            <a:ext cx="4472575" cy="2563085"/>
          </a:xfrm>
          <a:custGeom>
            <a:avLst/>
            <a:gdLst>
              <a:gd name="connsiteX0" fmla="*/ 4472576 w 4472575"/>
              <a:gd name="connsiteY0" fmla="*/ 2563085 h 2563085"/>
              <a:gd name="connsiteX1" fmla="*/ 0 w 4472575"/>
              <a:gd name="connsiteY1" fmla="*/ 2563085 h 2563085"/>
              <a:gd name="connsiteX2" fmla="*/ 0 w 4472575"/>
              <a:gd name="connsiteY2" fmla="*/ 9113 h 2563085"/>
              <a:gd name="connsiteX3" fmla="*/ 140297 w 4472575"/>
              <a:gd name="connsiteY3" fmla="*/ 4052 h 2563085"/>
              <a:gd name="connsiteX4" fmla="*/ 263674 w 4472575"/>
              <a:gd name="connsiteY4" fmla="*/ 19489 h 2563085"/>
              <a:gd name="connsiteX5" fmla="*/ 434388 w 4472575"/>
              <a:gd name="connsiteY5" fmla="*/ 132987 h 2563085"/>
              <a:gd name="connsiteX6" fmla="*/ 527031 w 4472575"/>
              <a:gd name="connsiteY6" fmla="*/ 285394 h 2563085"/>
              <a:gd name="connsiteX7" fmla="*/ 534446 w 4472575"/>
              <a:gd name="connsiteY7" fmla="*/ 315066 h 2563085"/>
              <a:gd name="connsiteX8" fmla="*/ 548577 w 4472575"/>
              <a:gd name="connsiteY8" fmla="*/ 377129 h 2563085"/>
              <a:gd name="connsiteX9" fmla="*/ 552379 w 4472575"/>
              <a:gd name="connsiteY9" fmla="*/ 386872 h 2563085"/>
              <a:gd name="connsiteX10" fmla="*/ 545979 w 4472575"/>
              <a:gd name="connsiteY10" fmla="*/ 605835 h 2563085"/>
              <a:gd name="connsiteX11" fmla="*/ 504092 w 4472575"/>
              <a:gd name="connsiteY11" fmla="*/ 773426 h 2563085"/>
              <a:gd name="connsiteX12" fmla="*/ 479442 w 4472575"/>
              <a:gd name="connsiteY12" fmla="*/ 825810 h 2563085"/>
              <a:gd name="connsiteX13" fmla="*/ 370006 w 4472575"/>
              <a:gd name="connsiteY13" fmla="*/ 1044266 h 2563085"/>
              <a:gd name="connsiteX14" fmla="*/ 294598 w 4472575"/>
              <a:gd name="connsiteY14" fmla="*/ 1188449 h 2563085"/>
              <a:gd name="connsiteX15" fmla="*/ 218493 w 4472575"/>
              <a:gd name="connsiteY15" fmla="*/ 1435818 h 2563085"/>
              <a:gd name="connsiteX16" fmla="*/ 219760 w 4472575"/>
              <a:gd name="connsiteY16" fmla="*/ 1649972 h 2563085"/>
              <a:gd name="connsiteX17" fmla="*/ 247705 w 4472575"/>
              <a:gd name="connsiteY17" fmla="*/ 1734495 h 2563085"/>
              <a:gd name="connsiteX18" fmla="*/ 250937 w 4472575"/>
              <a:gd name="connsiteY18" fmla="*/ 1751134 h 2563085"/>
              <a:gd name="connsiteX19" fmla="*/ 268300 w 4472575"/>
              <a:gd name="connsiteY19" fmla="*/ 1829393 h 2563085"/>
              <a:gd name="connsiteX20" fmla="*/ 281734 w 4472575"/>
              <a:gd name="connsiteY20" fmla="*/ 1884814 h 2563085"/>
              <a:gd name="connsiteX21" fmla="*/ 362528 w 4472575"/>
              <a:gd name="connsiteY21" fmla="*/ 1998692 h 2563085"/>
              <a:gd name="connsiteX22" fmla="*/ 527729 w 4472575"/>
              <a:gd name="connsiteY22" fmla="*/ 2163310 h 2563085"/>
              <a:gd name="connsiteX23" fmla="*/ 611501 w 4472575"/>
              <a:gd name="connsiteY23" fmla="*/ 2202534 h 2563085"/>
              <a:gd name="connsiteX24" fmla="*/ 833099 w 4472575"/>
              <a:gd name="connsiteY24" fmla="*/ 2287247 h 2563085"/>
              <a:gd name="connsiteX25" fmla="*/ 976437 w 4472575"/>
              <a:gd name="connsiteY25" fmla="*/ 2302178 h 2563085"/>
              <a:gd name="connsiteX26" fmla="*/ 1178771 w 4472575"/>
              <a:gd name="connsiteY26" fmla="*/ 2325270 h 2563085"/>
              <a:gd name="connsiteX27" fmla="*/ 1380535 w 4472575"/>
              <a:gd name="connsiteY27" fmla="*/ 2301608 h 2563085"/>
              <a:gd name="connsiteX28" fmla="*/ 1433447 w 4472575"/>
              <a:gd name="connsiteY28" fmla="*/ 2297749 h 2563085"/>
              <a:gd name="connsiteX29" fmla="*/ 1649342 w 4472575"/>
              <a:gd name="connsiteY29" fmla="*/ 2281174 h 2563085"/>
              <a:gd name="connsiteX30" fmla="*/ 1833869 w 4472575"/>
              <a:gd name="connsiteY30" fmla="*/ 2248465 h 2563085"/>
              <a:gd name="connsiteX31" fmla="*/ 1970618 w 4472575"/>
              <a:gd name="connsiteY31" fmla="*/ 2226385 h 2563085"/>
              <a:gd name="connsiteX32" fmla="*/ 2186005 w 4472575"/>
              <a:gd name="connsiteY32" fmla="*/ 2177671 h 2563085"/>
              <a:gd name="connsiteX33" fmla="*/ 2327886 w 4472575"/>
              <a:gd name="connsiteY33" fmla="*/ 2147050 h 2563085"/>
              <a:gd name="connsiteX34" fmla="*/ 2489981 w 4472575"/>
              <a:gd name="connsiteY34" fmla="*/ 2086442 h 2563085"/>
              <a:gd name="connsiteX35" fmla="*/ 2548090 w 4472575"/>
              <a:gd name="connsiteY35" fmla="*/ 2070372 h 2563085"/>
              <a:gd name="connsiteX36" fmla="*/ 2564439 w 4472575"/>
              <a:gd name="connsiteY36" fmla="*/ 2067968 h 2563085"/>
              <a:gd name="connsiteX37" fmla="*/ 2792500 w 4472575"/>
              <a:gd name="connsiteY37" fmla="*/ 1983951 h 2563085"/>
              <a:gd name="connsiteX38" fmla="*/ 3040269 w 4472575"/>
              <a:gd name="connsiteY38" fmla="*/ 1922584 h 2563085"/>
              <a:gd name="connsiteX39" fmla="*/ 3371240 w 4472575"/>
              <a:gd name="connsiteY39" fmla="*/ 1898480 h 2563085"/>
              <a:gd name="connsiteX40" fmla="*/ 3470538 w 4472575"/>
              <a:gd name="connsiteY40" fmla="*/ 1888736 h 2563085"/>
              <a:gd name="connsiteX41" fmla="*/ 3782815 w 4472575"/>
              <a:gd name="connsiteY41" fmla="*/ 1937831 h 2563085"/>
              <a:gd name="connsiteX42" fmla="*/ 3931032 w 4472575"/>
              <a:gd name="connsiteY42" fmla="*/ 1991606 h 2563085"/>
              <a:gd name="connsiteX43" fmla="*/ 4169866 w 4472575"/>
              <a:gd name="connsiteY43" fmla="*/ 2163183 h 2563085"/>
              <a:gd name="connsiteX44" fmla="*/ 4345966 w 4472575"/>
              <a:gd name="connsiteY44" fmla="*/ 2366266 h 2563085"/>
              <a:gd name="connsiteX45" fmla="*/ 4460346 w 4472575"/>
              <a:gd name="connsiteY45" fmla="*/ 2533097 h 2563085"/>
              <a:gd name="connsiteX46" fmla="*/ 4472576 w 4472575"/>
              <a:gd name="connsiteY46" fmla="*/ 2563085 h 256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472575" h="2563085">
                <a:moveTo>
                  <a:pt x="4472576" y="2563085"/>
                </a:moveTo>
                <a:lnTo>
                  <a:pt x="0" y="2563085"/>
                </a:lnTo>
                <a:lnTo>
                  <a:pt x="0" y="9113"/>
                </a:lnTo>
                <a:cubicBezTo>
                  <a:pt x="44928" y="-1452"/>
                  <a:pt x="92834" y="-2401"/>
                  <a:pt x="140297" y="4052"/>
                </a:cubicBezTo>
                <a:cubicBezTo>
                  <a:pt x="181359" y="9619"/>
                  <a:pt x="222738" y="13036"/>
                  <a:pt x="263674" y="19489"/>
                </a:cubicBezTo>
                <a:cubicBezTo>
                  <a:pt x="337625" y="31129"/>
                  <a:pt x="390980" y="78136"/>
                  <a:pt x="434388" y="132987"/>
                </a:cubicBezTo>
                <a:cubicBezTo>
                  <a:pt x="471014" y="179235"/>
                  <a:pt x="497185" y="233896"/>
                  <a:pt x="527031" y="285394"/>
                </a:cubicBezTo>
                <a:cubicBezTo>
                  <a:pt x="531974" y="293872"/>
                  <a:pt x="532164" y="305133"/>
                  <a:pt x="534446" y="315066"/>
                </a:cubicBezTo>
                <a:cubicBezTo>
                  <a:pt x="539198" y="335754"/>
                  <a:pt x="543761" y="356441"/>
                  <a:pt x="548577" y="377129"/>
                </a:cubicBezTo>
                <a:cubicBezTo>
                  <a:pt x="549400" y="380483"/>
                  <a:pt x="552442" y="383646"/>
                  <a:pt x="552379" y="386872"/>
                </a:cubicBezTo>
                <a:cubicBezTo>
                  <a:pt x="550921" y="459944"/>
                  <a:pt x="554153" y="533522"/>
                  <a:pt x="545979" y="605835"/>
                </a:cubicBezTo>
                <a:cubicBezTo>
                  <a:pt x="539515" y="662584"/>
                  <a:pt x="519808" y="717942"/>
                  <a:pt x="504092" y="773426"/>
                </a:cubicBezTo>
                <a:cubicBezTo>
                  <a:pt x="498896" y="791773"/>
                  <a:pt x="488060" y="808538"/>
                  <a:pt x="479442" y="825810"/>
                </a:cubicBezTo>
                <a:cubicBezTo>
                  <a:pt x="443069" y="898692"/>
                  <a:pt x="407139" y="971764"/>
                  <a:pt x="370006" y="1044266"/>
                </a:cubicBezTo>
                <a:cubicBezTo>
                  <a:pt x="345292" y="1092601"/>
                  <a:pt x="313545" y="1138089"/>
                  <a:pt x="294598" y="1188449"/>
                </a:cubicBezTo>
                <a:cubicBezTo>
                  <a:pt x="264118" y="1269176"/>
                  <a:pt x="233194" y="1351421"/>
                  <a:pt x="218493" y="1435818"/>
                </a:cubicBezTo>
                <a:cubicBezTo>
                  <a:pt x="206390" y="1505157"/>
                  <a:pt x="214944" y="1578671"/>
                  <a:pt x="219760" y="1649972"/>
                </a:cubicBezTo>
                <a:cubicBezTo>
                  <a:pt x="221661" y="1678631"/>
                  <a:pt x="238073" y="1706278"/>
                  <a:pt x="247705" y="1734495"/>
                </a:cubicBezTo>
                <a:cubicBezTo>
                  <a:pt x="249480" y="1739872"/>
                  <a:pt x="252141" y="1746136"/>
                  <a:pt x="250937" y="1751134"/>
                </a:cubicBezTo>
                <a:cubicBezTo>
                  <a:pt x="243903" y="1780299"/>
                  <a:pt x="247515" y="1804530"/>
                  <a:pt x="268300" y="1829393"/>
                </a:cubicBezTo>
                <a:cubicBezTo>
                  <a:pt x="279263" y="1842426"/>
                  <a:pt x="272292" y="1869314"/>
                  <a:pt x="281734" y="1884814"/>
                </a:cubicBezTo>
                <a:cubicBezTo>
                  <a:pt x="305941" y="1924545"/>
                  <a:pt x="331478" y="1964402"/>
                  <a:pt x="362528" y="1998692"/>
                </a:cubicBezTo>
                <a:cubicBezTo>
                  <a:pt x="414743" y="2056201"/>
                  <a:pt x="469747" y="2111685"/>
                  <a:pt x="527729" y="2163310"/>
                </a:cubicBezTo>
                <a:cubicBezTo>
                  <a:pt x="549717" y="2182985"/>
                  <a:pt x="583429" y="2189502"/>
                  <a:pt x="611501" y="2202534"/>
                </a:cubicBezTo>
                <a:cubicBezTo>
                  <a:pt x="683424" y="2235812"/>
                  <a:pt x="750340" y="2281427"/>
                  <a:pt x="833099" y="2287247"/>
                </a:cubicBezTo>
                <a:cubicBezTo>
                  <a:pt x="881005" y="2290600"/>
                  <a:pt x="928721" y="2296547"/>
                  <a:pt x="976437" y="2302178"/>
                </a:cubicBezTo>
                <a:cubicBezTo>
                  <a:pt x="1043924" y="2310086"/>
                  <a:pt x="1111348" y="2325333"/>
                  <a:pt x="1178771" y="2325270"/>
                </a:cubicBezTo>
                <a:cubicBezTo>
                  <a:pt x="1246005" y="2325143"/>
                  <a:pt x="1313238" y="2309833"/>
                  <a:pt x="1380535" y="2301608"/>
                </a:cubicBezTo>
                <a:cubicBezTo>
                  <a:pt x="1398088" y="2299458"/>
                  <a:pt x="1415831" y="2299141"/>
                  <a:pt x="1433447" y="2297749"/>
                </a:cubicBezTo>
                <a:cubicBezTo>
                  <a:pt x="1505433" y="2291802"/>
                  <a:pt x="1577356" y="2281237"/>
                  <a:pt x="1649342" y="2281174"/>
                </a:cubicBezTo>
                <a:cubicBezTo>
                  <a:pt x="1713787" y="2281110"/>
                  <a:pt x="1773163" y="2266180"/>
                  <a:pt x="1833869" y="2248465"/>
                </a:cubicBezTo>
                <a:cubicBezTo>
                  <a:pt x="1877847" y="2235622"/>
                  <a:pt x="1924802" y="2232396"/>
                  <a:pt x="1970618" y="2226385"/>
                </a:cubicBezTo>
                <a:cubicBezTo>
                  <a:pt x="2043998" y="2216896"/>
                  <a:pt x="2115667" y="2202155"/>
                  <a:pt x="2186005" y="2177671"/>
                </a:cubicBezTo>
                <a:cubicBezTo>
                  <a:pt x="2231377" y="2161918"/>
                  <a:pt x="2281754" y="2161032"/>
                  <a:pt x="2327886" y="2147050"/>
                </a:cubicBezTo>
                <a:cubicBezTo>
                  <a:pt x="2382953" y="2130348"/>
                  <a:pt x="2435802" y="2106307"/>
                  <a:pt x="2489981" y="2086442"/>
                </a:cubicBezTo>
                <a:cubicBezTo>
                  <a:pt x="2508802" y="2079546"/>
                  <a:pt x="2528636" y="2075433"/>
                  <a:pt x="2548090" y="2070372"/>
                </a:cubicBezTo>
                <a:cubicBezTo>
                  <a:pt x="2553413" y="2068980"/>
                  <a:pt x="2559369" y="2069866"/>
                  <a:pt x="2564439" y="2067968"/>
                </a:cubicBezTo>
                <a:cubicBezTo>
                  <a:pt x="2640417" y="2039815"/>
                  <a:pt x="2715255" y="2007802"/>
                  <a:pt x="2792500" y="1983951"/>
                </a:cubicBezTo>
                <a:cubicBezTo>
                  <a:pt x="2873801" y="1958835"/>
                  <a:pt x="2956433" y="1933972"/>
                  <a:pt x="3040269" y="1922584"/>
                </a:cubicBezTo>
                <a:cubicBezTo>
                  <a:pt x="3149642" y="1907653"/>
                  <a:pt x="3260853" y="1906388"/>
                  <a:pt x="3371240" y="1898480"/>
                </a:cubicBezTo>
                <a:cubicBezTo>
                  <a:pt x="3404445" y="1896139"/>
                  <a:pt x="3438410" y="1884624"/>
                  <a:pt x="3470538" y="1888736"/>
                </a:cubicBezTo>
                <a:cubicBezTo>
                  <a:pt x="3574968" y="1902022"/>
                  <a:pt x="3683137" y="1889496"/>
                  <a:pt x="3782815" y="1937831"/>
                </a:cubicBezTo>
                <a:cubicBezTo>
                  <a:pt x="3829834" y="1960669"/>
                  <a:pt x="3883950" y="1968957"/>
                  <a:pt x="3931032" y="1991606"/>
                </a:cubicBezTo>
                <a:cubicBezTo>
                  <a:pt x="4020191" y="2034627"/>
                  <a:pt x="4099338" y="2095236"/>
                  <a:pt x="4169866" y="2163183"/>
                </a:cubicBezTo>
                <a:cubicBezTo>
                  <a:pt x="4234185" y="2225057"/>
                  <a:pt x="4283422" y="2302368"/>
                  <a:pt x="4345966" y="2366266"/>
                </a:cubicBezTo>
                <a:cubicBezTo>
                  <a:pt x="4394633" y="2415992"/>
                  <a:pt x="4429866" y="2472932"/>
                  <a:pt x="4460346" y="2533097"/>
                </a:cubicBezTo>
                <a:cubicBezTo>
                  <a:pt x="4465225" y="2542650"/>
                  <a:pt x="4469090" y="2552773"/>
                  <a:pt x="4472576" y="2563085"/>
                </a:cubicBezTo>
                <a:close/>
              </a:path>
            </a:pathLst>
          </a:custGeom>
          <a:solidFill>
            <a:srgbClr val="FAB17F"/>
          </a:solidFill>
          <a:ln w="633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BFAE8AB1-D5C2-BCF0-162A-42BD8297180F}"/>
              </a:ext>
            </a:extLst>
          </p:cNvPr>
          <p:cNvSpPr/>
          <p:nvPr userDrawn="1"/>
        </p:nvSpPr>
        <p:spPr>
          <a:xfrm>
            <a:off x="0" y="63012"/>
            <a:ext cx="733484" cy="1555513"/>
          </a:xfrm>
          <a:custGeom>
            <a:avLst/>
            <a:gdLst>
              <a:gd name="connsiteX0" fmla="*/ 733484 w 733484"/>
              <a:gd name="connsiteY0" fmla="*/ 395031 h 1555513"/>
              <a:gd name="connsiteX1" fmla="*/ 554850 w 733484"/>
              <a:gd name="connsiteY1" fmla="*/ 686116 h 1555513"/>
              <a:gd name="connsiteX2" fmla="*/ 424629 w 733484"/>
              <a:gd name="connsiteY2" fmla="*/ 964928 h 1555513"/>
              <a:gd name="connsiteX3" fmla="*/ 183450 w 733484"/>
              <a:gd name="connsiteY3" fmla="*/ 1352241 h 1555513"/>
              <a:gd name="connsiteX4" fmla="*/ 0 w 733484"/>
              <a:gd name="connsiteY4" fmla="*/ 1555513 h 1555513"/>
              <a:gd name="connsiteX5" fmla="*/ 0 w 733484"/>
              <a:gd name="connsiteY5" fmla="*/ 0 h 1555513"/>
              <a:gd name="connsiteX6" fmla="*/ 86307 w 733484"/>
              <a:gd name="connsiteY6" fmla="*/ 57762 h 1555513"/>
              <a:gd name="connsiteX7" fmla="*/ 189344 w 733484"/>
              <a:gd name="connsiteY7" fmla="*/ 148927 h 1555513"/>
              <a:gd name="connsiteX8" fmla="*/ 313608 w 733484"/>
              <a:gd name="connsiteY8" fmla="*/ 228579 h 1555513"/>
              <a:gd name="connsiteX9" fmla="*/ 487046 w 733484"/>
              <a:gd name="connsiteY9" fmla="*/ 327906 h 1555513"/>
              <a:gd name="connsiteX10" fmla="*/ 580958 w 733484"/>
              <a:gd name="connsiteY10" fmla="*/ 348278 h 1555513"/>
              <a:gd name="connsiteX11" fmla="*/ 644642 w 733484"/>
              <a:gd name="connsiteY11" fmla="*/ 375419 h 1555513"/>
              <a:gd name="connsiteX12" fmla="*/ 733484 w 733484"/>
              <a:gd name="connsiteY12" fmla="*/ 395031 h 1555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33484" h="1555513">
                <a:moveTo>
                  <a:pt x="733484" y="395031"/>
                </a:moveTo>
                <a:cubicBezTo>
                  <a:pt x="673095" y="491638"/>
                  <a:pt x="610741" y="587232"/>
                  <a:pt x="554850" y="686116"/>
                </a:cubicBezTo>
                <a:cubicBezTo>
                  <a:pt x="504472" y="775131"/>
                  <a:pt x="474816" y="875787"/>
                  <a:pt x="424629" y="964928"/>
                </a:cubicBezTo>
                <a:cubicBezTo>
                  <a:pt x="350045" y="1097407"/>
                  <a:pt x="271405" y="1228367"/>
                  <a:pt x="183450" y="1352241"/>
                </a:cubicBezTo>
                <a:cubicBezTo>
                  <a:pt x="130982" y="1426072"/>
                  <a:pt x="62481" y="1488515"/>
                  <a:pt x="0" y="1555513"/>
                </a:cubicBezTo>
                <a:lnTo>
                  <a:pt x="0" y="0"/>
                </a:lnTo>
                <a:cubicBezTo>
                  <a:pt x="29403" y="18410"/>
                  <a:pt x="58742" y="36947"/>
                  <a:pt x="86307" y="57762"/>
                </a:cubicBezTo>
                <a:cubicBezTo>
                  <a:pt x="122807" y="85345"/>
                  <a:pt x="152844" y="121407"/>
                  <a:pt x="189344" y="148927"/>
                </a:cubicBezTo>
                <a:cubicBezTo>
                  <a:pt x="228505" y="178472"/>
                  <a:pt x="271595" y="203020"/>
                  <a:pt x="313608" y="228579"/>
                </a:cubicBezTo>
                <a:cubicBezTo>
                  <a:pt x="370703" y="263249"/>
                  <a:pt x="425896" y="303106"/>
                  <a:pt x="487046" y="327906"/>
                </a:cubicBezTo>
                <a:cubicBezTo>
                  <a:pt x="512837" y="338408"/>
                  <a:pt x="538755" y="380796"/>
                  <a:pt x="580958" y="348278"/>
                </a:cubicBezTo>
                <a:cubicBezTo>
                  <a:pt x="589766" y="341445"/>
                  <a:pt x="621893" y="368523"/>
                  <a:pt x="644642" y="375419"/>
                </a:cubicBezTo>
                <a:cubicBezTo>
                  <a:pt x="674299" y="384402"/>
                  <a:pt x="703955" y="390729"/>
                  <a:pt x="733484" y="395031"/>
                </a:cubicBezTo>
                <a:close/>
              </a:path>
            </a:pathLst>
          </a:custGeom>
          <a:solidFill>
            <a:srgbClr val="12D0FF"/>
          </a:solidFill>
          <a:ln w="633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50776D9C-BB29-E8BA-65DE-B0ADF367C75A}"/>
              </a:ext>
            </a:extLst>
          </p:cNvPr>
          <p:cNvSpPr/>
          <p:nvPr userDrawn="1"/>
        </p:nvSpPr>
        <p:spPr>
          <a:xfrm>
            <a:off x="6663079" y="6074805"/>
            <a:ext cx="2941985" cy="786041"/>
          </a:xfrm>
          <a:custGeom>
            <a:avLst/>
            <a:gdLst>
              <a:gd name="connsiteX0" fmla="*/ 2941985 w 2941985"/>
              <a:gd name="connsiteY0" fmla="*/ 786041 h 786041"/>
              <a:gd name="connsiteX1" fmla="*/ 0 w 2941985"/>
              <a:gd name="connsiteY1" fmla="*/ 786041 h 786041"/>
              <a:gd name="connsiteX2" fmla="*/ 202904 w 2941985"/>
              <a:gd name="connsiteY2" fmla="*/ 545126 h 786041"/>
              <a:gd name="connsiteX3" fmla="*/ 347954 w 2941985"/>
              <a:gd name="connsiteY3" fmla="*/ 402335 h 786041"/>
              <a:gd name="connsiteX4" fmla="*/ 349094 w 2941985"/>
              <a:gd name="connsiteY4" fmla="*/ 402905 h 786041"/>
              <a:gd name="connsiteX5" fmla="*/ 376152 w 2941985"/>
              <a:gd name="connsiteY5" fmla="*/ 412584 h 786041"/>
              <a:gd name="connsiteX6" fmla="*/ 409801 w 2941985"/>
              <a:gd name="connsiteY6" fmla="*/ 423213 h 786041"/>
              <a:gd name="connsiteX7" fmla="*/ 456693 w 2941985"/>
              <a:gd name="connsiteY7" fmla="*/ 434980 h 786041"/>
              <a:gd name="connsiteX8" fmla="*/ 522913 w 2941985"/>
              <a:gd name="connsiteY8" fmla="*/ 445735 h 786041"/>
              <a:gd name="connsiteX9" fmla="*/ 553646 w 2941985"/>
              <a:gd name="connsiteY9" fmla="*/ 451176 h 786041"/>
              <a:gd name="connsiteX10" fmla="*/ 584000 w 2941985"/>
              <a:gd name="connsiteY10" fmla="*/ 454150 h 786041"/>
              <a:gd name="connsiteX11" fmla="*/ 623731 w 2941985"/>
              <a:gd name="connsiteY11" fmla="*/ 458389 h 786041"/>
              <a:gd name="connsiteX12" fmla="*/ 651233 w 2941985"/>
              <a:gd name="connsiteY12" fmla="*/ 460413 h 786041"/>
              <a:gd name="connsiteX13" fmla="*/ 689633 w 2941985"/>
              <a:gd name="connsiteY13" fmla="*/ 461994 h 786041"/>
              <a:gd name="connsiteX14" fmla="*/ 741975 w 2941985"/>
              <a:gd name="connsiteY14" fmla="*/ 462248 h 786041"/>
              <a:gd name="connsiteX15" fmla="*/ 766182 w 2941985"/>
              <a:gd name="connsiteY15" fmla="*/ 459211 h 786041"/>
              <a:gd name="connsiteX16" fmla="*/ 775180 w 2941985"/>
              <a:gd name="connsiteY16" fmla="*/ 454023 h 786041"/>
              <a:gd name="connsiteX17" fmla="*/ 769097 w 2941985"/>
              <a:gd name="connsiteY17" fmla="*/ 447696 h 786041"/>
              <a:gd name="connsiteX18" fmla="*/ 744257 w 2941985"/>
              <a:gd name="connsiteY18" fmla="*/ 437131 h 786041"/>
              <a:gd name="connsiteX19" fmla="*/ 718466 w 2941985"/>
              <a:gd name="connsiteY19" fmla="*/ 427515 h 786041"/>
              <a:gd name="connsiteX20" fmla="*/ 693626 w 2941985"/>
              <a:gd name="connsiteY20" fmla="*/ 414419 h 786041"/>
              <a:gd name="connsiteX21" fmla="*/ 661562 w 2941985"/>
              <a:gd name="connsiteY21" fmla="*/ 389429 h 786041"/>
              <a:gd name="connsiteX22" fmla="*/ 646671 w 2941985"/>
              <a:gd name="connsiteY22" fmla="*/ 376459 h 786041"/>
              <a:gd name="connsiteX23" fmla="*/ 629497 w 2941985"/>
              <a:gd name="connsiteY23" fmla="*/ 359251 h 786041"/>
              <a:gd name="connsiteX24" fmla="*/ 614669 w 2941985"/>
              <a:gd name="connsiteY24" fmla="*/ 342992 h 786041"/>
              <a:gd name="connsiteX25" fmla="*/ 588625 w 2941985"/>
              <a:gd name="connsiteY25" fmla="*/ 309841 h 786041"/>
              <a:gd name="connsiteX26" fmla="*/ 574685 w 2941985"/>
              <a:gd name="connsiteY26" fmla="*/ 288836 h 786041"/>
              <a:gd name="connsiteX27" fmla="*/ 559856 w 2941985"/>
              <a:gd name="connsiteY27" fmla="*/ 264922 h 786041"/>
              <a:gd name="connsiteX28" fmla="*/ 556941 w 2941985"/>
              <a:gd name="connsiteY28" fmla="*/ 259165 h 786041"/>
              <a:gd name="connsiteX29" fmla="*/ 584063 w 2941985"/>
              <a:gd name="connsiteY29" fmla="*/ 241893 h 786041"/>
              <a:gd name="connsiteX30" fmla="*/ 1150699 w 2941985"/>
              <a:gd name="connsiteY30" fmla="*/ 30459 h 786041"/>
              <a:gd name="connsiteX31" fmla="*/ 1750858 w 2941985"/>
              <a:gd name="connsiteY31" fmla="*/ 50135 h 786041"/>
              <a:gd name="connsiteX32" fmla="*/ 2211543 w 2941985"/>
              <a:gd name="connsiteY32" fmla="*/ 204187 h 786041"/>
              <a:gd name="connsiteX33" fmla="*/ 2657273 w 2941985"/>
              <a:gd name="connsiteY33" fmla="*/ 483252 h 786041"/>
              <a:gd name="connsiteX34" fmla="*/ 2871837 w 2941985"/>
              <a:gd name="connsiteY34" fmla="*/ 682855 h 786041"/>
              <a:gd name="connsiteX35" fmla="*/ 2941985 w 2941985"/>
              <a:gd name="connsiteY35" fmla="*/ 786041 h 786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941985" h="786041">
                <a:moveTo>
                  <a:pt x="2941985" y="786041"/>
                </a:moveTo>
                <a:lnTo>
                  <a:pt x="0" y="786041"/>
                </a:lnTo>
                <a:cubicBezTo>
                  <a:pt x="69832" y="707592"/>
                  <a:pt x="138079" y="627561"/>
                  <a:pt x="202904" y="545126"/>
                </a:cubicBezTo>
                <a:cubicBezTo>
                  <a:pt x="245805" y="490527"/>
                  <a:pt x="295168" y="444217"/>
                  <a:pt x="347954" y="402335"/>
                </a:cubicBezTo>
                <a:cubicBezTo>
                  <a:pt x="348334" y="402525"/>
                  <a:pt x="348714" y="402778"/>
                  <a:pt x="349094" y="402905"/>
                </a:cubicBezTo>
                <a:cubicBezTo>
                  <a:pt x="357775" y="406890"/>
                  <a:pt x="367028" y="409547"/>
                  <a:pt x="376152" y="412584"/>
                </a:cubicBezTo>
                <a:cubicBezTo>
                  <a:pt x="387305" y="416253"/>
                  <a:pt x="398458" y="420049"/>
                  <a:pt x="409801" y="423213"/>
                </a:cubicBezTo>
                <a:cubicBezTo>
                  <a:pt x="425326" y="427452"/>
                  <a:pt x="440851" y="431943"/>
                  <a:pt x="456693" y="434980"/>
                </a:cubicBezTo>
                <a:cubicBezTo>
                  <a:pt x="478619" y="439219"/>
                  <a:pt x="500797" y="442129"/>
                  <a:pt x="522913" y="445735"/>
                </a:cubicBezTo>
                <a:cubicBezTo>
                  <a:pt x="533178" y="447444"/>
                  <a:pt x="543317" y="449785"/>
                  <a:pt x="553646" y="451176"/>
                </a:cubicBezTo>
                <a:cubicBezTo>
                  <a:pt x="563658" y="452568"/>
                  <a:pt x="573861" y="453137"/>
                  <a:pt x="584000" y="454150"/>
                </a:cubicBezTo>
                <a:cubicBezTo>
                  <a:pt x="597243" y="455541"/>
                  <a:pt x="610487" y="457123"/>
                  <a:pt x="623731" y="458389"/>
                </a:cubicBezTo>
                <a:cubicBezTo>
                  <a:pt x="632856" y="459274"/>
                  <a:pt x="642045" y="459907"/>
                  <a:pt x="651233" y="460413"/>
                </a:cubicBezTo>
                <a:cubicBezTo>
                  <a:pt x="664033" y="461109"/>
                  <a:pt x="676834" y="461741"/>
                  <a:pt x="689633" y="461994"/>
                </a:cubicBezTo>
                <a:cubicBezTo>
                  <a:pt x="707060" y="462374"/>
                  <a:pt x="724549" y="462627"/>
                  <a:pt x="741975" y="462248"/>
                </a:cubicBezTo>
                <a:cubicBezTo>
                  <a:pt x="750087" y="462058"/>
                  <a:pt x="758261" y="460793"/>
                  <a:pt x="766182" y="459211"/>
                </a:cubicBezTo>
                <a:cubicBezTo>
                  <a:pt x="769414" y="458578"/>
                  <a:pt x="772202" y="455795"/>
                  <a:pt x="775180" y="454023"/>
                </a:cubicBezTo>
                <a:cubicBezTo>
                  <a:pt x="773216" y="451872"/>
                  <a:pt x="771569" y="448899"/>
                  <a:pt x="769097" y="447696"/>
                </a:cubicBezTo>
                <a:cubicBezTo>
                  <a:pt x="760986" y="443837"/>
                  <a:pt x="752622" y="440421"/>
                  <a:pt x="744257" y="437131"/>
                </a:cubicBezTo>
                <a:cubicBezTo>
                  <a:pt x="735702" y="433778"/>
                  <a:pt x="726830" y="431247"/>
                  <a:pt x="718466" y="427515"/>
                </a:cubicBezTo>
                <a:cubicBezTo>
                  <a:pt x="709912" y="423719"/>
                  <a:pt x="701294" y="419670"/>
                  <a:pt x="693626" y="414419"/>
                </a:cubicBezTo>
                <a:cubicBezTo>
                  <a:pt x="682473" y="406700"/>
                  <a:pt x="672081" y="397906"/>
                  <a:pt x="661562" y="389429"/>
                </a:cubicBezTo>
                <a:cubicBezTo>
                  <a:pt x="656429" y="385316"/>
                  <a:pt x="651487" y="381014"/>
                  <a:pt x="646671" y="376459"/>
                </a:cubicBezTo>
                <a:cubicBezTo>
                  <a:pt x="640840" y="370892"/>
                  <a:pt x="635137" y="365071"/>
                  <a:pt x="629497" y="359251"/>
                </a:cubicBezTo>
                <a:cubicBezTo>
                  <a:pt x="624428" y="353937"/>
                  <a:pt x="619295" y="348686"/>
                  <a:pt x="614669" y="342992"/>
                </a:cubicBezTo>
                <a:cubicBezTo>
                  <a:pt x="605798" y="332110"/>
                  <a:pt x="597053" y="321102"/>
                  <a:pt x="588625" y="309841"/>
                </a:cubicBezTo>
                <a:cubicBezTo>
                  <a:pt x="583619" y="303134"/>
                  <a:pt x="579247" y="295922"/>
                  <a:pt x="574685" y="288836"/>
                </a:cubicBezTo>
                <a:cubicBezTo>
                  <a:pt x="569615" y="280928"/>
                  <a:pt x="564482" y="273083"/>
                  <a:pt x="559856" y="264922"/>
                </a:cubicBezTo>
                <a:cubicBezTo>
                  <a:pt x="558779" y="263024"/>
                  <a:pt x="557892" y="261126"/>
                  <a:pt x="556941" y="259165"/>
                </a:cubicBezTo>
                <a:cubicBezTo>
                  <a:pt x="566003" y="253408"/>
                  <a:pt x="575001" y="247650"/>
                  <a:pt x="584063" y="241893"/>
                </a:cubicBezTo>
                <a:cubicBezTo>
                  <a:pt x="756424" y="131685"/>
                  <a:pt x="946401" y="53298"/>
                  <a:pt x="1150699" y="30459"/>
                </a:cubicBezTo>
                <a:cubicBezTo>
                  <a:pt x="1350625" y="8063"/>
                  <a:pt x="1553909" y="-33819"/>
                  <a:pt x="1750858" y="50135"/>
                </a:cubicBezTo>
                <a:cubicBezTo>
                  <a:pt x="1904714" y="100811"/>
                  <a:pt x="2061488" y="144021"/>
                  <a:pt x="2211543" y="204187"/>
                </a:cubicBezTo>
                <a:cubicBezTo>
                  <a:pt x="2375475" y="269983"/>
                  <a:pt x="2524454" y="365325"/>
                  <a:pt x="2657273" y="483252"/>
                </a:cubicBezTo>
                <a:cubicBezTo>
                  <a:pt x="2730526" y="548226"/>
                  <a:pt x="2816707" y="604722"/>
                  <a:pt x="2871837" y="682855"/>
                </a:cubicBezTo>
                <a:cubicBezTo>
                  <a:pt x="2895790" y="716829"/>
                  <a:pt x="2919173" y="751245"/>
                  <a:pt x="2941985" y="786041"/>
                </a:cubicBezTo>
                <a:close/>
              </a:path>
            </a:pathLst>
          </a:custGeom>
          <a:solidFill>
            <a:srgbClr val="FFC709"/>
          </a:solidFill>
          <a:ln w="633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9400AC20-F320-2C3D-71B0-0739D739F098}"/>
              </a:ext>
            </a:extLst>
          </p:cNvPr>
          <p:cNvSpPr/>
          <p:nvPr userDrawn="1"/>
        </p:nvSpPr>
        <p:spPr>
          <a:xfrm>
            <a:off x="6672216" y="5821313"/>
            <a:ext cx="547867" cy="655890"/>
          </a:xfrm>
          <a:custGeom>
            <a:avLst/>
            <a:gdLst>
              <a:gd name="connsiteX0" fmla="*/ 540707 w 547867"/>
              <a:gd name="connsiteY0" fmla="*/ 498233 h 655890"/>
              <a:gd name="connsiteX1" fmla="*/ 536588 w 547867"/>
              <a:gd name="connsiteY1" fmla="*/ 490957 h 655890"/>
              <a:gd name="connsiteX2" fmla="*/ 522900 w 547867"/>
              <a:gd name="connsiteY2" fmla="*/ 467802 h 655890"/>
              <a:gd name="connsiteX3" fmla="*/ 509656 w 547867"/>
              <a:gd name="connsiteY3" fmla="*/ 446671 h 655890"/>
              <a:gd name="connsiteX4" fmla="*/ 491914 w 547867"/>
              <a:gd name="connsiteY4" fmla="*/ 416810 h 655890"/>
              <a:gd name="connsiteX5" fmla="*/ 480824 w 547867"/>
              <a:gd name="connsiteY5" fmla="*/ 398020 h 655890"/>
              <a:gd name="connsiteX6" fmla="*/ 466186 w 547867"/>
              <a:gd name="connsiteY6" fmla="*/ 366324 h 655890"/>
              <a:gd name="connsiteX7" fmla="*/ 454019 w 547867"/>
              <a:gd name="connsiteY7" fmla="*/ 338803 h 655890"/>
              <a:gd name="connsiteX8" fmla="*/ 448379 w 547867"/>
              <a:gd name="connsiteY8" fmla="*/ 323303 h 655890"/>
              <a:gd name="connsiteX9" fmla="*/ 444134 w 547867"/>
              <a:gd name="connsiteY9" fmla="*/ 310523 h 655890"/>
              <a:gd name="connsiteX10" fmla="*/ 435516 w 547867"/>
              <a:gd name="connsiteY10" fmla="*/ 278954 h 655890"/>
              <a:gd name="connsiteX11" fmla="*/ 427088 w 547867"/>
              <a:gd name="connsiteY11" fmla="*/ 259405 h 655890"/>
              <a:gd name="connsiteX12" fmla="*/ 425567 w 547867"/>
              <a:gd name="connsiteY12" fmla="*/ 251180 h 655890"/>
              <a:gd name="connsiteX13" fmla="*/ 421892 w 547867"/>
              <a:gd name="connsiteY13" fmla="*/ 238084 h 655890"/>
              <a:gd name="connsiteX14" fmla="*/ 418153 w 547867"/>
              <a:gd name="connsiteY14" fmla="*/ 227582 h 655890"/>
              <a:gd name="connsiteX15" fmla="*/ 406113 w 547867"/>
              <a:gd name="connsiteY15" fmla="*/ 195823 h 655890"/>
              <a:gd name="connsiteX16" fmla="*/ 393946 w 547867"/>
              <a:gd name="connsiteY16" fmla="*/ 165202 h 655890"/>
              <a:gd name="connsiteX17" fmla="*/ 385835 w 547867"/>
              <a:gd name="connsiteY17" fmla="*/ 144831 h 655890"/>
              <a:gd name="connsiteX18" fmla="*/ 374556 w 547867"/>
              <a:gd name="connsiteY18" fmla="*/ 127243 h 655890"/>
              <a:gd name="connsiteX19" fmla="*/ 366888 w 547867"/>
              <a:gd name="connsiteY19" fmla="*/ 111363 h 655890"/>
              <a:gd name="connsiteX20" fmla="*/ 337993 w 547867"/>
              <a:gd name="connsiteY20" fmla="*/ 78022 h 655890"/>
              <a:gd name="connsiteX21" fmla="*/ 327157 w 547867"/>
              <a:gd name="connsiteY21" fmla="*/ 67647 h 655890"/>
              <a:gd name="connsiteX22" fmla="*/ 287172 w 547867"/>
              <a:gd name="connsiteY22" fmla="*/ 39683 h 655890"/>
              <a:gd name="connsiteX23" fmla="*/ 267147 w 547867"/>
              <a:gd name="connsiteY23" fmla="*/ 25385 h 655890"/>
              <a:gd name="connsiteX24" fmla="*/ 234512 w 547867"/>
              <a:gd name="connsiteY24" fmla="*/ 7860 h 655890"/>
              <a:gd name="connsiteX25" fmla="*/ 221269 w 547867"/>
              <a:gd name="connsiteY25" fmla="*/ 5330 h 655890"/>
              <a:gd name="connsiteX26" fmla="*/ 205427 w 547867"/>
              <a:gd name="connsiteY26" fmla="*/ 2230 h 655890"/>
              <a:gd name="connsiteX27" fmla="*/ 183818 w 547867"/>
              <a:gd name="connsiteY27" fmla="*/ 79 h 655890"/>
              <a:gd name="connsiteX28" fmla="*/ 158154 w 547867"/>
              <a:gd name="connsiteY28" fmla="*/ 4571 h 655890"/>
              <a:gd name="connsiteX29" fmla="*/ 120387 w 547867"/>
              <a:gd name="connsiteY29" fmla="*/ 16022 h 655890"/>
              <a:gd name="connsiteX30" fmla="*/ 119373 w 547867"/>
              <a:gd name="connsiteY30" fmla="*/ 17034 h 655890"/>
              <a:gd name="connsiteX31" fmla="*/ 112910 w 547867"/>
              <a:gd name="connsiteY31" fmla="*/ 23614 h 655890"/>
              <a:gd name="connsiteX32" fmla="*/ 106066 w 547867"/>
              <a:gd name="connsiteY32" fmla="*/ 29371 h 655890"/>
              <a:gd name="connsiteX33" fmla="*/ 104735 w 547867"/>
              <a:gd name="connsiteY33" fmla="*/ 30446 h 655890"/>
              <a:gd name="connsiteX34" fmla="*/ 93709 w 547867"/>
              <a:gd name="connsiteY34" fmla="*/ 35065 h 655890"/>
              <a:gd name="connsiteX35" fmla="*/ 86485 w 547867"/>
              <a:gd name="connsiteY35" fmla="*/ 41391 h 655890"/>
              <a:gd name="connsiteX36" fmla="*/ 77170 w 547867"/>
              <a:gd name="connsiteY36" fmla="*/ 45947 h 655890"/>
              <a:gd name="connsiteX37" fmla="*/ 72861 w 547867"/>
              <a:gd name="connsiteY37" fmla="*/ 52210 h 655890"/>
              <a:gd name="connsiteX38" fmla="*/ 63546 w 547867"/>
              <a:gd name="connsiteY38" fmla="*/ 62205 h 655890"/>
              <a:gd name="connsiteX39" fmla="*/ 59617 w 547867"/>
              <a:gd name="connsiteY39" fmla="*/ 65938 h 655890"/>
              <a:gd name="connsiteX40" fmla="*/ 46056 w 547867"/>
              <a:gd name="connsiteY40" fmla="*/ 82957 h 655890"/>
              <a:gd name="connsiteX41" fmla="*/ 40797 w 547867"/>
              <a:gd name="connsiteY41" fmla="*/ 86816 h 655890"/>
              <a:gd name="connsiteX42" fmla="*/ 33193 w 547867"/>
              <a:gd name="connsiteY42" fmla="*/ 98963 h 655890"/>
              <a:gd name="connsiteX43" fmla="*/ 21913 w 547867"/>
              <a:gd name="connsiteY43" fmla="*/ 123763 h 655890"/>
              <a:gd name="connsiteX44" fmla="*/ 16527 w 547867"/>
              <a:gd name="connsiteY44" fmla="*/ 135910 h 655890"/>
              <a:gd name="connsiteX45" fmla="*/ 11711 w 547867"/>
              <a:gd name="connsiteY45" fmla="*/ 156345 h 655890"/>
              <a:gd name="connsiteX46" fmla="*/ 8479 w 547867"/>
              <a:gd name="connsiteY46" fmla="*/ 168049 h 655890"/>
              <a:gd name="connsiteX47" fmla="*/ 5754 w 547867"/>
              <a:gd name="connsiteY47" fmla="*/ 181588 h 655890"/>
              <a:gd name="connsiteX48" fmla="*/ 2839 w 547867"/>
              <a:gd name="connsiteY48" fmla="*/ 194115 h 655890"/>
              <a:gd name="connsiteX49" fmla="*/ 812 w 547867"/>
              <a:gd name="connsiteY49" fmla="*/ 218029 h 655890"/>
              <a:gd name="connsiteX50" fmla="*/ 51 w 547867"/>
              <a:gd name="connsiteY50" fmla="*/ 228531 h 655890"/>
              <a:gd name="connsiteX51" fmla="*/ 2459 w 547867"/>
              <a:gd name="connsiteY51" fmla="*/ 248460 h 655890"/>
              <a:gd name="connsiteX52" fmla="*/ 3030 w 547867"/>
              <a:gd name="connsiteY52" fmla="*/ 269021 h 655890"/>
              <a:gd name="connsiteX53" fmla="*/ 4677 w 547867"/>
              <a:gd name="connsiteY53" fmla="*/ 276360 h 655890"/>
              <a:gd name="connsiteX54" fmla="*/ 11775 w 547867"/>
              <a:gd name="connsiteY54" fmla="*/ 309132 h 655890"/>
              <a:gd name="connsiteX55" fmla="*/ 14753 w 547867"/>
              <a:gd name="connsiteY55" fmla="*/ 323683 h 655890"/>
              <a:gd name="connsiteX56" fmla="*/ 23371 w 547867"/>
              <a:gd name="connsiteY56" fmla="*/ 351203 h 655890"/>
              <a:gd name="connsiteX57" fmla="*/ 25969 w 547867"/>
              <a:gd name="connsiteY57" fmla="*/ 363793 h 655890"/>
              <a:gd name="connsiteX58" fmla="*/ 35157 w 547867"/>
              <a:gd name="connsiteY58" fmla="*/ 386569 h 655890"/>
              <a:gd name="connsiteX59" fmla="*/ 41494 w 547867"/>
              <a:gd name="connsiteY59" fmla="*/ 403208 h 655890"/>
              <a:gd name="connsiteX60" fmla="*/ 56385 w 547867"/>
              <a:gd name="connsiteY60" fmla="*/ 425794 h 655890"/>
              <a:gd name="connsiteX61" fmla="*/ 65003 w 547867"/>
              <a:gd name="connsiteY61" fmla="*/ 439775 h 655890"/>
              <a:gd name="connsiteX62" fmla="*/ 77803 w 547867"/>
              <a:gd name="connsiteY62" fmla="*/ 457363 h 655890"/>
              <a:gd name="connsiteX63" fmla="*/ 90984 w 547867"/>
              <a:gd name="connsiteY63" fmla="*/ 474572 h 655890"/>
              <a:gd name="connsiteX64" fmla="*/ 103974 w 547867"/>
              <a:gd name="connsiteY64" fmla="*/ 489312 h 655890"/>
              <a:gd name="connsiteX65" fmla="*/ 141679 w 547867"/>
              <a:gd name="connsiteY65" fmla="*/ 530878 h 655890"/>
              <a:gd name="connsiteX66" fmla="*/ 154416 w 547867"/>
              <a:gd name="connsiteY66" fmla="*/ 541633 h 655890"/>
              <a:gd name="connsiteX67" fmla="*/ 199344 w 547867"/>
              <a:gd name="connsiteY67" fmla="*/ 575164 h 655890"/>
              <a:gd name="connsiteX68" fmla="*/ 219684 w 547867"/>
              <a:gd name="connsiteY68" fmla="*/ 589841 h 655890"/>
              <a:gd name="connsiteX69" fmla="*/ 258022 w 547867"/>
              <a:gd name="connsiteY69" fmla="*/ 611921 h 655890"/>
              <a:gd name="connsiteX70" fmla="*/ 272153 w 547867"/>
              <a:gd name="connsiteY70" fmla="*/ 620968 h 655890"/>
              <a:gd name="connsiteX71" fmla="*/ 299338 w 547867"/>
              <a:gd name="connsiteY71" fmla="*/ 636152 h 655890"/>
              <a:gd name="connsiteX72" fmla="*/ 338880 w 547867"/>
              <a:gd name="connsiteY72" fmla="*/ 655891 h 655890"/>
              <a:gd name="connsiteX73" fmla="*/ 547867 w 547867"/>
              <a:gd name="connsiteY73" fmla="*/ 512721 h 655890"/>
              <a:gd name="connsiteX74" fmla="*/ 540770 w 547867"/>
              <a:gd name="connsiteY74" fmla="*/ 498296 h 65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47867" h="655890">
                <a:moveTo>
                  <a:pt x="540707" y="498233"/>
                </a:moveTo>
                <a:cubicBezTo>
                  <a:pt x="539440" y="495765"/>
                  <a:pt x="537982" y="493361"/>
                  <a:pt x="536588" y="490957"/>
                </a:cubicBezTo>
                <a:cubicBezTo>
                  <a:pt x="532025" y="483239"/>
                  <a:pt x="527589" y="475457"/>
                  <a:pt x="522900" y="467802"/>
                </a:cubicBezTo>
                <a:cubicBezTo>
                  <a:pt x="518592" y="460716"/>
                  <a:pt x="513966" y="453757"/>
                  <a:pt x="509656" y="446671"/>
                </a:cubicBezTo>
                <a:cubicBezTo>
                  <a:pt x="503637" y="436738"/>
                  <a:pt x="497807" y="426743"/>
                  <a:pt x="491914" y="416810"/>
                </a:cubicBezTo>
                <a:cubicBezTo>
                  <a:pt x="488175" y="410547"/>
                  <a:pt x="483993" y="404536"/>
                  <a:pt x="480824" y="398020"/>
                </a:cubicBezTo>
                <a:cubicBezTo>
                  <a:pt x="475691" y="387581"/>
                  <a:pt x="472206" y="376193"/>
                  <a:pt x="466186" y="366324"/>
                </a:cubicBezTo>
                <a:cubicBezTo>
                  <a:pt x="460863" y="357530"/>
                  <a:pt x="457884" y="348040"/>
                  <a:pt x="454019" y="338803"/>
                </a:cubicBezTo>
                <a:cubicBezTo>
                  <a:pt x="451928" y="333742"/>
                  <a:pt x="450217" y="328491"/>
                  <a:pt x="448379" y="323303"/>
                </a:cubicBezTo>
                <a:cubicBezTo>
                  <a:pt x="446922" y="319064"/>
                  <a:pt x="445338" y="314889"/>
                  <a:pt x="444134" y="310523"/>
                </a:cubicBezTo>
                <a:cubicBezTo>
                  <a:pt x="441219" y="300021"/>
                  <a:pt x="438874" y="289329"/>
                  <a:pt x="435516" y="278954"/>
                </a:cubicBezTo>
                <a:cubicBezTo>
                  <a:pt x="433361" y="272248"/>
                  <a:pt x="429686" y="266048"/>
                  <a:pt x="427088" y="259405"/>
                </a:cubicBezTo>
                <a:cubicBezTo>
                  <a:pt x="426074" y="256874"/>
                  <a:pt x="426200" y="253901"/>
                  <a:pt x="425567" y="251180"/>
                </a:cubicBezTo>
                <a:cubicBezTo>
                  <a:pt x="424490" y="246752"/>
                  <a:pt x="423222" y="242386"/>
                  <a:pt x="421892" y="238084"/>
                </a:cubicBezTo>
                <a:cubicBezTo>
                  <a:pt x="420814" y="234542"/>
                  <a:pt x="419611" y="230999"/>
                  <a:pt x="418153" y="227582"/>
                </a:cubicBezTo>
                <a:cubicBezTo>
                  <a:pt x="413717" y="217143"/>
                  <a:pt x="410803" y="205945"/>
                  <a:pt x="406113" y="195823"/>
                </a:cubicBezTo>
                <a:cubicBezTo>
                  <a:pt x="401488" y="185764"/>
                  <a:pt x="399523" y="174882"/>
                  <a:pt x="393946" y="165202"/>
                </a:cubicBezTo>
                <a:cubicBezTo>
                  <a:pt x="390335" y="158939"/>
                  <a:pt x="389130" y="151347"/>
                  <a:pt x="385835" y="144831"/>
                </a:cubicBezTo>
                <a:cubicBezTo>
                  <a:pt x="382730" y="138631"/>
                  <a:pt x="378041" y="133316"/>
                  <a:pt x="374556" y="127243"/>
                </a:cubicBezTo>
                <a:cubicBezTo>
                  <a:pt x="371641" y="122182"/>
                  <a:pt x="369930" y="116361"/>
                  <a:pt x="366888" y="111363"/>
                </a:cubicBezTo>
                <a:cubicBezTo>
                  <a:pt x="359157" y="98710"/>
                  <a:pt x="351680" y="85804"/>
                  <a:pt x="337993" y="78022"/>
                </a:cubicBezTo>
                <a:cubicBezTo>
                  <a:pt x="333747" y="75618"/>
                  <a:pt x="331149" y="70557"/>
                  <a:pt x="327157" y="67647"/>
                </a:cubicBezTo>
                <a:cubicBezTo>
                  <a:pt x="313976" y="58093"/>
                  <a:pt x="300479" y="48983"/>
                  <a:pt x="287172" y="39683"/>
                </a:cubicBezTo>
                <a:cubicBezTo>
                  <a:pt x="280454" y="34938"/>
                  <a:pt x="274181" y="29497"/>
                  <a:pt x="267147" y="25385"/>
                </a:cubicBezTo>
                <a:cubicBezTo>
                  <a:pt x="256502" y="19185"/>
                  <a:pt x="244968" y="14377"/>
                  <a:pt x="234512" y="7860"/>
                </a:cubicBezTo>
                <a:cubicBezTo>
                  <a:pt x="229887" y="4950"/>
                  <a:pt x="226085" y="5203"/>
                  <a:pt x="221269" y="5330"/>
                </a:cubicBezTo>
                <a:cubicBezTo>
                  <a:pt x="216009" y="5456"/>
                  <a:pt x="210749" y="3052"/>
                  <a:pt x="205427" y="2230"/>
                </a:cubicBezTo>
                <a:cubicBezTo>
                  <a:pt x="198266" y="1154"/>
                  <a:pt x="190979" y="-364"/>
                  <a:pt x="183818" y="79"/>
                </a:cubicBezTo>
                <a:cubicBezTo>
                  <a:pt x="175200" y="585"/>
                  <a:pt x="166519" y="2356"/>
                  <a:pt x="158154" y="4571"/>
                </a:cubicBezTo>
                <a:cubicBezTo>
                  <a:pt x="145417" y="7924"/>
                  <a:pt x="132934" y="12162"/>
                  <a:pt x="120387" y="16022"/>
                </a:cubicBezTo>
                <a:cubicBezTo>
                  <a:pt x="120007" y="16148"/>
                  <a:pt x="119690" y="16654"/>
                  <a:pt x="119373" y="17034"/>
                </a:cubicBezTo>
                <a:cubicBezTo>
                  <a:pt x="117219" y="19248"/>
                  <a:pt x="115381" y="21779"/>
                  <a:pt x="112910" y="23614"/>
                </a:cubicBezTo>
                <a:cubicBezTo>
                  <a:pt x="110502" y="25385"/>
                  <a:pt x="106003" y="24436"/>
                  <a:pt x="106066" y="29371"/>
                </a:cubicBezTo>
                <a:cubicBezTo>
                  <a:pt x="106066" y="29751"/>
                  <a:pt x="105242" y="30256"/>
                  <a:pt x="104735" y="30446"/>
                </a:cubicBezTo>
                <a:cubicBezTo>
                  <a:pt x="101060" y="31965"/>
                  <a:pt x="97131" y="33103"/>
                  <a:pt x="93709" y="35065"/>
                </a:cubicBezTo>
                <a:cubicBezTo>
                  <a:pt x="90984" y="36646"/>
                  <a:pt x="89147" y="39620"/>
                  <a:pt x="86485" y="41391"/>
                </a:cubicBezTo>
                <a:cubicBezTo>
                  <a:pt x="83760" y="43226"/>
                  <a:pt x="80592" y="44302"/>
                  <a:pt x="77170" y="45947"/>
                </a:cubicBezTo>
                <a:cubicBezTo>
                  <a:pt x="75966" y="47654"/>
                  <a:pt x="74635" y="50122"/>
                  <a:pt x="72861" y="52210"/>
                </a:cubicBezTo>
                <a:cubicBezTo>
                  <a:pt x="69882" y="55689"/>
                  <a:pt x="66714" y="58916"/>
                  <a:pt x="63546" y="62205"/>
                </a:cubicBezTo>
                <a:cubicBezTo>
                  <a:pt x="62279" y="63534"/>
                  <a:pt x="61138" y="64989"/>
                  <a:pt x="59617" y="65938"/>
                </a:cubicBezTo>
                <a:cubicBezTo>
                  <a:pt x="53091" y="70051"/>
                  <a:pt x="49161" y="76124"/>
                  <a:pt x="46056" y="82957"/>
                </a:cubicBezTo>
                <a:cubicBezTo>
                  <a:pt x="45359" y="84475"/>
                  <a:pt x="42951" y="85298"/>
                  <a:pt x="40797" y="86816"/>
                </a:cubicBezTo>
                <a:cubicBezTo>
                  <a:pt x="38579" y="90422"/>
                  <a:pt x="36108" y="94851"/>
                  <a:pt x="33193" y="98963"/>
                </a:cubicBezTo>
                <a:cubicBezTo>
                  <a:pt x="27933" y="106555"/>
                  <a:pt x="23434" y="114337"/>
                  <a:pt x="21913" y="123763"/>
                </a:cubicBezTo>
                <a:cubicBezTo>
                  <a:pt x="21216" y="128002"/>
                  <a:pt x="17794" y="131671"/>
                  <a:pt x="16527" y="135910"/>
                </a:cubicBezTo>
                <a:cubicBezTo>
                  <a:pt x="14499" y="142616"/>
                  <a:pt x="13359" y="149512"/>
                  <a:pt x="11711" y="156345"/>
                </a:cubicBezTo>
                <a:cubicBezTo>
                  <a:pt x="10760" y="160267"/>
                  <a:pt x="9746" y="164190"/>
                  <a:pt x="8479" y="168049"/>
                </a:cubicBezTo>
                <a:cubicBezTo>
                  <a:pt x="7022" y="172415"/>
                  <a:pt x="4867" y="176337"/>
                  <a:pt x="5754" y="181588"/>
                </a:cubicBezTo>
                <a:cubicBezTo>
                  <a:pt x="6388" y="185511"/>
                  <a:pt x="3346" y="189876"/>
                  <a:pt x="2839" y="194115"/>
                </a:cubicBezTo>
                <a:cubicBezTo>
                  <a:pt x="1825" y="202023"/>
                  <a:pt x="1446" y="210058"/>
                  <a:pt x="812" y="218029"/>
                </a:cubicBezTo>
                <a:cubicBezTo>
                  <a:pt x="558" y="221509"/>
                  <a:pt x="-202" y="225052"/>
                  <a:pt x="51" y="228531"/>
                </a:cubicBezTo>
                <a:cubicBezTo>
                  <a:pt x="558" y="235174"/>
                  <a:pt x="1952" y="241754"/>
                  <a:pt x="2459" y="248460"/>
                </a:cubicBezTo>
                <a:cubicBezTo>
                  <a:pt x="2966" y="255292"/>
                  <a:pt x="2713" y="262189"/>
                  <a:pt x="3030" y="269021"/>
                </a:cubicBezTo>
                <a:cubicBezTo>
                  <a:pt x="3157" y="271488"/>
                  <a:pt x="3536" y="274209"/>
                  <a:pt x="4677" y="276360"/>
                </a:cubicBezTo>
                <a:cubicBezTo>
                  <a:pt x="10190" y="286672"/>
                  <a:pt x="10443" y="297997"/>
                  <a:pt x="11775" y="309132"/>
                </a:cubicBezTo>
                <a:cubicBezTo>
                  <a:pt x="12345" y="314067"/>
                  <a:pt x="13359" y="318938"/>
                  <a:pt x="14753" y="323683"/>
                </a:cubicBezTo>
                <a:cubicBezTo>
                  <a:pt x="17414" y="332920"/>
                  <a:pt x="20645" y="341967"/>
                  <a:pt x="23371" y="351203"/>
                </a:cubicBezTo>
                <a:cubicBezTo>
                  <a:pt x="24575" y="355315"/>
                  <a:pt x="24575" y="359807"/>
                  <a:pt x="25969" y="363793"/>
                </a:cubicBezTo>
                <a:cubicBezTo>
                  <a:pt x="28693" y="371511"/>
                  <a:pt x="32115" y="378977"/>
                  <a:pt x="35157" y="386569"/>
                </a:cubicBezTo>
                <a:cubicBezTo>
                  <a:pt x="37375" y="392073"/>
                  <a:pt x="39719" y="397577"/>
                  <a:pt x="41494" y="403208"/>
                </a:cubicBezTo>
                <a:cubicBezTo>
                  <a:pt x="44346" y="412191"/>
                  <a:pt x="50556" y="418771"/>
                  <a:pt x="56385" y="425794"/>
                </a:cubicBezTo>
                <a:cubicBezTo>
                  <a:pt x="59871" y="429969"/>
                  <a:pt x="61898" y="435220"/>
                  <a:pt x="65003" y="439775"/>
                </a:cubicBezTo>
                <a:cubicBezTo>
                  <a:pt x="69059" y="445785"/>
                  <a:pt x="73431" y="451543"/>
                  <a:pt x="77803" y="457363"/>
                </a:cubicBezTo>
                <a:cubicBezTo>
                  <a:pt x="82113" y="463183"/>
                  <a:pt x="86421" y="469004"/>
                  <a:pt x="90984" y="474572"/>
                </a:cubicBezTo>
                <a:cubicBezTo>
                  <a:pt x="95103" y="479633"/>
                  <a:pt x="99602" y="484441"/>
                  <a:pt x="103974" y="489312"/>
                </a:cubicBezTo>
                <a:cubicBezTo>
                  <a:pt x="116521" y="503231"/>
                  <a:pt x="128942" y="517213"/>
                  <a:pt x="141679" y="530878"/>
                </a:cubicBezTo>
                <a:cubicBezTo>
                  <a:pt x="145417" y="534927"/>
                  <a:pt x="149980" y="538280"/>
                  <a:pt x="154416" y="541633"/>
                </a:cubicBezTo>
                <a:cubicBezTo>
                  <a:pt x="169307" y="552894"/>
                  <a:pt x="184389" y="564029"/>
                  <a:pt x="199344" y="575164"/>
                </a:cubicBezTo>
                <a:cubicBezTo>
                  <a:pt x="206060" y="580162"/>
                  <a:pt x="212587" y="585476"/>
                  <a:pt x="219684" y="589841"/>
                </a:cubicBezTo>
                <a:cubicBezTo>
                  <a:pt x="232231" y="597497"/>
                  <a:pt x="245285" y="604519"/>
                  <a:pt x="258022" y="611921"/>
                </a:cubicBezTo>
                <a:cubicBezTo>
                  <a:pt x="262838" y="614705"/>
                  <a:pt x="267274" y="618121"/>
                  <a:pt x="272153" y="620968"/>
                </a:cubicBezTo>
                <a:cubicBezTo>
                  <a:pt x="281152" y="626156"/>
                  <a:pt x="290150" y="631344"/>
                  <a:pt x="299338" y="636152"/>
                </a:cubicBezTo>
                <a:cubicBezTo>
                  <a:pt x="312392" y="642921"/>
                  <a:pt x="325509" y="649754"/>
                  <a:pt x="338880" y="655891"/>
                </a:cubicBezTo>
                <a:cubicBezTo>
                  <a:pt x="405099" y="603380"/>
                  <a:pt x="476642" y="558019"/>
                  <a:pt x="547867" y="512721"/>
                </a:cubicBezTo>
                <a:cubicBezTo>
                  <a:pt x="545459" y="507912"/>
                  <a:pt x="543178" y="503104"/>
                  <a:pt x="540770" y="498296"/>
                </a:cubicBezTo>
                <a:close/>
              </a:path>
            </a:pathLst>
          </a:custGeom>
          <a:solidFill>
            <a:srgbClr val="12D0FF"/>
          </a:solidFill>
          <a:ln w="6332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4DF08029-05CE-1900-C41D-978ED6ED97B1}"/>
              </a:ext>
            </a:extLst>
          </p:cNvPr>
          <p:cNvSpPr/>
          <p:nvPr userDrawn="1"/>
        </p:nvSpPr>
        <p:spPr>
          <a:xfrm>
            <a:off x="11709058" y="4603955"/>
            <a:ext cx="480153" cy="1217358"/>
          </a:xfrm>
          <a:custGeom>
            <a:avLst/>
            <a:gdLst>
              <a:gd name="connsiteX0" fmla="*/ 480153 w 480153"/>
              <a:gd name="connsiteY0" fmla="*/ 158164 h 1217358"/>
              <a:gd name="connsiteX1" fmla="*/ 480153 w 480153"/>
              <a:gd name="connsiteY1" fmla="*/ 1217359 h 1217358"/>
              <a:gd name="connsiteX2" fmla="*/ 367738 w 480153"/>
              <a:gd name="connsiteY2" fmla="*/ 1143654 h 1217358"/>
              <a:gd name="connsiteX3" fmla="*/ 284599 w 480153"/>
              <a:gd name="connsiteY3" fmla="*/ 1075770 h 1217358"/>
              <a:gd name="connsiteX4" fmla="*/ 177190 w 480153"/>
              <a:gd name="connsiteY4" fmla="*/ 942975 h 1217358"/>
              <a:gd name="connsiteX5" fmla="*/ 126560 w 480153"/>
              <a:gd name="connsiteY5" fmla="*/ 876926 h 1217358"/>
              <a:gd name="connsiteX6" fmla="*/ 57869 w 480153"/>
              <a:gd name="connsiteY6" fmla="*/ 747548 h 1217358"/>
              <a:gd name="connsiteX7" fmla="*/ 33092 w 480153"/>
              <a:gd name="connsiteY7" fmla="*/ 653408 h 1217358"/>
              <a:gd name="connsiteX8" fmla="*/ 4703 w 480153"/>
              <a:gd name="connsiteY8" fmla="*/ 554840 h 1217358"/>
              <a:gd name="connsiteX9" fmla="*/ 14 w 480153"/>
              <a:gd name="connsiteY9" fmla="*/ 537379 h 1217358"/>
              <a:gd name="connsiteX10" fmla="*/ 9329 w 480153"/>
              <a:gd name="connsiteY10" fmla="*/ 394082 h 1217358"/>
              <a:gd name="connsiteX11" fmla="*/ 35816 w 480153"/>
              <a:gd name="connsiteY11" fmla="*/ 295830 h 1217358"/>
              <a:gd name="connsiteX12" fmla="*/ 40632 w 480153"/>
              <a:gd name="connsiteY12" fmla="*/ 240726 h 1217358"/>
              <a:gd name="connsiteX13" fmla="*/ 65473 w 480153"/>
              <a:gd name="connsiteY13" fmla="*/ 142917 h 1217358"/>
              <a:gd name="connsiteX14" fmla="*/ 95319 w 480153"/>
              <a:gd name="connsiteY14" fmla="*/ 70921 h 1217358"/>
              <a:gd name="connsiteX15" fmla="*/ 134544 w 480153"/>
              <a:gd name="connsiteY15" fmla="*/ 0 h 1217358"/>
              <a:gd name="connsiteX16" fmla="*/ 162869 w 480153"/>
              <a:gd name="connsiteY16" fmla="*/ 17082 h 1217358"/>
              <a:gd name="connsiteX17" fmla="*/ 336307 w 480153"/>
              <a:gd name="connsiteY17" fmla="*/ 116409 h 1217358"/>
              <a:gd name="connsiteX18" fmla="*/ 430219 w 480153"/>
              <a:gd name="connsiteY18" fmla="*/ 136717 h 1217358"/>
              <a:gd name="connsiteX19" fmla="*/ 480153 w 480153"/>
              <a:gd name="connsiteY19" fmla="*/ 158164 h 1217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80153" h="1217358">
                <a:moveTo>
                  <a:pt x="480153" y="158164"/>
                </a:moveTo>
                <a:lnTo>
                  <a:pt x="480153" y="1217359"/>
                </a:lnTo>
                <a:cubicBezTo>
                  <a:pt x="440168" y="1196607"/>
                  <a:pt x="402971" y="1171807"/>
                  <a:pt x="367738" y="1143654"/>
                </a:cubicBezTo>
                <a:cubicBezTo>
                  <a:pt x="339730" y="1121258"/>
                  <a:pt x="308489" y="1101899"/>
                  <a:pt x="284599" y="1075770"/>
                </a:cubicBezTo>
                <a:cubicBezTo>
                  <a:pt x="246198" y="1033888"/>
                  <a:pt x="212613" y="987578"/>
                  <a:pt x="177190" y="942975"/>
                </a:cubicBezTo>
                <a:cubicBezTo>
                  <a:pt x="159891" y="921275"/>
                  <a:pt x="140627" y="900587"/>
                  <a:pt x="126560" y="876926"/>
                </a:cubicBezTo>
                <a:cubicBezTo>
                  <a:pt x="101656" y="834981"/>
                  <a:pt x="77386" y="792150"/>
                  <a:pt x="57869" y="747548"/>
                </a:cubicBezTo>
                <a:cubicBezTo>
                  <a:pt x="45068" y="718129"/>
                  <a:pt x="41583" y="684788"/>
                  <a:pt x="33092" y="653408"/>
                </a:cubicBezTo>
                <a:cubicBezTo>
                  <a:pt x="24157" y="620447"/>
                  <a:pt x="14208" y="587675"/>
                  <a:pt x="4703" y="554840"/>
                </a:cubicBezTo>
                <a:cubicBezTo>
                  <a:pt x="3055" y="549020"/>
                  <a:pt x="-240" y="543073"/>
                  <a:pt x="14" y="537379"/>
                </a:cubicBezTo>
                <a:cubicBezTo>
                  <a:pt x="2422" y="489550"/>
                  <a:pt x="2865" y="441405"/>
                  <a:pt x="9329" y="394082"/>
                </a:cubicBezTo>
                <a:cubicBezTo>
                  <a:pt x="13891" y="360804"/>
                  <a:pt x="28149" y="328918"/>
                  <a:pt x="35816" y="295830"/>
                </a:cubicBezTo>
                <a:cubicBezTo>
                  <a:pt x="39935" y="278053"/>
                  <a:pt x="40569" y="259136"/>
                  <a:pt x="40632" y="240726"/>
                </a:cubicBezTo>
                <a:cubicBezTo>
                  <a:pt x="40822" y="205930"/>
                  <a:pt x="49061" y="173917"/>
                  <a:pt x="65473" y="142917"/>
                </a:cubicBezTo>
                <a:cubicBezTo>
                  <a:pt x="77576" y="120015"/>
                  <a:pt x="83659" y="94076"/>
                  <a:pt x="95319" y="70921"/>
                </a:cubicBezTo>
                <a:cubicBezTo>
                  <a:pt x="107422" y="46753"/>
                  <a:pt x="121173" y="23472"/>
                  <a:pt x="134544" y="0"/>
                </a:cubicBezTo>
                <a:cubicBezTo>
                  <a:pt x="143986" y="5631"/>
                  <a:pt x="153491" y="11325"/>
                  <a:pt x="162869" y="17082"/>
                </a:cubicBezTo>
                <a:cubicBezTo>
                  <a:pt x="219964" y="51751"/>
                  <a:pt x="275157" y="91546"/>
                  <a:pt x="336307" y="116409"/>
                </a:cubicBezTo>
                <a:cubicBezTo>
                  <a:pt x="362099" y="126848"/>
                  <a:pt x="388079" y="169236"/>
                  <a:pt x="430219" y="136717"/>
                </a:cubicBezTo>
                <a:cubicBezTo>
                  <a:pt x="437380" y="131213"/>
                  <a:pt x="459812" y="147979"/>
                  <a:pt x="480153" y="158164"/>
                </a:cubicBezTo>
                <a:close/>
              </a:path>
            </a:pathLst>
          </a:custGeom>
          <a:solidFill>
            <a:srgbClr val="12D0FF"/>
          </a:solidFill>
          <a:ln w="633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FAFE6C1B-80AB-0A37-BCF3-DCA70D78BA62}"/>
              </a:ext>
            </a:extLst>
          </p:cNvPr>
          <p:cNvSpPr/>
          <p:nvPr userDrawn="1"/>
        </p:nvSpPr>
        <p:spPr>
          <a:xfrm>
            <a:off x="0" y="0"/>
            <a:ext cx="963636" cy="458043"/>
          </a:xfrm>
          <a:custGeom>
            <a:avLst/>
            <a:gdLst>
              <a:gd name="connsiteX0" fmla="*/ 963637 w 963636"/>
              <a:gd name="connsiteY0" fmla="*/ 0 h 458043"/>
              <a:gd name="connsiteX1" fmla="*/ 733484 w 963636"/>
              <a:gd name="connsiteY1" fmla="*/ 458044 h 458043"/>
              <a:gd name="connsiteX2" fmla="*/ 644642 w 963636"/>
              <a:gd name="connsiteY2" fmla="*/ 438431 h 458043"/>
              <a:gd name="connsiteX3" fmla="*/ 580958 w 963636"/>
              <a:gd name="connsiteY3" fmla="*/ 411290 h 458043"/>
              <a:gd name="connsiteX4" fmla="*/ 487046 w 963636"/>
              <a:gd name="connsiteY4" fmla="*/ 390919 h 458043"/>
              <a:gd name="connsiteX5" fmla="*/ 313608 w 963636"/>
              <a:gd name="connsiteY5" fmla="*/ 291592 h 458043"/>
              <a:gd name="connsiteX6" fmla="*/ 189344 w 963636"/>
              <a:gd name="connsiteY6" fmla="*/ 211940 h 458043"/>
              <a:gd name="connsiteX7" fmla="*/ 86307 w 963636"/>
              <a:gd name="connsiteY7" fmla="*/ 120774 h 458043"/>
              <a:gd name="connsiteX8" fmla="*/ 0 w 963636"/>
              <a:gd name="connsiteY8" fmla="*/ 63013 h 458043"/>
              <a:gd name="connsiteX9" fmla="*/ 0 w 963636"/>
              <a:gd name="connsiteY9" fmla="*/ 0 h 458043"/>
              <a:gd name="connsiteX10" fmla="*/ 963637 w 963636"/>
              <a:gd name="connsiteY10" fmla="*/ 0 h 458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63636" h="458043">
                <a:moveTo>
                  <a:pt x="963637" y="0"/>
                </a:moveTo>
                <a:cubicBezTo>
                  <a:pt x="910788" y="164744"/>
                  <a:pt x="824417" y="312532"/>
                  <a:pt x="733484" y="458044"/>
                </a:cubicBezTo>
                <a:cubicBezTo>
                  <a:pt x="703955" y="453741"/>
                  <a:pt x="674299" y="447415"/>
                  <a:pt x="644642" y="438431"/>
                </a:cubicBezTo>
                <a:cubicBezTo>
                  <a:pt x="621893" y="431535"/>
                  <a:pt x="589766" y="404458"/>
                  <a:pt x="580958" y="411290"/>
                </a:cubicBezTo>
                <a:cubicBezTo>
                  <a:pt x="538755" y="443809"/>
                  <a:pt x="512837" y="401421"/>
                  <a:pt x="487046" y="390919"/>
                </a:cubicBezTo>
                <a:cubicBezTo>
                  <a:pt x="425896" y="366119"/>
                  <a:pt x="370703" y="326261"/>
                  <a:pt x="313608" y="291592"/>
                </a:cubicBezTo>
                <a:cubicBezTo>
                  <a:pt x="271595" y="266032"/>
                  <a:pt x="228505" y="241485"/>
                  <a:pt x="189344" y="211940"/>
                </a:cubicBezTo>
                <a:cubicBezTo>
                  <a:pt x="152844" y="184419"/>
                  <a:pt x="122807" y="148358"/>
                  <a:pt x="86307" y="120774"/>
                </a:cubicBezTo>
                <a:cubicBezTo>
                  <a:pt x="58742" y="99960"/>
                  <a:pt x="29403" y="81423"/>
                  <a:pt x="0" y="63013"/>
                </a:cubicBezTo>
                <a:lnTo>
                  <a:pt x="0" y="0"/>
                </a:lnTo>
                <a:lnTo>
                  <a:pt x="963637" y="0"/>
                </a:lnTo>
                <a:close/>
              </a:path>
            </a:pathLst>
          </a:custGeom>
          <a:solidFill>
            <a:srgbClr val="39B54A"/>
          </a:solidFill>
          <a:ln w="633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E737EF6-A0D0-0AF1-0030-D506AF989A99}"/>
              </a:ext>
            </a:extLst>
          </p:cNvPr>
          <p:cNvSpPr/>
          <p:nvPr userDrawn="1"/>
        </p:nvSpPr>
        <p:spPr>
          <a:xfrm>
            <a:off x="11922431" y="1974128"/>
            <a:ext cx="266779" cy="540162"/>
          </a:xfrm>
          <a:custGeom>
            <a:avLst/>
            <a:gdLst>
              <a:gd name="connsiteX0" fmla="*/ 266780 w 266779"/>
              <a:gd name="connsiteY0" fmla="*/ 0 h 540162"/>
              <a:gd name="connsiteX1" fmla="*/ 266780 w 266779"/>
              <a:gd name="connsiteY1" fmla="*/ 540162 h 540162"/>
              <a:gd name="connsiteX2" fmla="*/ 251571 w 266779"/>
              <a:gd name="connsiteY2" fmla="*/ 528079 h 540162"/>
              <a:gd name="connsiteX3" fmla="*/ 161779 w 266779"/>
              <a:gd name="connsiteY3" fmla="*/ 425462 h 540162"/>
              <a:gd name="connsiteX4" fmla="*/ 88715 w 266779"/>
              <a:gd name="connsiteY4" fmla="*/ 259579 h 540162"/>
              <a:gd name="connsiteX5" fmla="*/ 78197 w 266779"/>
              <a:gd name="connsiteY5" fmla="*/ 237057 h 540162"/>
              <a:gd name="connsiteX6" fmla="*/ 54940 w 266779"/>
              <a:gd name="connsiteY6" fmla="*/ 170564 h 540162"/>
              <a:gd name="connsiteX7" fmla="*/ 45815 w 266779"/>
              <a:gd name="connsiteY7" fmla="*/ 142601 h 540162"/>
              <a:gd name="connsiteX8" fmla="*/ 0 w 266779"/>
              <a:gd name="connsiteY8" fmla="*/ 50233 h 540162"/>
              <a:gd name="connsiteX9" fmla="*/ 17553 w 266779"/>
              <a:gd name="connsiteY9" fmla="*/ 46880 h 540162"/>
              <a:gd name="connsiteX10" fmla="*/ 266780 w 266779"/>
              <a:gd name="connsiteY10" fmla="*/ 0 h 54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6779" h="540162">
                <a:moveTo>
                  <a:pt x="266780" y="0"/>
                </a:moveTo>
                <a:lnTo>
                  <a:pt x="266780" y="540162"/>
                </a:lnTo>
                <a:cubicBezTo>
                  <a:pt x="263421" y="536493"/>
                  <a:pt x="255564" y="532444"/>
                  <a:pt x="251571" y="528079"/>
                </a:cubicBezTo>
                <a:cubicBezTo>
                  <a:pt x="220964" y="494358"/>
                  <a:pt x="184211" y="464054"/>
                  <a:pt x="161779" y="425462"/>
                </a:cubicBezTo>
                <a:cubicBezTo>
                  <a:pt x="131615" y="373521"/>
                  <a:pt x="112605" y="315126"/>
                  <a:pt x="88715" y="259579"/>
                </a:cubicBezTo>
                <a:cubicBezTo>
                  <a:pt x="85420" y="251987"/>
                  <a:pt x="81048" y="244775"/>
                  <a:pt x="78197" y="237057"/>
                </a:cubicBezTo>
                <a:cubicBezTo>
                  <a:pt x="70149" y="214977"/>
                  <a:pt x="62481" y="192771"/>
                  <a:pt x="54940" y="170564"/>
                </a:cubicBezTo>
                <a:cubicBezTo>
                  <a:pt x="51708" y="161264"/>
                  <a:pt x="51391" y="150003"/>
                  <a:pt x="45815" y="142601"/>
                </a:cubicBezTo>
                <a:cubicBezTo>
                  <a:pt x="37578" y="131529"/>
                  <a:pt x="18947" y="92811"/>
                  <a:pt x="0" y="50233"/>
                </a:cubicBezTo>
                <a:cubicBezTo>
                  <a:pt x="5957" y="47955"/>
                  <a:pt x="11850" y="46627"/>
                  <a:pt x="17553" y="46880"/>
                </a:cubicBezTo>
                <a:cubicBezTo>
                  <a:pt x="105698" y="50739"/>
                  <a:pt x="186429" y="26382"/>
                  <a:pt x="266780" y="0"/>
                </a:cubicBezTo>
                <a:close/>
              </a:path>
            </a:pathLst>
          </a:custGeom>
          <a:solidFill>
            <a:srgbClr val="F68B1F"/>
          </a:solidFill>
          <a:ln w="633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48A7243-D75A-5B9B-177F-38928D80815F}"/>
              </a:ext>
            </a:extLst>
          </p:cNvPr>
          <p:cNvSpPr/>
          <p:nvPr userDrawn="1"/>
        </p:nvSpPr>
        <p:spPr>
          <a:xfrm>
            <a:off x="11843601" y="4127122"/>
            <a:ext cx="345609" cy="634997"/>
          </a:xfrm>
          <a:custGeom>
            <a:avLst/>
            <a:gdLst>
              <a:gd name="connsiteX0" fmla="*/ 345609 w 345609"/>
              <a:gd name="connsiteY0" fmla="*/ 0 h 634997"/>
              <a:gd name="connsiteX1" fmla="*/ 345609 w 345609"/>
              <a:gd name="connsiteY1" fmla="*/ 634998 h 634997"/>
              <a:gd name="connsiteX2" fmla="*/ 295675 w 345609"/>
              <a:gd name="connsiteY2" fmla="*/ 613551 h 634997"/>
              <a:gd name="connsiteX3" fmla="*/ 201763 w 345609"/>
              <a:gd name="connsiteY3" fmla="*/ 593242 h 634997"/>
              <a:gd name="connsiteX4" fmla="*/ 28325 w 345609"/>
              <a:gd name="connsiteY4" fmla="*/ 493915 h 634997"/>
              <a:gd name="connsiteX5" fmla="*/ 0 w 345609"/>
              <a:gd name="connsiteY5" fmla="*/ 476833 h 634997"/>
              <a:gd name="connsiteX6" fmla="*/ 14004 w 345609"/>
              <a:gd name="connsiteY6" fmla="*/ 451780 h 634997"/>
              <a:gd name="connsiteX7" fmla="*/ 28135 w 345609"/>
              <a:gd name="connsiteY7" fmla="*/ 418503 h 634997"/>
              <a:gd name="connsiteX8" fmla="*/ 38084 w 345609"/>
              <a:gd name="connsiteY8" fmla="*/ 394778 h 634997"/>
              <a:gd name="connsiteX9" fmla="*/ 88208 w 345609"/>
              <a:gd name="connsiteY9" fmla="*/ 309559 h 634997"/>
              <a:gd name="connsiteX10" fmla="*/ 113429 w 345609"/>
              <a:gd name="connsiteY10" fmla="*/ 284316 h 634997"/>
              <a:gd name="connsiteX11" fmla="*/ 159750 w 345609"/>
              <a:gd name="connsiteY11" fmla="*/ 215799 h 634997"/>
              <a:gd name="connsiteX12" fmla="*/ 227871 w 345609"/>
              <a:gd name="connsiteY12" fmla="*/ 142411 h 634997"/>
              <a:gd name="connsiteX13" fmla="*/ 236299 w 345609"/>
              <a:gd name="connsiteY13" fmla="*/ 135009 h 634997"/>
              <a:gd name="connsiteX14" fmla="*/ 316713 w 345609"/>
              <a:gd name="connsiteY14" fmla="*/ 39604 h 634997"/>
              <a:gd name="connsiteX15" fmla="*/ 345609 w 345609"/>
              <a:gd name="connsiteY15" fmla="*/ 0 h 634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5609" h="634997">
                <a:moveTo>
                  <a:pt x="345609" y="0"/>
                </a:moveTo>
                <a:lnTo>
                  <a:pt x="345609" y="634998"/>
                </a:lnTo>
                <a:cubicBezTo>
                  <a:pt x="325268" y="624812"/>
                  <a:pt x="302836" y="608046"/>
                  <a:pt x="295675" y="613551"/>
                </a:cubicBezTo>
                <a:cubicBezTo>
                  <a:pt x="253535" y="646069"/>
                  <a:pt x="227555" y="603681"/>
                  <a:pt x="201763" y="593242"/>
                </a:cubicBezTo>
                <a:cubicBezTo>
                  <a:pt x="140613" y="568379"/>
                  <a:pt x="85420" y="528585"/>
                  <a:pt x="28325" y="493915"/>
                </a:cubicBezTo>
                <a:cubicBezTo>
                  <a:pt x="18947" y="488158"/>
                  <a:pt x="9442" y="482464"/>
                  <a:pt x="0" y="476833"/>
                </a:cubicBezTo>
                <a:cubicBezTo>
                  <a:pt x="4753" y="468482"/>
                  <a:pt x="9442" y="460132"/>
                  <a:pt x="14004" y="451780"/>
                </a:cubicBezTo>
                <a:cubicBezTo>
                  <a:pt x="19707" y="441215"/>
                  <a:pt x="23509" y="429637"/>
                  <a:pt x="28135" y="418503"/>
                </a:cubicBezTo>
                <a:cubicBezTo>
                  <a:pt x="31430" y="410531"/>
                  <a:pt x="33078" y="401421"/>
                  <a:pt x="38084" y="394778"/>
                </a:cubicBezTo>
                <a:cubicBezTo>
                  <a:pt x="58045" y="368206"/>
                  <a:pt x="75345" y="340496"/>
                  <a:pt x="88208" y="309559"/>
                </a:cubicBezTo>
                <a:cubicBezTo>
                  <a:pt x="92390" y="299437"/>
                  <a:pt x="106521" y="293869"/>
                  <a:pt x="113429" y="284316"/>
                </a:cubicBezTo>
                <a:cubicBezTo>
                  <a:pt x="129587" y="261983"/>
                  <a:pt x="142451" y="237057"/>
                  <a:pt x="159750" y="215799"/>
                </a:cubicBezTo>
                <a:cubicBezTo>
                  <a:pt x="180726" y="189924"/>
                  <a:pt x="204932" y="166705"/>
                  <a:pt x="227871" y="142411"/>
                </a:cubicBezTo>
                <a:cubicBezTo>
                  <a:pt x="230406" y="139691"/>
                  <a:pt x="235032" y="138109"/>
                  <a:pt x="236299" y="135009"/>
                </a:cubicBezTo>
                <a:cubicBezTo>
                  <a:pt x="253218" y="94772"/>
                  <a:pt x="291112" y="72313"/>
                  <a:pt x="316713" y="39604"/>
                </a:cubicBezTo>
                <a:cubicBezTo>
                  <a:pt x="326788" y="26762"/>
                  <a:pt x="336167" y="13349"/>
                  <a:pt x="345609" y="0"/>
                </a:cubicBezTo>
                <a:close/>
              </a:path>
            </a:pathLst>
          </a:custGeom>
          <a:solidFill>
            <a:srgbClr val="32BCAD"/>
          </a:solidFill>
          <a:ln w="633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9C700424-AA29-E7D0-6F86-44EFCB0BE8A5}"/>
              </a:ext>
            </a:extLst>
          </p:cNvPr>
          <p:cNvSpPr/>
          <p:nvPr userDrawn="1"/>
        </p:nvSpPr>
        <p:spPr>
          <a:xfrm>
            <a:off x="7011096" y="6334096"/>
            <a:ext cx="427162" cy="203164"/>
          </a:xfrm>
          <a:custGeom>
            <a:avLst/>
            <a:gdLst>
              <a:gd name="connsiteX0" fmla="*/ 28135 w 427162"/>
              <a:gd name="connsiteY0" fmla="*/ 153293 h 203164"/>
              <a:gd name="connsiteX1" fmla="*/ 61847 w 427162"/>
              <a:gd name="connsiteY1" fmla="*/ 163921 h 203164"/>
              <a:gd name="connsiteX2" fmla="*/ 108676 w 427162"/>
              <a:gd name="connsiteY2" fmla="*/ 175752 h 203164"/>
              <a:gd name="connsiteX3" fmla="*/ 174895 w 427162"/>
              <a:gd name="connsiteY3" fmla="*/ 186508 h 203164"/>
              <a:gd name="connsiteX4" fmla="*/ 205629 w 427162"/>
              <a:gd name="connsiteY4" fmla="*/ 191948 h 203164"/>
              <a:gd name="connsiteX5" fmla="*/ 235982 w 427162"/>
              <a:gd name="connsiteY5" fmla="*/ 194922 h 203164"/>
              <a:gd name="connsiteX6" fmla="*/ 275714 w 427162"/>
              <a:gd name="connsiteY6" fmla="*/ 199161 h 203164"/>
              <a:gd name="connsiteX7" fmla="*/ 303216 w 427162"/>
              <a:gd name="connsiteY7" fmla="*/ 201185 h 203164"/>
              <a:gd name="connsiteX8" fmla="*/ 341616 w 427162"/>
              <a:gd name="connsiteY8" fmla="*/ 202766 h 203164"/>
              <a:gd name="connsiteX9" fmla="*/ 393958 w 427162"/>
              <a:gd name="connsiteY9" fmla="*/ 203020 h 203164"/>
              <a:gd name="connsiteX10" fmla="*/ 418165 w 427162"/>
              <a:gd name="connsiteY10" fmla="*/ 199983 h 203164"/>
              <a:gd name="connsiteX11" fmla="*/ 427163 w 427162"/>
              <a:gd name="connsiteY11" fmla="*/ 194795 h 203164"/>
              <a:gd name="connsiteX12" fmla="*/ 421080 w 427162"/>
              <a:gd name="connsiteY12" fmla="*/ 188532 h 203164"/>
              <a:gd name="connsiteX13" fmla="*/ 396239 w 427162"/>
              <a:gd name="connsiteY13" fmla="*/ 177966 h 203164"/>
              <a:gd name="connsiteX14" fmla="*/ 370449 w 427162"/>
              <a:gd name="connsiteY14" fmla="*/ 168350 h 203164"/>
              <a:gd name="connsiteX15" fmla="*/ 345608 w 427162"/>
              <a:gd name="connsiteY15" fmla="*/ 155191 h 203164"/>
              <a:gd name="connsiteX16" fmla="*/ 313545 w 427162"/>
              <a:gd name="connsiteY16" fmla="*/ 130264 h 203164"/>
              <a:gd name="connsiteX17" fmla="*/ 298717 w 427162"/>
              <a:gd name="connsiteY17" fmla="*/ 117294 h 203164"/>
              <a:gd name="connsiteX18" fmla="*/ 281544 w 427162"/>
              <a:gd name="connsiteY18" fmla="*/ 100023 h 203164"/>
              <a:gd name="connsiteX19" fmla="*/ 266716 w 427162"/>
              <a:gd name="connsiteY19" fmla="*/ 83827 h 203164"/>
              <a:gd name="connsiteX20" fmla="*/ 240671 w 427162"/>
              <a:gd name="connsiteY20" fmla="*/ 50676 h 203164"/>
              <a:gd name="connsiteX21" fmla="*/ 226730 w 427162"/>
              <a:gd name="connsiteY21" fmla="*/ 29672 h 203164"/>
              <a:gd name="connsiteX22" fmla="*/ 211902 w 427162"/>
              <a:gd name="connsiteY22" fmla="*/ 5694 h 203164"/>
              <a:gd name="connsiteX23" fmla="*/ 208987 w 427162"/>
              <a:gd name="connsiteY23" fmla="*/ 0 h 203164"/>
              <a:gd name="connsiteX24" fmla="*/ 0 w 427162"/>
              <a:gd name="connsiteY24" fmla="*/ 143170 h 203164"/>
              <a:gd name="connsiteX25" fmla="*/ 1140 w 427162"/>
              <a:gd name="connsiteY25" fmla="*/ 143739 h 203164"/>
              <a:gd name="connsiteX26" fmla="*/ 28135 w 427162"/>
              <a:gd name="connsiteY26" fmla="*/ 153356 h 20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27162" h="203164">
                <a:moveTo>
                  <a:pt x="28135" y="153293"/>
                </a:moveTo>
                <a:cubicBezTo>
                  <a:pt x="39288" y="156962"/>
                  <a:pt x="50504" y="160758"/>
                  <a:pt x="61847" y="163921"/>
                </a:cubicBezTo>
                <a:cubicBezTo>
                  <a:pt x="77372" y="168224"/>
                  <a:pt x="92897" y="172715"/>
                  <a:pt x="108676" y="175752"/>
                </a:cubicBezTo>
                <a:cubicBezTo>
                  <a:pt x="130601" y="179991"/>
                  <a:pt x="152844" y="182901"/>
                  <a:pt x="174895" y="186508"/>
                </a:cubicBezTo>
                <a:cubicBezTo>
                  <a:pt x="185161" y="188215"/>
                  <a:pt x="195363" y="190493"/>
                  <a:pt x="205629" y="191948"/>
                </a:cubicBezTo>
                <a:cubicBezTo>
                  <a:pt x="215704" y="193340"/>
                  <a:pt x="225844" y="193846"/>
                  <a:pt x="235982" y="194922"/>
                </a:cubicBezTo>
                <a:cubicBezTo>
                  <a:pt x="249226" y="196313"/>
                  <a:pt x="262470" y="197895"/>
                  <a:pt x="275714" y="199161"/>
                </a:cubicBezTo>
                <a:cubicBezTo>
                  <a:pt x="284902" y="200046"/>
                  <a:pt x="294028" y="200679"/>
                  <a:pt x="303216" y="201185"/>
                </a:cubicBezTo>
                <a:cubicBezTo>
                  <a:pt x="316016" y="201881"/>
                  <a:pt x="328817" y="202513"/>
                  <a:pt x="341616" y="202766"/>
                </a:cubicBezTo>
                <a:cubicBezTo>
                  <a:pt x="359042" y="203083"/>
                  <a:pt x="376532" y="203336"/>
                  <a:pt x="393958" y="203020"/>
                </a:cubicBezTo>
                <a:cubicBezTo>
                  <a:pt x="402070" y="202830"/>
                  <a:pt x="410181" y="201565"/>
                  <a:pt x="418165" y="199983"/>
                </a:cubicBezTo>
                <a:cubicBezTo>
                  <a:pt x="421397" y="199350"/>
                  <a:pt x="424185" y="196567"/>
                  <a:pt x="427163" y="194795"/>
                </a:cubicBezTo>
                <a:cubicBezTo>
                  <a:pt x="425136" y="192644"/>
                  <a:pt x="423551" y="189671"/>
                  <a:pt x="421080" y="188532"/>
                </a:cubicBezTo>
                <a:cubicBezTo>
                  <a:pt x="412969" y="184673"/>
                  <a:pt x="404604" y="181256"/>
                  <a:pt x="396239" y="177966"/>
                </a:cubicBezTo>
                <a:cubicBezTo>
                  <a:pt x="387685" y="174614"/>
                  <a:pt x="378813" y="172083"/>
                  <a:pt x="370449" y="168350"/>
                </a:cubicBezTo>
                <a:cubicBezTo>
                  <a:pt x="361894" y="164554"/>
                  <a:pt x="353276" y="160505"/>
                  <a:pt x="345608" y="155191"/>
                </a:cubicBezTo>
                <a:cubicBezTo>
                  <a:pt x="334456" y="147536"/>
                  <a:pt x="324127" y="138742"/>
                  <a:pt x="313545" y="130264"/>
                </a:cubicBezTo>
                <a:cubicBezTo>
                  <a:pt x="308411" y="126152"/>
                  <a:pt x="303469" y="121786"/>
                  <a:pt x="298717" y="117294"/>
                </a:cubicBezTo>
                <a:cubicBezTo>
                  <a:pt x="292823" y="111727"/>
                  <a:pt x="287120" y="105907"/>
                  <a:pt x="281544" y="100023"/>
                </a:cubicBezTo>
                <a:cubicBezTo>
                  <a:pt x="276475" y="94772"/>
                  <a:pt x="271341" y="89458"/>
                  <a:pt x="266716" y="83827"/>
                </a:cubicBezTo>
                <a:cubicBezTo>
                  <a:pt x="257844" y="72945"/>
                  <a:pt x="249099" y="61937"/>
                  <a:pt x="240671" y="50676"/>
                </a:cubicBezTo>
                <a:cubicBezTo>
                  <a:pt x="235665" y="43970"/>
                  <a:pt x="231230" y="36757"/>
                  <a:pt x="226730" y="29672"/>
                </a:cubicBezTo>
                <a:cubicBezTo>
                  <a:pt x="221661" y="21763"/>
                  <a:pt x="216528" y="13855"/>
                  <a:pt x="211902" y="5694"/>
                </a:cubicBezTo>
                <a:cubicBezTo>
                  <a:pt x="210825" y="3859"/>
                  <a:pt x="209938" y="1898"/>
                  <a:pt x="208987" y="0"/>
                </a:cubicBezTo>
                <a:cubicBezTo>
                  <a:pt x="137762" y="45298"/>
                  <a:pt x="66219" y="90660"/>
                  <a:pt x="0" y="143170"/>
                </a:cubicBezTo>
                <a:cubicBezTo>
                  <a:pt x="380" y="143360"/>
                  <a:pt x="760" y="143550"/>
                  <a:pt x="1140" y="143739"/>
                </a:cubicBezTo>
                <a:cubicBezTo>
                  <a:pt x="9822" y="147662"/>
                  <a:pt x="19074" y="150382"/>
                  <a:pt x="28135" y="153356"/>
                </a:cubicBezTo>
                <a:close/>
              </a:path>
            </a:pathLst>
          </a:custGeom>
          <a:solidFill>
            <a:srgbClr val="39B54A"/>
          </a:solidFill>
          <a:ln w="633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pic>
        <p:nvPicPr>
          <p:cNvPr id="20" name="Gráfico 15">
            <a:extLst>
              <a:ext uri="{FF2B5EF4-FFF2-40B4-BE49-F238E27FC236}">
                <a16:creationId xmlns:a16="http://schemas.microsoft.com/office/drawing/2014/main" id="{AEA71610-AFDA-0129-AB5E-C3BCA77992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375"/>
          <a:stretch/>
        </p:blipFill>
        <p:spPr>
          <a:xfrm>
            <a:off x="11651298" y="6327476"/>
            <a:ext cx="373433" cy="3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91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CB715-E1AF-4D6D-99DB-FEF1C2B1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3639D7-628B-40AB-B5EC-10998723A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ED5C24-B0C3-4C7D-9ACC-1CDCD66B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0B5-134B-495E-9700-02804D2305A1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202B7-C8D2-4E58-8937-88DD64C6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968372-70C6-45B7-A494-312AC2CE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2DF7-E337-462E-B0CA-DD8F37A2F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614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10D97-F7D4-4F6B-BC3B-B2E541A67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42D5F9-C4BB-4B70-A52C-B7C43EF34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C0D33-9F19-416A-9E42-B172A0F3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0B5-134B-495E-9700-02804D2305A1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539DB0-05B1-4D44-86EC-C510A322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6E1723-3B3F-4526-8165-C6968DCA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2DF7-E337-462E-B0CA-DD8F37A2F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86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3029D-5690-481B-A2E6-70472C7B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1D9E3D-CA83-4F93-9133-072C635D9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C9D893-B01B-458A-BB3B-7FF92FC98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7E277E-6E77-435F-9819-27B31970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0B5-134B-495E-9700-02804D2305A1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55E234-CD36-4379-ADFA-1BBD9444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46C00E-66A5-42EE-AC9B-7397A2AD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2DF7-E337-462E-B0CA-DD8F37A2F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59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2C4B2-08D2-48D7-BE99-3C365B40B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88A372-7475-4304-8CA9-5DCDB93B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644157-78F5-48D8-8F9D-0C5EBCD3C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6BDB3A-CE26-4DCE-872B-E9DB7B234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4AE454-112B-45E9-9EDA-731C83720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40FEB8E-BEB8-4BCA-8931-2FD07D00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0B5-134B-495E-9700-02804D2305A1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88E3B51-D246-42AA-9E50-B34E0177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7DE963-6DEA-4CA8-A495-1A5CC862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2DF7-E337-462E-B0CA-DD8F37A2F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90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F1C4F-6F7D-40E4-939E-F6994D45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FE753C-A688-46F7-9395-FEA5A4A65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0B5-134B-495E-9700-02804D2305A1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A7C6BD-05AD-4FA1-8176-731CB443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244FA9-548C-4B44-B5D4-EDB3F2A34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2DF7-E337-462E-B0CA-DD8F37A2F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67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DDC310-5565-4A96-8CE7-3F3E0844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0B5-134B-495E-9700-02804D2305A1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C4A16B-785D-4865-9B83-8E3EDA03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DB4224-C921-4E77-B0B8-A7C6AFEA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2DF7-E337-462E-B0CA-DD8F37A2F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70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3AC92-0AED-44FC-A3BE-4164CAE8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D75F4B-74B6-496D-AEA6-B38E9D08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FB0DC0-C93E-461F-8CCB-BAA198DAB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5B2CAC-C74B-481A-9A22-ADCF9DF8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0B5-134B-495E-9700-02804D2305A1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3765C5-A1FF-44D0-91F4-1731823D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CC69D2-5AD1-4F0B-928E-D43B7613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2DF7-E337-462E-B0CA-DD8F37A2F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0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24B36-04A6-4E2A-8B49-C86F8C34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F651CCD-71BE-435D-A45A-8DE1D65E8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6638F9-BFE6-4D9B-BFCC-8E80EC8AB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757E64-B3B7-4718-B9D6-60EFB6436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E00B5-134B-495E-9700-02804D2305A1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4E4719-0CEC-41FF-8129-F3A376F6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0336E3-03B5-4466-B288-465E4A4D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12DF7-E337-462E-B0CA-DD8F37A2F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74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459507A-3084-4045-A81B-FB63EEF9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C3D01F-53E0-47E8-96DD-46FC5D4E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8D50E5-0814-4910-B589-A73A60D9C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E00B5-134B-495E-9700-02804D2305A1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260076-9910-422E-A174-F25A40C07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28288-238D-488A-883D-DB7F40A1B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12DF7-E337-462E-B0CA-DD8F37A2F8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2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3.xml"/><Relationship Id="rId13" Type="http://schemas.openxmlformats.org/officeDocument/2006/relationships/chart" Target="../charts/chart18.xml"/><Relationship Id="rId18" Type="http://schemas.openxmlformats.org/officeDocument/2006/relationships/chart" Target="../charts/chart23.xml"/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12" Type="http://schemas.openxmlformats.org/officeDocument/2006/relationships/chart" Target="../charts/chart17.xml"/><Relationship Id="rId17" Type="http://schemas.openxmlformats.org/officeDocument/2006/relationships/chart" Target="../charts/chart22.xml"/><Relationship Id="rId2" Type="http://schemas.openxmlformats.org/officeDocument/2006/relationships/chart" Target="../charts/chart7.xml"/><Relationship Id="rId16" Type="http://schemas.openxmlformats.org/officeDocument/2006/relationships/chart" Target="../charts/chart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1.xml"/><Relationship Id="rId11" Type="http://schemas.openxmlformats.org/officeDocument/2006/relationships/chart" Target="../charts/chart16.xml"/><Relationship Id="rId5" Type="http://schemas.openxmlformats.org/officeDocument/2006/relationships/chart" Target="../charts/chart10.xml"/><Relationship Id="rId15" Type="http://schemas.openxmlformats.org/officeDocument/2006/relationships/chart" Target="../charts/chart20.xml"/><Relationship Id="rId10" Type="http://schemas.openxmlformats.org/officeDocument/2006/relationships/chart" Target="../charts/chart15.xml"/><Relationship Id="rId19" Type="http://schemas.openxmlformats.org/officeDocument/2006/relationships/chart" Target="../charts/chart24.xml"/><Relationship Id="rId4" Type="http://schemas.openxmlformats.org/officeDocument/2006/relationships/chart" Target="../charts/chart9.xml"/><Relationship Id="rId9" Type="http://schemas.openxmlformats.org/officeDocument/2006/relationships/chart" Target="../charts/chart14.xml"/><Relationship Id="rId14" Type="http://schemas.openxmlformats.org/officeDocument/2006/relationships/chart" Target="../charts/char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1.xml"/><Relationship Id="rId13" Type="http://schemas.openxmlformats.org/officeDocument/2006/relationships/chart" Target="../charts/chart36.xml"/><Relationship Id="rId18" Type="http://schemas.openxmlformats.org/officeDocument/2006/relationships/chart" Target="../charts/chart41.xml"/><Relationship Id="rId3" Type="http://schemas.openxmlformats.org/officeDocument/2006/relationships/chart" Target="../charts/chart26.xml"/><Relationship Id="rId21" Type="http://schemas.openxmlformats.org/officeDocument/2006/relationships/chart" Target="../charts/chart44.xml"/><Relationship Id="rId7" Type="http://schemas.openxmlformats.org/officeDocument/2006/relationships/chart" Target="../charts/chart30.xml"/><Relationship Id="rId12" Type="http://schemas.openxmlformats.org/officeDocument/2006/relationships/chart" Target="../charts/chart35.xml"/><Relationship Id="rId17" Type="http://schemas.openxmlformats.org/officeDocument/2006/relationships/chart" Target="../charts/chart40.xml"/><Relationship Id="rId2" Type="http://schemas.openxmlformats.org/officeDocument/2006/relationships/chart" Target="../charts/chart25.xml"/><Relationship Id="rId16" Type="http://schemas.openxmlformats.org/officeDocument/2006/relationships/chart" Target="../charts/chart39.xml"/><Relationship Id="rId20" Type="http://schemas.openxmlformats.org/officeDocument/2006/relationships/chart" Target="../charts/chart43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9.xml"/><Relationship Id="rId11" Type="http://schemas.openxmlformats.org/officeDocument/2006/relationships/chart" Target="../charts/chart34.xml"/><Relationship Id="rId5" Type="http://schemas.openxmlformats.org/officeDocument/2006/relationships/chart" Target="../charts/chart28.xml"/><Relationship Id="rId15" Type="http://schemas.openxmlformats.org/officeDocument/2006/relationships/chart" Target="../charts/chart38.xml"/><Relationship Id="rId10" Type="http://schemas.openxmlformats.org/officeDocument/2006/relationships/chart" Target="../charts/chart33.xml"/><Relationship Id="rId19" Type="http://schemas.openxmlformats.org/officeDocument/2006/relationships/chart" Target="../charts/chart42.xml"/><Relationship Id="rId4" Type="http://schemas.openxmlformats.org/officeDocument/2006/relationships/chart" Target="../charts/chart27.xml"/><Relationship Id="rId9" Type="http://schemas.openxmlformats.org/officeDocument/2006/relationships/chart" Target="../charts/chart32.xml"/><Relationship Id="rId14" Type="http://schemas.openxmlformats.org/officeDocument/2006/relationships/chart" Target="../charts/char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tângulo: Cantos Arredondados 220">
            <a:extLst>
              <a:ext uri="{FF2B5EF4-FFF2-40B4-BE49-F238E27FC236}">
                <a16:creationId xmlns:a16="http://schemas.microsoft.com/office/drawing/2014/main" id="{48A65660-E789-4780-A0E6-0B4D469E4BA3}"/>
              </a:ext>
            </a:extLst>
          </p:cNvPr>
          <p:cNvSpPr/>
          <p:nvPr/>
        </p:nvSpPr>
        <p:spPr>
          <a:xfrm>
            <a:off x="8353545" y="2657595"/>
            <a:ext cx="3526042" cy="2868198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i="1" dirty="0"/>
              <a:t> </a:t>
            </a:r>
          </a:p>
        </p:txBody>
      </p:sp>
      <p:sp>
        <p:nvSpPr>
          <p:cNvPr id="222" name="Retângulo: Cantos Arredondados 221">
            <a:extLst>
              <a:ext uri="{FF2B5EF4-FFF2-40B4-BE49-F238E27FC236}">
                <a16:creationId xmlns:a16="http://schemas.microsoft.com/office/drawing/2014/main" id="{581EC5D0-8A6B-496F-A258-754867E959AA}"/>
              </a:ext>
            </a:extLst>
          </p:cNvPr>
          <p:cNvSpPr/>
          <p:nvPr/>
        </p:nvSpPr>
        <p:spPr>
          <a:xfrm>
            <a:off x="386190" y="2657594"/>
            <a:ext cx="3926964" cy="2871937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rgbClr val="12D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45837EC-F806-4CA3-B163-D8558AB8F4DE}"/>
              </a:ext>
            </a:extLst>
          </p:cNvPr>
          <p:cNvSpPr/>
          <p:nvPr/>
        </p:nvSpPr>
        <p:spPr>
          <a:xfrm>
            <a:off x="3491445" y="570447"/>
            <a:ext cx="5500937" cy="43880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AAF7FE6-338C-45F7-A867-5269B5DA1B1F}"/>
              </a:ext>
            </a:extLst>
          </p:cNvPr>
          <p:cNvSpPr txBox="1"/>
          <p:nvPr/>
        </p:nvSpPr>
        <p:spPr>
          <a:xfrm>
            <a:off x="4915665" y="583796"/>
            <a:ext cx="240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 Rounded MT Bold" panose="020F0704030504030204" pitchFamily="34" charset="0"/>
              </a:rPr>
              <a:t>Painel de Acompanhamento 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685DAA0-303D-4AE2-A6D5-1613F8DD3C6F}"/>
              </a:ext>
            </a:extLst>
          </p:cNvPr>
          <p:cNvSpPr txBox="1"/>
          <p:nvPr/>
        </p:nvSpPr>
        <p:spPr>
          <a:xfrm>
            <a:off x="4587277" y="786303"/>
            <a:ext cx="30876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Novas ligações de Agua e Esgoto , Incrementos Agua e esgoto. 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2F7DFE6-470B-4491-9EF5-005E881878A1}"/>
              </a:ext>
            </a:extLst>
          </p:cNvPr>
          <p:cNvSpPr/>
          <p:nvPr/>
        </p:nvSpPr>
        <p:spPr>
          <a:xfrm>
            <a:off x="363409" y="1643075"/>
            <a:ext cx="3949645" cy="893615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667C383-7632-4839-8986-266CA9D0DDB2}"/>
              </a:ext>
            </a:extLst>
          </p:cNvPr>
          <p:cNvSpPr txBox="1"/>
          <p:nvPr/>
        </p:nvSpPr>
        <p:spPr>
          <a:xfrm>
            <a:off x="1443524" y="1682021"/>
            <a:ext cx="1562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u="sng" dirty="0">
                <a:latin typeface="Arial Rounded MT Bold" panose="020F0704030504030204" pitchFamily="34" charset="0"/>
              </a:rPr>
              <a:t>NLA NLE</a:t>
            </a:r>
          </a:p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Diferença entre 1 ° e 2 ° lugar </a:t>
            </a:r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B967F11E-CC02-475C-B80F-873F4FAF5625}"/>
              </a:ext>
            </a:extLst>
          </p:cNvPr>
          <p:cNvSpPr/>
          <p:nvPr/>
        </p:nvSpPr>
        <p:spPr>
          <a:xfrm>
            <a:off x="4514317" y="1629940"/>
            <a:ext cx="3516019" cy="90002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4811C97E-309D-426F-9C9E-EF6C68ED9DEC}"/>
              </a:ext>
            </a:extLst>
          </p:cNvPr>
          <p:cNvSpPr txBox="1"/>
          <p:nvPr/>
        </p:nvSpPr>
        <p:spPr>
          <a:xfrm>
            <a:off x="5238852" y="1702250"/>
            <a:ext cx="2085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u="sng" dirty="0">
                <a:latin typeface="Arial Rounded MT Bold" panose="020F0704030504030204" pitchFamily="34" charset="0"/>
              </a:rPr>
              <a:t>INCREMENTOS AGUA </a:t>
            </a:r>
          </a:p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Diferença entre 1 ° e 2 ° lugar </a:t>
            </a:r>
          </a:p>
        </p:txBody>
      </p:sp>
      <p:grpSp>
        <p:nvGrpSpPr>
          <p:cNvPr id="123" name="Gráfico 2237">
            <a:extLst>
              <a:ext uri="{FF2B5EF4-FFF2-40B4-BE49-F238E27FC236}">
                <a16:creationId xmlns:a16="http://schemas.microsoft.com/office/drawing/2014/main" id="{329BA089-7906-41AD-A9C2-01483715850D}"/>
              </a:ext>
            </a:extLst>
          </p:cNvPr>
          <p:cNvGrpSpPr/>
          <p:nvPr/>
        </p:nvGrpSpPr>
        <p:grpSpPr>
          <a:xfrm>
            <a:off x="532798" y="1820419"/>
            <a:ext cx="421584" cy="419720"/>
            <a:chOff x="4967328" y="5227109"/>
            <a:chExt cx="511337" cy="511337"/>
          </a:xfrm>
        </p:grpSpPr>
        <p:sp>
          <p:nvSpPr>
            <p:cNvPr id="124" name="Forma Livre: Forma 123">
              <a:extLst>
                <a:ext uri="{FF2B5EF4-FFF2-40B4-BE49-F238E27FC236}">
                  <a16:creationId xmlns:a16="http://schemas.microsoft.com/office/drawing/2014/main" id="{4D37CFAE-BFD9-49DC-9E86-653565CC8CAD}"/>
                </a:ext>
              </a:extLst>
            </p:cNvPr>
            <p:cNvSpPr/>
            <p:nvPr/>
          </p:nvSpPr>
          <p:spPr>
            <a:xfrm>
              <a:off x="4967328" y="5227109"/>
              <a:ext cx="511337" cy="511337"/>
            </a:xfrm>
            <a:custGeom>
              <a:avLst/>
              <a:gdLst>
                <a:gd name="connsiteX0" fmla="*/ 511338 w 511337"/>
                <a:gd name="connsiteY0" fmla="*/ 255669 h 511337"/>
                <a:gd name="connsiteX1" fmla="*/ 255669 w 511337"/>
                <a:gd name="connsiteY1" fmla="*/ 511338 h 511337"/>
                <a:gd name="connsiteX2" fmla="*/ 0 w 511337"/>
                <a:gd name="connsiteY2" fmla="*/ 255669 h 511337"/>
                <a:gd name="connsiteX3" fmla="*/ 255669 w 511337"/>
                <a:gd name="connsiteY3" fmla="*/ 0 h 511337"/>
                <a:gd name="connsiteX4" fmla="*/ 511338 w 511337"/>
                <a:gd name="connsiteY4" fmla="*/ 255669 h 51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337" h="511337">
                  <a:moveTo>
                    <a:pt x="511338" y="255669"/>
                  </a:moveTo>
                  <a:cubicBezTo>
                    <a:pt x="511338" y="396871"/>
                    <a:pt x="396871" y="511338"/>
                    <a:pt x="255669" y="511338"/>
                  </a:cubicBezTo>
                  <a:cubicBezTo>
                    <a:pt x="114467" y="511338"/>
                    <a:pt x="0" y="396871"/>
                    <a:pt x="0" y="255669"/>
                  </a:cubicBezTo>
                  <a:cubicBezTo>
                    <a:pt x="0" y="114467"/>
                    <a:pt x="114466" y="0"/>
                    <a:pt x="255669" y="0"/>
                  </a:cubicBezTo>
                  <a:cubicBezTo>
                    <a:pt x="396871" y="0"/>
                    <a:pt x="511338" y="114466"/>
                    <a:pt x="511338" y="255669"/>
                  </a:cubicBezTo>
                  <a:close/>
                </a:path>
              </a:pathLst>
            </a:custGeom>
            <a:solidFill>
              <a:srgbClr val="42BFE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25" name="Gráfico 2237">
              <a:extLst>
                <a:ext uri="{FF2B5EF4-FFF2-40B4-BE49-F238E27FC236}">
                  <a16:creationId xmlns:a16="http://schemas.microsoft.com/office/drawing/2014/main" id="{6B99AABD-D58B-4F83-8E95-94F6B6C562C8}"/>
                </a:ext>
              </a:extLst>
            </p:cNvPr>
            <p:cNvGrpSpPr/>
            <p:nvPr/>
          </p:nvGrpSpPr>
          <p:grpSpPr>
            <a:xfrm>
              <a:off x="5116827" y="5332570"/>
              <a:ext cx="212917" cy="275112"/>
              <a:chOff x="5116827" y="5332570"/>
              <a:chExt cx="212917" cy="275112"/>
            </a:xfrm>
            <a:solidFill>
              <a:srgbClr val="FFFFFF"/>
            </a:solidFill>
          </p:grpSpPr>
          <p:sp>
            <p:nvSpPr>
              <p:cNvPr id="126" name="Forma Livre: Forma 125">
                <a:extLst>
                  <a:ext uri="{FF2B5EF4-FFF2-40B4-BE49-F238E27FC236}">
                    <a16:creationId xmlns:a16="http://schemas.microsoft.com/office/drawing/2014/main" id="{B2C62377-3874-49F9-8221-7391958E5910}"/>
                  </a:ext>
                </a:extLst>
              </p:cNvPr>
              <p:cNvSpPr/>
              <p:nvPr/>
            </p:nvSpPr>
            <p:spPr>
              <a:xfrm>
                <a:off x="5135692" y="5332570"/>
                <a:ext cx="104495" cy="116728"/>
              </a:xfrm>
              <a:custGeom>
                <a:avLst/>
                <a:gdLst>
                  <a:gd name="connsiteX0" fmla="*/ 57366 w 104495"/>
                  <a:gd name="connsiteY0" fmla="*/ 116728 h 116728"/>
                  <a:gd name="connsiteX1" fmla="*/ 45198 w 104495"/>
                  <a:gd name="connsiteY1" fmla="*/ 81124 h 116728"/>
                  <a:gd name="connsiteX2" fmla="*/ 103530 w 104495"/>
                  <a:gd name="connsiteY2" fmla="*/ 22792 h 116728"/>
                  <a:gd name="connsiteX3" fmla="*/ 104495 w 104495"/>
                  <a:gd name="connsiteY3" fmla="*/ 22792 h 116728"/>
                  <a:gd name="connsiteX4" fmla="*/ 58332 w 104495"/>
                  <a:gd name="connsiteY4" fmla="*/ 0 h 116728"/>
                  <a:gd name="connsiteX5" fmla="*/ 0 w 104495"/>
                  <a:gd name="connsiteY5" fmla="*/ 58332 h 116728"/>
                  <a:gd name="connsiteX6" fmla="*/ 57366 w 104495"/>
                  <a:gd name="connsiteY6" fmla="*/ 116664 h 11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495" h="116728">
                    <a:moveTo>
                      <a:pt x="57366" y="116728"/>
                    </a:moveTo>
                    <a:cubicBezTo>
                      <a:pt x="49769" y="106877"/>
                      <a:pt x="45198" y="94580"/>
                      <a:pt x="45198" y="81124"/>
                    </a:cubicBezTo>
                    <a:cubicBezTo>
                      <a:pt x="45198" y="48867"/>
                      <a:pt x="71338" y="22792"/>
                      <a:pt x="103530" y="22792"/>
                    </a:cubicBezTo>
                    <a:cubicBezTo>
                      <a:pt x="103851" y="22792"/>
                      <a:pt x="104173" y="22792"/>
                      <a:pt x="104495" y="22792"/>
                    </a:cubicBezTo>
                    <a:cubicBezTo>
                      <a:pt x="93808" y="8949"/>
                      <a:pt x="77132" y="0"/>
                      <a:pt x="58332" y="0"/>
                    </a:cubicBezTo>
                    <a:cubicBezTo>
                      <a:pt x="26076" y="0"/>
                      <a:pt x="0" y="26140"/>
                      <a:pt x="0" y="58332"/>
                    </a:cubicBezTo>
                    <a:cubicBezTo>
                      <a:pt x="0" y="90524"/>
                      <a:pt x="25625" y="116084"/>
                      <a:pt x="57366" y="1166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127" name="Gráfico 2237">
                <a:extLst>
                  <a:ext uri="{FF2B5EF4-FFF2-40B4-BE49-F238E27FC236}">
                    <a16:creationId xmlns:a16="http://schemas.microsoft.com/office/drawing/2014/main" id="{02D3B737-E4AC-44B5-8D3F-71C9D9927BB6}"/>
                  </a:ext>
                </a:extLst>
              </p:cNvPr>
              <p:cNvGrpSpPr/>
              <p:nvPr/>
            </p:nvGrpSpPr>
            <p:grpSpPr>
              <a:xfrm>
                <a:off x="5175159" y="5364376"/>
                <a:ext cx="154586" cy="243306"/>
                <a:chOff x="5175159" y="5364376"/>
                <a:chExt cx="154586" cy="243306"/>
              </a:xfrm>
              <a:solidFill>
                <a:srgbClr val="FFFFFF"/>
              </a:solidFill>
            </p:grpSpPr>
            <p:sp>
              <p:nvSpPr>
                <p:cNvPr id="129" name="Forma Livre: Forma 128">
                  <a:extLst>
                    <a:ext uri="{FF2B5EF4-FFF2-40B4-BE49-F238E27FC236}">
                      <a16:creationId xmlns:a16="http://schemas.microsoft.com/office/drawing/2014/main" id="{B61372DB-914A-43E9-A519-18592AD9E96C}"/>
                    </a:ext>
                  </a:extLst>
                </p:cNvPr>
                <p:cNvSpPr/>
                <p:nvPr/>
              </p:nvSpPr>
              <p:spPr>
                <a:xfrm>
                  <a:off x="5194088" y="5364376"/>
                  <a:ext cx="116663" cy="116663"/>
                </a:xfrm>
                <a:custGeom>
                  <a:avLst/>
                  <a:gdLst>
                    <a:gd name="connsiteX0" fmla="*/ 116664 w 116663"/>
                    <a:gd name="connsiteY0" fmla="*/ 58332 h 116663"/>
                    <a:gd name="connsiteX1" fmla="*/ 58332 w 116663"/>
                    <a:gd name="connsiteY1" fmla="*/ 116664 h 116663"/>
                    <a:gd name="connsiteX2" fmla="*/ 0 w 116663"/>
                    <a:gd name="connsiteY2" fmla="*/ 58332 h 116663"/>
                    <a:gd name="connsiteX3" fmla="*/ 58332 w 116663"/>
                    <a:gd name="connsiteY3" fmla="*/ 0 h 116663"/>
                    <a:gd name="connsiteX4" fmla="*/ 116664 w 116663"/>
                    <a:gd name="connsiteY4" fmla="*/ 58332 h 1166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663" h="116663">
                      <a:moveTo>
                        <a:pt x="116664" y="58332"/>
                      </a:moveTo>
                      <a:cubicBezTo>
                        <a:pt x="116664" y="90588"/>
                        <a:pt x="90524" y="116664"/>
                        <a:pt x="58332" y="116664"/>
                      </a:cubicBezTo>
                      <a:cubicBezTo>
                        <a:pt x="26140" y="116664"/>
                        <a:pt x="0" y="90524"/>
                        <a:pt x="0" y="58332"/>
                      </a:cubicBezTo>
                      <a:cubicBezTo>
                        <a:pt x="0" y="26140"/>
                        <a:pt x="26140" y="0"/>
                        <a:pt x="58332" y="0"/>
                      </a:cubicBezTo>
                      <a:cubicBezTo>
                        <a:pt x="90524" y="0"/>
                        <a:pt x="116664" y="26140"/>
                        <a:pt x="116664" y="583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0" name="Forma Livre: Forma 129">
                  <a:extLst>
                    <a:ext uri="{FF2B5EF4-FFF2-40B4-BE49-F238E27FC236}">
                      <a16:creationId xmlns:a16="http://schemas.microsoft.com/office/drawing/2014/main" id="{D510A954-5D8D-4AE4-BD8F-AB56C7CE8839}"/>
                    </a:ext>
                  </a:extLst>
                </p:cNvPr>
                <p:cNvSpPr/>
                <p:nvPr/>
              </p:nvSpPr>
              <p:spPr>
                <a:xfrm>
                  <a:off x="5175159" y="5502930"/>
                  <a:ext cx="154586" cy="104752"/>
                </a:xfrm>
                <a:custGeom>
                  <a:avLst/>
                  <a:gdLst>
                    <a:gd name="connsiteX0" fmla="*/ 154522 w 154586"/>
                    <a:gd name="connsiteY0" fmla="*/ 16482 h 104752"/>
                    <a:gd name="connsiteX1" fmla="*/ 77261 w 154586"/>
                    <a:gd name="connsiteY1" fmla="*/ 0 h 104752"/>
                    <a:gd name="connsiteX2" fmla="*/ 0 w 154586"/>
                    <a:gd name="connsiteY2" fmla="*/ 16482 h 104752"/>
                    <a:gd name="connsiteX3" fmla="*/ 0 w 154586"/>
                    <a:gd name="connsiteY3" fmla="*/ 104753 h 104752"/>
                    <a:gd name="connsiteX4" fmla="*/ 154586 w 154586"/>
                    <a:gd name="connsiteY4" fmla="*/ 104753 h 104752"/>
                    <a:gd name="connsiteX5" fmla="*/ 154586 w 154586"/>
                    <a:gd name="connsiteY5" fmla="*/ 16482 h 1047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4586" h="104752">
                      <a:moveTo>
                        <a:pt x="154522" y="16482"/>
                      </a:moveTo>
                      <a:cubicBezTo>
                        <a:pt x="130957" y="5924"/>
                        <a:pt x="104753" y="0"/>
                        <a:pt x="77261" y="0"/>
                      </a:cubicBezTo>
                      <a:cubicBezTo>
                        <a:pt x="49769" y="0"/>
                        <a:pt x="23565" y="5859"/>
                        <a:pt x="0" y="16482"/>
                      </a:cubicBezTo>
                      <a:lnTo>
                        <a:pt x="0" y="104753"/>
                      </a:lnTo>
                      <a:lnTo>
                        <a:pt x="154586" y="104753"/>
                      </a:lnTo>
                      <a:lnTo>
                        <a:pt x="154586" y="1648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28" name="Forma Livre: Forma 127">
                <a:extLst>
                  <a:ext uri="{FF2B5EF4-FFF2-40B4-BE49-F238E27FC236}">
                    <a16:creationId xmlns:a16="http://schemas.microsoft.com/office/drawing/2014/main" id="{B12503D8-F258-41CE-AC20-B421E8A2D53D}"/>
                  </a:ext>
                </a:extLst>
              </p:cNvPr>
              <p:cNvSpPr/>
              <p:nvPr/>
            </p:nvSpPr>
            <p:spPr>
              <a:xfrm>
                <a:off x="5116827" y="5471253"/>
                <a:ext cx="154586" cy="104752"/>
              </a:xfrm>
              <a:custGeom>
                <a:avLst/>
                <a:gdLst>
                  <a:gd name="connsiteX0" fmla="*/ 135593 w 154586"/>
                  <a:gd name="connsiteY0" fmla="*/ 19058 h 104752"/>
                  <a:gd name="connsiteX1" fmla="*/ 93228 w 154586"/>
                  <a:gd name="connsiteY1" fmla="*/ 708 h 104752"/>
                  <a:gd name="connsiteX2" fmla="*/ 77261 w 154586"/>
                  <a:gd name="connsiteY2" fmla="*/ 0 h 104752"/>
                  <a:gd name="connsiteX3" fmla="*/ 0 w 154586"/>
                  <a:gd name="connsiteY3" fmla="*/ 16482 h 104752"/>
                  <a:gd name="connsiteX4" fmla="*/ 0 w 154586"/>
                  <a:gd name="connsiteY4" fmla="*/ 104753 h 104752"/>
                  <a:gd name="connsiteX5" fmla="*/ 45198 w 154586"/>
                  <a:gd name="connsiteY5" fmla="*/ 104753 h 104752"/>
                  <a:gd name="connsiteX6" fmla="*/ 45198 w 154586"/>
                  <a:gd name="connsiteY6" fmla="*/ 39146 h 104752"/>
                  <a:gd name="connsiteX7" fmla="*/ 122458 w 154586"/>
                  <a:gd name="connsiteY7" fmla="*/ 22663 h 104752"/>
                  <a:gd name="connsiteX8" fmla="*/ 154586 w 154586"/>
                  <a:gd name="connsiteY8" fmla="*/ 25432 h 104752"/>
                  <a:gd name="connsiteX9" fmla="*/ 154586 w 154586"/>
                  <a:gd name="connsiteY9" fmla="*/ 16418 h 104752"/>
                  <a:gd name="connsiteX10" fmla="*/ 153813 w 154586"/>
                  <a:gd name="connsiteY10" fmla="*/ 16096 h 104752"/>
                  <a:gd name="connsiteX11" fmla="*/ 135657 w 154586"/>
                  <a:gd name="connsiteY11" fmla="*/ 18993 h 104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586" h="104752">
                    <a:moveTo>
                      <a:pt x="135593" y="19058"/>
                    </a:moveTo>
                    <a:cubicBezTo>
                      <a:pt x="118853" y="19058"/>
                      <a:pt x="103851" y="11975"/>
                      <a:pt x="93228" y="708"/>
                    </a:cubicBezTo>
                    <a:cubicBezTo>
                      <a:pt x="87949" y="257"/>
                      <a:pt x="82669" y="0"/>
                      <a:pt x="77261" y="0"/>
                    </a:cubicBezTo>
                    <a:cubicBezTo>
                      <a:pt x="49705" y="0"/>
                      <a:pt x="23565" y="5859"/>
                      <a:pt x="0" y="16482"/>
                    </a:cubicBezTo>
                    <a:lnTo>
                      <a:pt x="0" y="104753"/>
                    </a:lnTo>
                    <a:lnTo>
                      <a:pt x="45198" y="104753"/>
                    </a:lnTo>
                    <a:lnTo>
                      <a:pt x="45198" y="39146"/>
                    </a:lnTo>
                    <a:cubicBezTo>
                      <a:pt x="68762" y="28587"/>
                      <a:pt x="94966" y="22663"/>
                      <a:pt x="122458" y="22663"/>
                    </a:cubicBezTo>
                    <a:cubicBezTo>
                      <a:pt x="133404" y="22663"/>
                      <a:pt x="144091" y="23629"/>
                      <a:pt x="154586" y="25432"/>
                    </a:cubicBezTo>
                    <a:lnTo>
                      <a:pt x="154586" y="16418"/>
                    </a:lnTo>
                    <a:cubicBezTo>
                      <a:pt x="154586" y="16418"/>
                      <a:pt x="154071" y="16225"/>
                      <a:pt x="153813" y="16096"/>
                    </a:cubicBezTo>
                    <a:cubicBezTo>
                      <a:pt x="148083" y="17963"/>
                      <a:pt x="142031" y="18993"/>
                      <a:pt x="135657" y="189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61179BFD-A5C2-4FFB-94F1-5DCC5CEE9CC8}"/>
              </a:ext>
            </a:extLst>
          </p:cNvPr>
          <p:cNvSpPr txBox="1"/>
          <p:nvPr/>
        </p:nvSpPr>
        <p:spPr>
          <a:xfrm>
            <a:off x="1167143" y="2772905"/>
            <a:ext cx="20859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u="sng" dirty="0">
                <a:latin typeface="Arial Rounded MT Bold" panose="020F0704030504030204" pitchFamily="34" charset="0"/>
              </a:rPr>
              <a:t>NOVAS LIGAÇÕES AGUA  E ESGOTO</a:t>
            </a:r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DC3B2827-D916-4F8C-8046-7BFDD792C2EE}"/>
              </a:ext>
            </a:extLst>
          </p:cNvPr>
          <p:cNvSpPr/>
          <p:nvPr/>
        </p:nvSpPr>
        <p:spPr>
          <a:xfrm>
            <a:off x="4519492" y="2661333"/>
            <a:ext cx="3570385" cy="2868198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7AC374D0-AB95-4E2E-905C-A4FEDB5DA327}"/>
              </a:ext>
            </a:extLst>
          </p:cNvPr>
          <p:cNvSpPr txBox="1"/>
          <p:nvPr/>
        </p:nvSpPr>
        <p:spPr>
          <a:xfrm>
            <a:off x="5225640" y="2755019"/>
            <a:ext cx="2085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u="sng" dirty="0">
                <a:latin typeface="Arial Rounded MT Bold" panose="020F0704030504030204" pitchFamily="34" charset="0"/>
              </a:rPr>
              <a:t>INCREMENTOS ÁGUA</a:t>
            </a:r>
          </a:p>
          <a:p>
            <a:pPr algn="ctr"/>
            <a:endParaRPr lang="pt-BR" sz="700" dirty="0">
              <a:latin typeface="Arial Rounded MT Bold" panose="020F0704030504030204" pitchFamily="34" charset="0"/>
            </a:endParaRPr>
          </a:p>
        </p:txBody>
      </p:sp>
      <p:grpSp>
        <p:nvGrpSpPr>
          <p:cNvPr id="168" name="Gráfico 2237">
            <a:extLst>
              <a:ext uri="{FF2B5EF4-FFF2-40B4-BE49-F238E27FC236}">
                <a16:creationId xmlns:a16="http://schemas.microsoft.com/office/drawing/2014/main" id="{FDFE20B4-987F-42C7-B774-46C1DA17EBB9}"/>
              </a:ext>
            </a:extLst>
          </p:cNvPr>
          <p:cNvGrpSpPr/>
          <p:nvPr/>
        </p:nvGrpSpPr>
        <p:grpSpPr>
          <a:xfrm>
            <a:off x="506589" y="2709465"/>
            <a:ext cx="396947" cy="312833"/>
            <a:chOff x="10848354" y="1698995"/>
            <a:chExt cx="511337" cy="511337"/>
          </a:xfrm>
        </p:grpSpPr>
        <p:sp>
          <p:nvSpPr>
            <p:cNvPr id="169" name="Forma Livre: Forma 168">
              <a:extLst>
                <a:ext uri="{FF2B5EF4-FFF2-40B4-BE49-F238E27FC236}">
                  <a16:creationId xmlns:a16="http://schemas.microsoft.com/office/drawing/2014/main" id="{6728E8A2-EEB5-465C-A126-F5714CC33CAF}"/>
                </a:ext>
              </a:extLst>
            </p:cNvPr>
            <p:cNvSpPr/>
            <p:nvPr/>
          </p:nvSpPr>
          <p:spPr>
            <a:xfrm>
              <a:off x="10848354" y="1698995"/>
              <a:ext cx="511337" cy="511337"/>
            </a:xfrm>
            <a:custGeom>
              <a:avLst/>
              <a:gdLst>
                <a:gd name="connsiteX0" fmla="*/ 511338 w 511337"/>
                <a:gd name="connsiteY0" fmla="*/ 255669 h 511337"/>
                <a:gd name="connsiteX1" fmla="*/ 255669 w 511337"/>
                <a:gd name="connsiteY1" fmla="*/ 511338 h 511337"/>
                <a:gd name="connsiteX2" fmla="*/ 0 w 511337"/>
                <a:gd name="connsiteY2" fmla="*/ 255669 h 511337"/>
                <a:gd name="connsiteX3" fmla="*/ 255669 w 511337"/>
                <a:gd name="connsiteY3" fmla="*/ 0 h 511337"/>
                <a:gd name="connsiteX4" fmla="*/ 511338 w 511337"/>
                <a:gd name="connsiteY4" fmla="*/ 255669 h 51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337" h="511337">
                  <a:moveTo>
                    <a:pt x="511338" y="255669"/>
                  </a:moveTo>
                  <a:cubicBezTo>
                    <a:pt x="511338" y="396871"/>
                    <a:pt x="396870" y="511338"/>
                    <a:pt x="255669" y="511338"/>
                  </a:cubicBezTo>
                  <a:cubicBezTo>
                    <a:pt x="114467" y="511338"/>
                    <a:pt x="0" y="396871"/>
                    <a:pt x="0" y="255669"/>
                  </a:cubicBezTo>
                  <a:cubicBezTo>
                    <a:pt x="0" y="114467"/>
                    <a:pt x="114467" y="0"/>
                    <a:pt x="255669" y="0"/>
                  </a:cubicBezTo>
                  <a:cubicBezTo>
                    <a:pt x="396871" y="0"/>
                    <a:pt x="511338" y="114467"/>
                    <a:pt x="511338" y="255669"/>
                  </a:cubicBezTo>
                  <a:close/>
                </a:path>
              </a:pathLst>
            </a:custGeom>
            <a:solidFill>
              <a:srgbClr val="42BFE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70" name="Gráfico 2237">
              <a:extLst>
                <a:ext uri="{FF2B5EF4-FFF2-40B4-BE49-F238E27FC236}">
                  <a16:creationId xmlns:a16="http://schemas.microsoft.com/office/drawing/2014/main" id="{A9EEA0C9-CA3E-403E-93B7-7C8C31BF659A}"/>
                </a:ext>
              </a:extLst>
            </p:cNvPr>
            <p:cNvGrpSpPr/>
            <p:nvPr/>
          </p:nvGrpSpPr>
          <p:grpSpPr>
            <a:xfrm>
              <a:off x="10984204" y="1802332"/>
              <a:ext cx="239701" cy="304729"/>
              <a:chOff x="10984204" y="1802332"/>
              <a:chExt cx="239701" cy="304729"/>
            </a:xfrm>
            <a:solidFill>
              <a:srgbClr val="FFFFFF"/>
            </a:solidFill>
          </p:grpSpPr>
          <p:grpSp>
            <p:nvGrpSpPr>
              <p:cNvPr id="171" name="Gráfico 2237">
                <a:extLst>
                  <a:ext uri="{FF2B5EF4-FFF2-40B4-BE49-F238E27FC236}">
                    <a16:creationId xmlns:a16="http://schemas.microsoft.com/office/drawing/2014/main" id="{E9C6A0E7-0876-4815-8B77-F3B49000B242}"/>
                  </a:ext>
                </a:extLst>
              </p:cNvPr>
              <p:cNvGrpSpPr/>
              <p:nvPr/>
            </p:nvGrpSpPr>
            <p:grpSpPr>
              <a:xfrm>
                <a:off x="11094108" y="1924017"/>
                <a:ext cx="124196" cy="183043"/>
                <a:chOff x="11094108" y="1924017"/>
                <a:chExt cx="124196" cy="183043"/>
              </a:xfrm>
              <a:solidFill>
                <a:srgbClr val="FFFFFF"/>
              </a:solidFill>
            </p:grpSpPr>
            <p:sp>
              <p:nvSpPr>
                <p:cNvPr id="178" name="Forma Livre: Forma 177">
                  <a:extLst>
                    <a:ext uri="{FF2B5EF4-FFF2-40B4-BE49-F238E27FC236}">
                      <a16:creationId xmlns:a16="http://schemas.microsoft.com/office/drawing/2014/main" id="{CE5B2E7B-BF6A-4EF5-A9AE-5A455F42E220}"/>
                    </a:ext>
                  </a:extLst>
                </p:cNvPr>
                <p:cNvSpPr/>
                <p:nvPr/>
              </p:nvSpPr>
              <p:spPr>
                <a:xfrm>
                  <a:off x="11094108" y="1924017"/>
                  <a:ext cx="124196" cy="183043"/>
                </a:xfrm>
                <a:custGeom>
                  <a:avLst/>
                  <a:gdLst>
                    <a:gd name="connsiteX0" fmla="*/ 37858 w 124196"/>
                    <a:gd name="connsiteY0" fmla="*/ 386 h 183043"/>
                    <a:gd name="connsiteX1" fmla="*/ 38051 w 124196"/>
                    <a:gd name="connsiteY1" fmla="*/ 0 h 183043"/>
                    <a:gd name="connsiteX2" fmla="*/ 124197 w 124196"/>
                    <a:gd name="connsiteY2" fmla="*/ 39017 h 183043"/>
                    <a:gd name="connsiteX3" fmla="*/ 124197 w 124196"/>
                    <a:gd name="connsiteY3" fmla="*/ 183044 h 183043"/>
                    <a:gd name="connsiteX4" fmla="*/ 107779 w 124196"/>
                    <a:gd name="connsiteY4" fmla="*/ 183044 h 183043"/>
                    <a:gd name="connsiteX5" fmla="*/ 107779 w 124196"/>
                    <a:gd name="connsiteY5" fmla="*/ 49576 h 183043"/>
                    <a:gd name="connsiteX6" fmla="*/ 38116 w 124196"/>
                    <a:gd name="connsiteY6" fmla="*/ 18092 h 183043"/>
                    <a:gd name="connsiteX7" fmla="*/ 38116 w 124196"/>
                    <a:gd name="connsiteY7" fmla="*/ 183044 h 183043"/>
                    <a:gd name="connsiteX8" fmla="*/ 0 w 124196"/>
                    <a:gd name="connsiteY8" fmla="*/ 183044 h 183043"/>
                    <a:gd name="connsiteX9" fmla="*/ 0 w 124196"/>
                    <a:gd name="connsiteY9" fmla="*/ 40176 h 183043"/>
                    <a:gd name="connsiteX10" fmla="*/ 37858 w 124196"/>
                    <a:gd name="connsiteY10" fmla="*/ 386 h 183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196" h="183043">
                      <a:moveTo>
                        <a:pt x="37858" y="386"/>
                      </a:moveTo>
                      <a:lnTo>
                        <a:pt x="38051" y="0"/>
                      </a:lnTo>
                      <a:lnTo>
                        <a:pt x="124197" y="39017"/>
                      </a:lnTo>
                      <a:lnTo>
                        <a:pt x="124197" y="183044"/>
                      </a:lnTo>
                      <a:lnTo>
                        <a:pt x="107779" y="183044"/>
                      </a:lnTo>
                      <a:lnTo>
                        <a:pt x="107779" y="49576"/>
                      </a:lnTo>
                      <a:lnTo>
                        <a:pt x="38116" y="18092"/>
                      </a:lnTo>
                      <a:lnTo>
                        <a:pt x="38116" y="183044"/>
                      </a:lnTo>
                      <a:lnTo>
                        <a:pt x="0" y="183044"/>
                      </a:lnTo>
                      <a:lnTo>
                        <a:pt x="0" y="40176"/>
                      </a:lnTo>
                      <a:lnTo>
                        <a:pt x="37858" y="3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79" name="Forma Livre: Forma 178">
                  <a:extLst>
                    <a:ext uri="{FF2B5EF4-FFF2-40B4-BE49-F238E27FC236}">
                      <a16:creationId xmlns:a16="http://schemas.microsoft.com/office/drawing/2014/main" id="{EF452744-3FA5-4F3A-B49A-B50A34DC2D38}"/>
                    </a:ext>
                  </a:extLst>
                </p:cNvPr>
                <p:cNvSpPr/>
                <p:nvPr/>
              </p:nvSpPr>
              <p:spPr>
                <a:xfrm>
                  <a:off x="11148061" y="1966897"/>
                  <a:ext cx="42815" cy="36827"/>
                </a:xfrm>
                <a:custGeom>
                  <a:avLst/>
                  <a:gdLst>
                    <a:gd name="connsiteX0" fmla="*/ 42816 w 42815"/>
                    <a:gd name="connsiteY0" fmla="*/ 36828 h 36827"/>
                    <a:gd name="connsiteX1" fmla="*/ 0 w 42815"/>
                    <a:gd name="connsiteY1" fmla="*/ 23564 h 36827"/>
                    <a:gd name="connsiteX2" fmla="*/ 0 w 42815"/>
                    <a:gd name="connsiteY2" fmla="*/ 0 h 36827"/>
                    <a:gd name="connsiteX3" fmla="*/ 42816 w 42815"/>
                    <a:gd name="connsiteY3" fmla="*/ 19959 h 36827"/>
                    <a:gd name="connsiteX4" fmla="*/ 42816 w 42815"/>
                    <a:gd name="connsiteY4" fmla="*/ 36828 h 3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36827">
                      <a:moveTo>
                        <a:pt x="42816" y="36828"/>
                      </a:moveTo>
                      <a:lnTo>
                        <a:pt x="0" y="23564"/>
                      </a:lnTo>
                      <a:lnTo>
                        <a:pt x="0" y="0"/>
                      </a:lnTo>
                      <a:lnTo>
                        <a:pt x="42816" y="19959"/>
                      </a:lnTo>
                      <a:lnTo>
                        <a:pt x="42816" y="368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0" name="Forma Livre: Forma 179">
                  <a:extLst>
                    <a:ext uri="{FF2B5EF4-FFF2-40B4-BE49-F238E27FC236}">
                      <a16:creationId xmlns:a16="http://schemas.microsoft.com/office/drawing/2014/main" id="{62604977-F7D8-404B-AB5B-84B1B60237BB}"/>
                    </a:ext>
                  </a:extLst>
                </p:cNvPr>
                <p:cNvSpPr/>
                <p:nvPr/>
              </p:nvSpPr>
              <p:spPr>
                <a:xfrm>
                  <a:off x="11148061" y="2009133"/>
                  <a:ext cx="42815" cy="27170"/>
                </a:xfrm>
                <a:custGeom>
                  <a:avLst/>
                  <a:gdLst>
                    <a:gd name="connsiteX0" fmla="*/ 42816 w 42815"/>
                    <a:gd name="connsiteY0" fmla="*/ 27170 h 27170"/>
                    <a:gd name="connsiteX1" fmla="*/ 0 w 42815"/>
                    <a:gd name="connsiteY1" fmla="*/ 22277 h 27170"/>
                    <a:gd name="connsiteX2" fmla="*/ 0 w 42815"/>
                    <a:gd name="connsiteY2" fmla="*/ 0 h 27170"/>
                    <a:gd name="connsiteX3" fmla="*/ 42816 w 42815"/>
                    <a:gd name="connsiteY3" fmla="*/ 11460 h 27170"/>
                    <a:gd name="connsiteX4" fmla="*/ 42816 w 42815"/>
                    <a:gd name="connsiteY4" fmla="*/ 27170 h 27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27170">
                      <a:moveTo>
                        <a:pt x="42816" y="27170"/>
                      </a:moveTo>
                      <a:lnTo>
                        <a:pt x="0" y="22277"/>
                      </a:lnTo>
                      <a:lnTo>
                        <a:pt x="0" y="0"/>
                      </a:lnTo>
                      <a:lnTo>
                        <a:pt x="42816" y="11460"/>
                      </a:lnTo>
                      <a:lnTo>
                        <a:pt x="42816" y="271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1" name="Forma Livre: Forma 180">
                  <a:extLst>
                    <a:ext uri="{FF2B5EF4-FFF2-40B4-BE49-F238E27FC236}">
                      <a16:creationId xmlns:a16="http://schemas.microsoft.com/office/drawing/2014/main" id="{BF97ED02-DEDE-4988-AE17-30EDD20A7D82}"/>
                    </a:ext>
                  </a:extLst>
                </p:cNvPr>
                <p:cNvSpPr/>
                <p:nvPr/>
              </p:nvSpPr>
              <p:spPr>
                <a:xfrm>
                  <a:off x="11148061" y="2048987"/>
                  <a:ext cx="42815" cy="19894"/>
                </a:xfrm>
                <a:custGeom>
                  <a:avLst/>
                  <a:gdLst>
                    <a:gd name="connsiteX0" fmla="*/ 42816 w 42815"/>
                    <a:gd name="connsiteY0" fmla="*/ 19895 h 19894"/>
                    <a:gd name="connsiteX1" fmla="*/ 0 w 42815"/>
                    <a:gd name="connsiteY1" fmla="*/ 19895 h 19894"/>
                    <a:gd name="connsiteX2" fmla="*/ 0 w 42815"/>
                    <a:gd name="connsiteY2" fmla="*/ 0 h 19894"/>
                    <a:gd name="connsiteX3" fmla="*/ 42816 w 42815"/>
                    <a:gd name="connsiteY3" fmla="*/ 3605 h 19894"/>
                    <a:gd name="connsiteX4" fmla="*/ 42816 w 42815"/>
                    <a:gd name="connsiteY4" fmla="*/ 19895 h 19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19894">
                      <a:moveTo>
                        <a:pt x="42816" y="19895"/>
                      </a:moveTo>
                      <a:lnTo>
                        <a:pt x="0" y="19895"/>
                      </a:lnTo>
                      <a:lnTo>
                        <a:pt x="0" y="0"/>
                      </a:lnTo>
                      <a:lnTo>
                        <a:pt x="42816" y="3605"/>
                      </a:lnTo>
                      <a:lnTo>
                        <a:pt x="42816" y="198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2" name="Forma Livre: Forma 181">
                  <a:extLst>
                    <a:ext uri="{FF2B5EF4-FFF2-40B4-BE49-F238E27FC236}">
                      <a16:creationId xmlns:a16="http://schemas.microsoft.com/office/drawing/2014/main" id="{CDAB5722-FCE2-4462-BF5B-E0B53C16A877}"/>
                    </a:ext>
                  </a:extLst>
                </p:cNvPr>
                <p:cNvSpPr/>
                <p:nvPr/>
              </p:nvSpPr>
              <p:spPr>
                <a:xfrm>
                  <a:off x="11148062" y="2087617"/>
                  <a:ext cx="42815" cy="19315"/>
                </a:xfrm>
                <a:custGeom>
                  <a:avLst/>
                  <a:gdLst>
                    <a:gd name="connsiteX0" fmla="*/ 0 w 42815"/>
                    <a:gd name="connsiteY0" fmla="*/ 0 h 19315"/>
                    <a:gd name="connsiteX1" fmla="*/ 42815 w 42815"/>
                    <a:gd name="connsiteY1" fmla="*/ 0 h 19315"/>
                    <a:gd name="connsiteX2" fmla="*/ 42815 w 42815"/>
                    <a:gd name="connsiteY2" fmla="*/ 19315 h 19315"/>
                    <a:gd name="connsiteX3" fmla="*/ 0 w 42815"/>
                    <a:gd name="connsiteY3" fmla="*/ 19315 h 1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815" h="19315">
                      <a:moveTo>
                        <a:pt x="0" y="0"/>
                      </a:moveTo>
                      <a:lnTo>
                        <a:pt x="42815" y="0"/>
                      </a:lnTo>
                      <a:lnTo>
                        <a:pt x="42815" y="19315"/>
                      </a:lnTo>
                      <a:lnTo>
                        <a:pt x="0" y="193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72" name="Forma Livre: Forma 171">
                <a:extLst>
                  <a:ext uri="{FF2B5EF4-FFF2-40B4-BE49-F238E27FC236}">
                    <a16:creationId xmlns:a16="http://schemas.microsoft.com/office/drawing/2014/main" id="{9A21558C-F861-4A64-BFDE-F3509E0760F1}"/>
                  </a:ext>
                </a:extLst>
              </p:cNvPr>
              <p:cNvSpPr/>
              <p:nvPr/>
            </p:nvSpPr>
            <p:spPr>
              <a:xfrm>
                <a:off x="11043438" y="1865750"/>
                <a:ext cx="38244" cy="240796"/>
              </a:xfrm>
              <a:custGeom>
                <a:avLst/>
                <a:gdLst>
                  <a:gd name="connsiteX0" fmla="*/ 38244 w 38244"/>
                  <a:gd name="connsiteY0" fmla="*/ 240603 h 240796"/>
                  <a:gd name="connsiteX1" fmla="*/ 38244 w 38244"/>
                  <a:gd name="connsiteY1" fmla="*/ 0 h 240796"/>
                  <a:gd name="connsiteX2" fmla="*/ 0 w 38244"/>
                  <a:gd name="connsiteY2" fmla="*/ 45262 h 240796"/>
                  <a:gd name="connsiteX3" fmla="*/ 0 w 38244"/>
                  <a:gd name="connsiteY3" fmla="*/ 240796 h 240796"/>
                  <a:gd name="connsiteX4" fmla="*/ 38244 w 38244"/>
                  <a:gd name="connsiteY4" fmla="*/ 240603 h 240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240796">
                    <a:moveTo>
                      <a:pt x="38244" y="240603"/>
                    </a:moveTo>
                    <a:lnTo>
                      <a:pt x="38244" y="0"/>
                    </a:lnTo>
                    <a:lnTo>
                      <a:pt x="0" y="45262"/>
                    </a:lnTo>
                    <a:lnTo>
                      <a:pt x="0" y="240796"/>
                    </a:lnTo>
                    <a:lnTo>
                      <a:pt x="38244" y="240603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3" name="Forma Livre: Forma 172">
                <a:extLst>
                  <a:ext uri="{FF2B5EF4-FFF2-40B4-BE49-F238E27FC236}">
                    <a16:creationId xmlns:a16="http://schemas.microsoft.com/office/drawing/2014/main" id="{3398D8F5-9BCB-45CC-AC12-B86994D9849A}"/>
                  </a:ext>
                </a:extLst>
              </p:cNvPr>
              <p:cNvSpPr/>
              <p:nvPr/>
            </p:nvSpPr>
            <p:spPr>
              <a:xfrm>
                <a:off x="11075758" y="1865621"/>
                <a:ext cx="86982" cy="83763"/>
              </a:xfrm>
              <a:custGeom>
                <a:avLst/>
                <a:gdLst>
                  <a:gd name="connsiteX0" fmla="*/ 73913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13 w 86982"/>
                  <a:gd name="connsiteY5" fmla="*/ 47258 h 83763"/>
                  <a:gd name="connsiteX6" fmla="*/ 73913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13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13" y="47258"/>
                    </a:lnTo>
                    <a:lnTo>
                      <a:pt x="73913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4" name="Forma Livre: Forma 173">
                <a:extLst>
                  <a:ext uri="{FF2B5EF4-FFF2-40B4-BE49-F238E27FC236}">
                    <a16:creationId xmlns:a16="http://schemas.microsoft.com/office/drawing/2014/main" id="{3D34C1B4-4CE5-4112-BCAE-BCFEB813E40E}"/>
                  </a:ext>
                </a:extLst>
              </p:cNvPr>
              <p:cNvSpPr/>
              <p:nvPr/>
            </p:nvSpPr>
            <p:spPr>
              <a:xfrm>
                <a:off x="10992381" y="1802460"/>
                <a:ext cx="38244" cy="303892"/>
              </a:xfrm>
              <a:custGeom>
                <a:avLst/>
                <a:gdLst>
                  <a:gd name="connsiteX0" fmla="*/ 38244 w 38244"/>
                  <a:gd name="connsiteY0" fmla="*/ 303699 h 303892"/>
                  <a:gd name="connsiteX1" fmla="*/ 38244 w 38244"/>
                  <a:gd name="connsiteY1" fmla="*/ 0 h 303892"/>
                  <a:gd name="connsiteX2" fmla="*/ 0 w 38244"/>
                  <a:gd name="connsiteY2" fmla="*/ 45198 h 303892"/>
                  <a:gd name="connsiteX3" fmla="*/ 0 w 38244"/>
                  <a:gd name="connsiteY3" fmla="*/ 303892 h 303892"/>
                  <a:gd name="connsiteX4" fmla="*/ 38244 w 38244"/>
                  <a:gd name="connsiteY4" fmla="*/ 303699 h 303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303892">
                    <a:moveTo>
                      <a:pt x="38244" y="303699"/>
                    </a:moveTo>
                    <a:lnTo>
                      <a:pt x="38244" y="0"/>
                    </a:lnTo>
                    <a:lnTo>
                      <a:pt x="0" y="45198"/>
                    </a:lnTo>
                    <a:lnTo>
                      <a:pt x="0" y="303892"/>
                    </a:lnTo>
                    <a:lnTo>
                      <a:pt x="38244" y="303699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5" name="Forma Livre: Forma 174">
                <a:extLst>
                  <a:ext uri="{FF2B5EF4-FFF2-40B4-BE49-F238E27FC236}">
                    <a16:creationId xmlns:a16="http://schemas.microsoft.com/office/drawing/2014/main" id="{1C0CC5FA-7091-42F9-9BBA-139D5C394D07}"/>
                  </a:ext>
                </a:extLst>
              </p:cNvPr>
              <p:cNvSpPr/>
              <p:nvPr/>
            </p:nvSpPr>
            <p:spPr>
              <a:xfrm>
                <a:off x="11024702" y="1802332"/>
                <a:ext cx="86982" cy="83763"/>
              </a:xfrm>
              <a:custGeom>
                <a:avLst/>
                <a:gdLst>
                  <a:gd name="connsiteX0" fmla="*/ 73977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77 w 86982"/>
                  <a:gd name="connsiteY5" fmla="*/ 47258 h 83763"/>
                  <a:gd name="connsiteX6" fmla="*/ 73977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77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77" y="47258"/>
                    </a:lnTo>
                    <a:lnTo>
                      <a:pt x="73977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6" name="Forma Livre: Forma 175">
                <a:extLst>
                  <a:ext uri="{FF2B5EF4-FFF2-40B4-BE49-F238E27FC236}">
                    <a16:creationId xmlns:a16="http://schemas.microsoft.com/office/drawing/2014/main" id="{9C882A8E-C19B-4C6B-84E6-5913D367CBB2}"/>
                  </a:ext>
                </a:extLst>
              </p:cNvPr>
              <p:cNvSpPr/>
              <p:nvPr/>
            </p:nvSpPr>
            <p:spPr>
              <a:xfrm rot="10800000">
                <a:off x="10984204" y="2097210"/>
                <a:ext cx="148083" cy="9786"/>
              </a:xfrm>
              <a:custGeom>
                <a:avLst/>
                <a:gdLst>
                  <a:gd name="connsiteX0" fmla="*/ 0 w 148083"/>
                  <a:gd name="connsiteY0" fmla="*/ 0 h 9786"/>
                  <a:gd name="connsiteX1" fmla="*/ 148083 w 148083"/>
                  <a:gd name="connsiteY1" fmla="*/ 0 h 9786"/>
                  <a:gd name="connsiteX2" fmla="*/ 148083 w 148083"/>
                  <a:gd name="connsiteY2" fmla="*/ 9786 h 9786"/>
                  <a:gd name="connsiteX3" fmla="*/ 0 w 148083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083" h="9786">
                    <a:moveTo>
                      <a:pt x="0" y="0"/>
                    </a:moveTo>
                    <a:lnTo>
                      <a:pt x="148083" y="0"/>
                    </a:lnTo>
                    <a:lnTo>
                      <a:pt x="148083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7" name="Forma Livre: Forma 176">
                <a:extLst>
                  <a:ext uri="{FF2B5EF4-FFF2-40B4-BE49-F238E27FC236}">
                    <a16:creationId xmlns:a16="http://schemas.microsoft.com/office/drawing/2014/main" id="{2EB00B5B-ED48-4470-8EE1-325C94A59D3C}"/>
                  </a:ext>
                </a:extLst>
              </p:cNvPr>
              <p:cNvSpPr/>
              <p:nvPr/>
            </p:nvSpPr>
            <p:spPr>
              <a:xfrm rot="10800000">
                <a:off x="11201951" y="2097210"/>
                <a:ext cx="21954" cy="9786"/>
              </a:xfrm>
              <a:custGeom>
                <a:avLst/>
                <a:gdLst>
                  <a:gd name="connsiteX0" fmla="*/ 0 w 21954"/>
                  <a:gd name="connsiteY0" fmla="*/ 0 h 9786"/>
                  <a:gd name="connsiteX1" fmla="*/ 21955 w 21954"/>
                  <a:gd name="connsiteY1" fmla="*/ 0 h 9786"/>
                  <a:gd name="connsiteX2" fmla="*/ 21955 w 21954"/>
                  <a:gd name="connsiteY2" fmla="*/ 9786 h 9786"/>
                  <a:gd name="connsiteX3" fmla="*/ 0 w 21954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54" h="9786">
                    <a:moveTo>
                      <a:pt x="0" y="0"/>
                    </a:moveTo>
                    <a:lnTo>
                      <a:pt x="21955" y="0"/>
                    </a:lnTo>
                    <a:lnTo>
                      <a:pt x="21955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198" name="Gráfico 3">
            <a:extLst>
              <a:ext uri="{FF2B5EF4-FFF2-40B4-BE49-F238E27FC236}">
                <a16:creationId xmlns:a16="http://schemas.microsoft.com/office/drawing/2014/main" id="{F660936D-6BEF-44DF-A98F-934DAFF1711B}"/>
              </a:ext>
            </a:extLst>
          </p:cNvPr>
          <p:cNvGrpSpPr/>
          <p:nvPr/>
        </p:nvGrpSpPr>
        <p:grpSpPr>
          <a:xfrm>
            <a:off x="4616093" y="1887258"/>
            <a:ext cx="428042" cy="390926"/>
            <a:chOff x="4948746" y="5232263"/>
            <a:chExt cx="510692" cy="510692"/>
          </a:xfrm>
        </p:grpSpPr>
        <p:sp>
          <p:nvSpPr>
            <p:cNvPr id="199" name="Forma Livre: Forma 198">
              <a:extLst>
                <a:ext uri="{FF2B5EF4-FFF2-40B4-BE49-F238E27FC236}">
                  <a16:creationId xmlns:a16="http://schemas.microsoft.com/office/drawing/2014/main" id="{D1AAFC86-2EB5-421E-8FEC-7B56CDC839EA}"/>
                </a:ext>
              </a:extLst>
            </p:cNvPr>
            <p:cNvSpPr/>
            <p:nvPr/>
          </p:nvSpPr>
          <p:spPr>
            <a:xfrm>
              <a:off x="4948746" y="5232263"/>
              <a:ext cx="510692" cy="510692"/>
            </a:xfrm>
            <a:custGeom>
              <a:avLst/>
              <a:gdLst>
                <a:gd name="connsiteX0" fmla="*/ 510693 w 510692"/>
                <a:gd name="connsiteY0" fmla="*/ 255346 h 510692"/>
                <a:gd name="connsiteX1" fmla="*/ 255346 w 510692"/>
                <a:gd name="connsiteY1" fmla="*/ 510693 h 510692"/>
                <a:gd name="connsiteX2" fmla="*/ 0 w 510692"/>
                <a:gd name="connsiteY2" fmla="*/ 255346 h 510692"/>
                <a:gd name="connsiteX3" fmla="*/ 255346 w 510692"/>
                <a:gd name="connsiteY3" fmla="*/ 0 h 510692"/>
                <a:gd name="connsiteX4" fmla="*/ 510693 w 510692"/>
                <a:gd name="connsiteY4" fmla="*/ 255346 h 5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92" h="510692">
                  <a:moveTo>
                    <a:pt x="510693" y="255346"/>
                  </a:moveTo>
                  <a:cubicBezTo>
                    <a:pt x="510693" y="396370"/>
                    <a:pt x="396370" y="510693"/>
                    <a:pt x="255346" y="510693"/>
                  </a:cubicBezTo>
                  <a:cubicBezTo>
                    <a:pt x="114322" y="510693"/>
                    <a:pt x="0" y="396370"/>
                    <a:pt x="0" y="255346"/>
                  </a:cubicBezTo>
                  <a:cubicBezTo>
                    <a:pt x="0" y="114322"/>
                    <a:pt x="114322" y="0"/>
                    <a:pt x="255346" y="0"/>
                  </a:cubicBezTo>
                  <a:cubicBezTo>
                    <a:pt x="396370" y="0"/>
                    <a:pt x="510693" y="114322"/>
                    <a:pt x="510693" y="255346"/>
                  </a:cubicBezTo>
                  <a:close/>
                </a:path>
              </a:pathLst>
            </a:custGeom>
            <a:solidFill>
              <a:srgbClr val="F6AD80"/>
            </a:solidFill>
            <a:ln w="6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00" name="Gráfico 3">
              <a:extLst>
                <a:ext uri="{FF2B5EF4-FFF2-40B4-BE49-F238E27FC236}">
                  <a16:creationId xmlns:a16="http://schemas.microsoft.com/office/drawing/2014/main" id="{B50E2E6C-B024-465C-AB9A-ACB3CFC8A96C}"/>
                </a:ext>
              </a:extLst>
            </p:cNvPr>
            <p:cNvGrpSpPr/>
            <p:nvPr/>
          </p:nvGrpSpPr>
          <p:grpSpPr>
            <a:xfrm>
              <a:off x="5098057" y="5337592"/>
              <a:ext cx="212649" cy="274765"/>
              <a:chOff x="5098057" y="5337592"/>
              <a:chExt cx="212649" cy="274765"/>
            </a:xfrm>
            <a:solidFill>
              <a:srgbClr val="FFFFFF"/>
            </a:solidFill>
          </p:grpSpPr>
          <p:sp>
            <p:nvSpPr>
              <p:cNvPr id="201" name="Forma Livre: Forma 200">
                <a:extLst>
                  <a:ext uri="{FF2B5EF4-FFF2-40B4-BE49-F238E27FC236}">
                    <a16:creationId xmlns:a16="http://schemas.microsoft.com/office/drawing/2014/main" id="{BC84E162-6D3B-4C5B-911E-964550D1C63C}"/>
                  </a:ext>
                </a:extLst>
              </p:cNvPr>
              <p:cNvSpPr/>
              <p:nvPr/>
            </p:nvSpPr>
            <p:spPr>
              <a:xfrm>
                <a:off x="5116897" y="5337592"/>
                <a:ext cx="104363" cy="116580"/>
              </a:xfrm>
              <a:custGeom>
                <a:avLst/>
                <a:gdLst>
                  <a:gd name="connsiteX0" fmla="*/ 57294 w 104363"/>
                  <a:gd name="connsiteY0" fmla="*/ 116581 h 116580"/>
                  <a:gd name="connsiteX1" fmla="*/ 45141 w 104363"/>
                  <a:gd name="connsiteY1" fmla="*/ 81021 h 116580"/>
                  <a:gd name="connsiteX2" fmla="*/ 103399 w 104363"/>
                  <a:gd name="connsiteY2" fmla="*/ 22763 h 116580"/>
                  <a:gd name="connsiteX3" fmla="*/ 104364 w 104363"/>
                  <a:gd name="connsiteY3" fmla="*/ 22763 h 116580"/>
                  <a:gd name="connsiteX4" fmla="*/ 58258 w 104363"/>
                  <a:gd name="connsiteY4" fmla="*/ 0 h 116580"/>
                  <a:gd name="connsiteX5" fmla="*/ 0 w 104363"/>
                  <a:gd name="connsiteY5" fmla="*/ 58258 h 116580"/>
                  <a:gd name="connsiteX6" fmla="*/ 57294 w 104363"/>
                  <a:gd name="connsiteY6" fmla="*/ 116517 h 116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363" h="116580">
                    <a:moveTo>
                      <a:pt x="57294" y="116581"/>
                    </a:moveTo>
                    <a:cubicBezTo>
                      <a:pt x="49706" y="106742"/>
                      <a:pt x="45141" y="94461"/>
                      <a:pt x="45141" y="81021"/>
                    </a:cubicBezTo>
                    <a:cubicBezTo>
                      <a:pt x="45141" y="48806"/>
                      <a:pt x="71248" y="22763"/>
                      <a:pt x="103399" y="22763"/>
                    </a:cubicBezTo>
                    <a:cubicBezTo>
                      <a:pt x="103720" y="22763"/>
                      <a:pt x="104042" y="22763"/>
                      <a:pt x="104364" y="22763"/>
                    </a:cubicBezTo>
                    <a:cubicBezTo>
                      <a:pt x="93689" y="8938"/>
                      <a:pt x="77035" y="0"/>
                      <a:pt x="58258" y="0"/>
                    </a:cubicBezTo>
                    <a:cubicBezTo>
                      <a:pt x="26043" y="0"/>
                      <a:pt x="0" y="26107"/>
                      <a:pt x="0" y="58258"/>
                    </a:cubicBezTo>
                    <a:cubicBezTo>
                      <a:pt x="0" y="90410"/>
                      <a:pt x="25593" y="115938"/>
                      <a:pt x="57294" y="11651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02" name="Gráfico 3">
                <a:extLst>
                  <a:ext uri="{FF2B5EF4-FFF2-40B4-BE49-F238E27FC236}">
                    <a16:creationId xmlns:a16="http://schemas.microsoft.com/office/drawing/2014/main" id="{85B3050A-EB76-4393-A978-D48662934F63}"/>
                  </a:ext>
                </a:extLst>
              </p:cNvPr>
              <p:cNvGrpSpPr/>
              <p:nvPr/>
            </p:nvGrpSpPr>
            <p:grpSpPr>
              <a:xfrm>
                <a:off x="5156315" y="5369357"/>
                <a:ext cx="154391" cy="243000"/>
                <a:chOff x="5156315" y="5369357"/>
                <a:chExt cx="154391" cy="243000"/>
              </a:xfrm>
              <a:solidFill>
                <a:srgbClr val="FFFFFF"/>
              </a:solidFill>
            </p:grpSpPr>
            <p:sp>
              <p:nvSpPr>
                <p:cNvPr id="204" name="Forma Livre: Forma 203">
                  <a:extLst>
                    <a:ext uri="{FF2B5EF4-FFF2-40B4-BE49-F238E27FC236}">
                      <a16:creationId xmlns:a16="http://schemas.microsoft.com/office/drawing/2014/main" id="{0CBE240C-8D2A-4AC1-8AFA-3454F93F188C}"/>
                    </a:ext>
                  </a:extLst>
                </p:cNvPr>
                <p:cNvSpPr/>
                <p:nvPr/>
              </p:nvSpPr>
              <p:spPr>
                <a:xfrm>
                  <a:off x="5175220" y="5369357"/>
                  <a:ext cx="116516" cy="116516"/>
                </a:xfrm>
                <a:custGeom>
                  <a:avLst/>
                  <a:gdLst>
                    <a:gd name="connsiteX0" fmla="*/ 116517 w 116516"/>
                    <a:gd name="connsiteY0" fmla="*/ 58258 h 116516"/>
                    <a:gd name="connsiteX1" fmla="*/ 58258 w 116516"/>
                    <a:gd name="connsiteY1" fmla="*/ 116517 h 116516"/>
                    <a:gd name="connsiteX2" fmla="*/ 0 w 116516"/>
                    <a:gd name="connsiteY2" fmla="*/ 58258 h 116516"/>
                    <a:gd name="connsiteX3" fmla="*/ 58258 w 116516"/>
                    <a:gd name="connsiteY3" fmla="*/ 0 h 116516"/>
                    <a:gd name="connsiteX4" fmla="*/ 116517 w 116516"/>
                    <a:gd name="connsiteY4" fmla="*/ 58258 h 116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516" h="116516">
                      <a:moveTo>
                        <a:pt x="116517" y="58258"/>
                      </a:moveTo>
                      <a:cubicBezTo>
                        <a:pt x="116517" y="90474"/>
                        <a:pt x="90410" y="116517"/>
                        <a:pt x="58258" y="116517"/>
                      </a:cubicBezTo>
                      <a:cubicBezTo>
                        <a:pt x="26107" y="116517"/>
                        <a:pt x="0" y="90410"/>
                        <a:pt x="0" y="58258"/>
                      </a:cubicBezTo>
                      <a:cubicBezTo>
                        <a:pt x="0" y="26107"/>
                        <a:pt x="26107" y="0"/>
                        <a:pt x="58258" y="0"/>
                      </a:cubicBezTo>
                      <a:cubicBezTo>
                        <a:pt x="90410" y="0"/>
                        <a:pt x="116517" y="26107"/>
                        <a:pt x="116517" y="5825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5" name="Forma Livre: Forma 204">
                  <a:extLst>
                    <a:ext uri="{FF2B5EF4-FFF2-40B4-BE49-F238E27FC236}">
                      <a16:creationId xmlns:a16="http://schemas.microsoft.com/office/drawing/2014/main" id="{58D52696-EDDB-42F1-9EB6-EB00894BC24F}"/>
                    </a:ext>
                  </a:extLst>
                </p:cNvPr>
                <p:cNvSpPr/>
                <p:nvPr/>
              </p:nvSpPr>
              <p:spPr>
                <a:xfrm>
                  <a:off x="5156315" y="5507736"/>
                  <a:ext cx="154391" cy="104620"/>
                </a:xfrm>
                <a:custGeom>
                  <a:avLst/>
                  <a:gdLst>
                    <a:gd name="connsiteX0" fmla="*/ 154327 w 154391"/>
                    <a:gd name="connsiteY0" fmla="*/ 16461 h 104620"/>
                    <a:gd name="connsiteX1" fmla="*/ 77163 w 154391"/>
                    <a:gd name="connsiteY1" fmla="*/ 0 h 104620"/>
                    <a:gd name="connsiteX2" fmla="*/ 0 w 154391"/>
                    <a:gd name="connsiteY2" fmla="*/ 16461 h 104620"/>
                    <a:gd name="connsiteX3" fmla="*/ 0 w 154391"/>
                    <a:gd name="connsiteY3" fmla="*/ 104621 h 104620"/>
                    <a:gd name="connsiteX4" fmla="*/ 154391 w 154391"/>
                    <a:gd name="connsiteY4" fmla="*/ 104621 h 104620"/>
                    <a:gd name="connsiteX5" fmla="*/ 154391 w 154391"/>
                    <a:gd name="connsiteY5" fmla="*/ 16461 h 104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4391" h="104620">
                      <a:moveTo>
                        <a:pt x="154327" y="16461"/>
                      </a:moveTo>
                      <a:cubicBezTo>
                        <a:pt x="130792" y="5916"/>
                        <a:pt x="104621" y="0"/>
                        <a:pt x="77163" y="0"/>
                      </a:cubicBezTo>
                      <a:cubicBezTo>
                        <a:pt x="49706" y="0"/>
                        <a:pt x="23535" y="5852"/>
                        <a:pt x="0" y="16461"/>
                      </a:cubicBezTo>
                      <a:lnTo>
                        <a:pt x="0" y="104621"/>
                      </a:lnTo>
                      <a:lnTo>
                        <a:pt x="154391" y="104621"/>
                      </a:lnTo>
                      <a:lnTo>
                        <a:pt x="154391" y="164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03" name="Forma Livre: Forma 202">
                <a:extLst>
                  <a:ext uri="{FF2B5EF4-FFF2-40B4-BE49-F238E27FC236}">
                    <a16:creationId xmlns:a16="http://schemas.microsoft.com/office/drawing/2014/main" id="{6953E6DA-B2E4-46E9-B2AD-73355F78BCF6}"/>
                  </a:ext>
                </a:extLst>
              </p:cNvPr>
              <p:cNvSpPr/>
              <p:nvPr/>
            </p:nvSpPr>
            <p:spPr>
              <a:xfrm>
                <a:off x="5098057" y="5476100"/>
                <a:ext cx="154391" cy="104620"/>
              </a:xfrm>
              <a:custGeom>
                <a:avLst/>
                <a:gdLst>
                  <a:gd name="connsiteX0" fmla="*/ 135422 w 154391"/>
                  <a:gd name="connsiteY0" fmla="*/ 19034 h 104620"/>
                  <a:gd name="connsiteX1" fmla="*/ 93111 w 154391"/>
                  <a:gd name="connsiteY1" fmla="*/ 707 h 104620"/>
                  <a:gd name="connsiteX2" fmla="*/ 77163 w 154391"/>
                  <a:gd name="connsiteY2" fmla="*/ 0 h 104620"/>
                  <a:gd name="connsiteX3" fmla="*/ 0 w 154391"/>
                  <a:gd name="connsiteY3" fmla="*/ 16461 h 104620"/>
                  <a:gd name="connsiteX4" fmla="*/ 0 w 154391"/>
                  <a:gd name="connsiteY4" fmla="*/ 104621 h 104620"/>
                  <a:gd name="connsiteX5" fmla="*/ 45141 w 154391"/>
                  <a:gd name="connsiteY5" fmla="*/ 104621 h 104620"/>
                  <a:gd name="connsiteX6" fmla="*/ 45141 w 154391"/>
                  <a:gd name="connsiteY6" fmla="*/ 39096 h 104620"/>
                  <a:gd name="connsiteX7" fmla="*/ 122304 w 154391"/>
                  <a:gd name="connsiteY7" fmla="*/ 22635 h 104620"/>
                  <a:gd name="connsiteX8" fmla="*/ 154391 w 154391"/>
                  <a:gd name="connsiteY8" fmla="*/ 25400 h 104620"/>
                  <a:gd name="connsiteX9" fmla="*/ 154391 w 154391"/>
                  <a:gd name="connsiteY9" fmla="*/ 16397 h 104620"/>
                  <a:gd name="connsiteX10" fmla="*/ 153619 w 154391"/>
                  <a:gd name="connsiteY10" fmla="*/ 16076 h 104620"/>
                  <a:gd name="connsiteX11" fmla="*/ 135486 w 154391"/>
                  <a:gd name="connsiteY11" fmla="*/ 18969 h 104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391" h="104620">
                    <a:moveTo>
                      <a:pt x="135422" y="19034"/>
                    </a:moveTo>
                    <a:cubicBezTo>
                      <a:pt x="118703" y="19034"/>
                      <a:pt x="103720" y="11960"/>
                      <a:pt x="93111" y="707"/>
                    </a:cubicBezTo>
                    <a:cubicBezTo>
                      <a:pt x="87838" y="257"/>
                      <a:pt x="82565" y="0"/>
                      <a:pt x="77163" y="0"/>
                    </a:cubicBezTo>
                    <a:cubicBezTo>
                      <a:pt x="49642" y="0"/>
                      <a:pt x="23535" y="5851"/>
                      <a:pt x="0" y="16461"/>
                    </a:cubicBezTo>
                    <a:lnTo>
                      <a:pt x="0" y="104621"/>
                    </a:lnTo>
                    <a:lnTo>
                      <a:pt x="45141" y="104621"/>
                    </a:lnTo>
                    <a:lnTo>
                      <a:pt x="45141" y="39096"/>
                    </a:lnTo>
                    <a:cubicBezTo>
                      <a:pt x="68675" y="28550"/>
                      <a:pt x="94847" y="22635"/>
                      <a:pt x="122304" y="22635"/>
                    </a:cubicBezTo>
                    <a:cubicBezTo>
                      <a:pt x="133236" y="22635"/>
                      <a:pt x="143910" y="23599"/>
                      <a:pt x="154391" y="25400"/>
                    </a:cubicBezTo>
                    <a:lnTo>
                      <a:pt x="154391" y="16397"/>
                    </a:lnTo>
                    <a:cubicBezTo>
                      <a:pt x="154391" y="16397"/>
                      <a:pt x="153877" y="16204"/>
                      <a:pt x="153619" y="16076"/>
                    </a:cubicBezTo>
                    <a:cubicBezTo>
                      <a:pt x="147896" y="17940"/>
                      <a:pt x="141852" y="18969"/>
                      <a:pt x="135486" y="189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206" name="Gráfico 3">
            <a:extLst>
              <a:ext uri="{FF2B5EF4-FFF2-40B4-BE49-F238E27FC236}">
                <a16:creationId xmlns:a16="http://schemas.microsoft.com/office/drawing/2014/main" id="{D18FB5D7-EC6F-41CD-9AE2-2E4CF040D111}"/>
              </a:ext>
            </a:extLst>
          </p:cNvPr>
          <p:cNvGrpSpPr/>
          <p:nvPr/>
        </p:nvGrpSpPr>
        <p:grpSpPr>
          <a:xfrm>
            <a:off x="4592652" y="2686766"/>
            <a:ext cx="420440" cy="354593"/>
            <a:chOff x="10822354" y="1708600"/>
            <a:chExt cx="510692" cy="510692"/>
          </a:xfrm>
        </p:grpSpPr>
        <p:sp>
          <p:nvSpPr>
            <p:cNvPr id="207" name="Forma Livre: Forma 206">
              <a:extLst>
                <a:ext uri="{FF2B5EF4-FFF2-40B4-BE49-F238E27FC236}">
                  <a16:creationId xmlns:a16="http://schemas.microsoft.com/office/drawing/2014/main" id="{D4D1E997-0022-408E-8880-9D2400B3237F}"/>
                </a:ext>
              </a:extLst>
            </p:cNvPr>
            <p:cNvSpPr/>
            <p:nvPr/>
          </p:nvSpPr>
          <p:spPr>
            <a:xfrm>
              <a:off x="10822354" y="1708600"/>
              <a:ext cx="510692" cy="510692"/>
            </a:xfrm>
            <a:custGeom>
              <a:avLst/>
              <a:gdLst>
                <a:gd name="connsiteX0" fmla="*/ 510693 w 510692"/>
                <a:gd name="connsiteY0" fmla="*/ 255346 h 510692"/>
                <a:gd name="connsiteX1" fmla="*/ 255347 w 510692"/>
                <a:gd name="connsiteY1" fmla="*/ 510693 h 510692"/>
                <a:gd name="connsiteX2" fmla="*/ 0 w 510692"/>
                <a:gd name="connsiteY2" fmla="*/ 255346 h 510692"/>
                <a:gd name="connsiteX3" fmla="*/ 255347 w 510692"/>
                <a:gd name="connsiteY3" fmla="*/ 0 h 510692"/>
                <a:gd name="connsiteX4" fmla="*/ 510693 w 510692"/>
                <a:gd name="connsiteY4" fmla="*/ 255346 h 5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92" h="510692">
                  <a:moveTo>
                    <a:pt x="510693" y="255346"/>
                  </a:moveTo>
                  <a:cubicBezTo>
                    <a:pt x="510693" y="396370"/>
                    <a:pt x="396370" y="510693"/>
                    <a:pt x="255347" y="510693"/>
                  </a:cubicBezTo>
                  <a:cubicBezTo>
                    <a:pt x="114322" y="510693"/>
                    <a:pt x="0" y="396370"/>
                    <a:pt x="0" y="255346"/>
                  </a:cubicBezTo>
                  <a:cubicBezTo>
                    <a:pt x="0" y="114322"/>
                    <a:pt x="114323" y="0"/>
                    <a:pt x="255347" y="0"/>
                  </a:cubicBezTo>
                  <a:cubicBezTo>
                    <a:pt x="396371" y="0"/>
                    <a:pt x="510693" y="114322"/>
                    <a:pt x="510693" y="255346"/>
                  </a:cubicBezTo>
                  <a:close/>
                </a:path>
              </a:pathLst>
            </a:custGeom>
            <a:solidFill>
              <a:srgbClr val="F6AD80"/>
            </a:solidFill>
            <a:ln w="64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08" name="Gráfico 3">
              <a:extLst>
                <a:ext uri="{FF2B5EF4-FFF2-40B4-BE49-F238E27FC236}">
                  <a16:creationId xmlns:a16="http://schemas.microsoft.com/office/drawing/2014/main" id="{1F7F665D-7DC1-45CA-B777-4EAD5756DBB5}"/>
                </a:ext>
              </a:extLst>
            </p:cNvPr>
            <p:cNvGrpSpPr/>
            <p:nvPr/>
          </p:nvGrpSpPr>
          <p:grpSpPr>
            <a:xfrm>
              <a:off x="10958033" y="1811806"/>
              <a:ext cx="239399" cy="304344"/>
              <a:chOff x="10958033" y="1811806"/>
              <a:chExt cx="239399" cy="304344"/>
            </a:xfrm>
            <a:solidFill>
              <a:srgbClr val="FFFFFF"/>
            </a:solidFill>
          </p:grpSpPr>
          <p:grpSp>
            <p:nvGrpSpPr>
              <p:cNvPr id="209" name="Gráfico 3">
                <a:extLst>
                  <a:ext uri="{FF2B5EF4-FFF2-40B4-BE49-F238E27FC236}">
                    <a16:creationId xmlns:a16="http://schemas.microsoft.com/office/drawing/2014/main" id="{1103868E-1B2C-4EDA-893D-A41B7E9FA9ED}"/>
                  </a:ext>
                </a:extLst>
              </p:cNvPr>
              <p:cNvGrpSpPr/>
              <p:nvPr/>
            </p:nvGrpSpPr>
            <p:grpSpPr>
              <a:xfrm>
                <a:off x="11067798" y="1933338"/>
                <a:ext cx="124040" cy="182812"/>
                <a:chOff x="11067798" y="1933338"/>
                <a:chExt cx="124040" cy="182812"/>
              </a:xfrm>
              <a:solidFill>
                <a:srgbClr val="FFFFFF"/>
              </a:solidFill>
            </p:grpSpPr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id="{9107DB85-06E2-4798-8F7B-DEEA71D89152}"/>
                    </a:ext>
                  </a:extLst>
                </p:cNvPr>
                <p:cNvSpPr/>
                <p:nvPr/>
              </p:nvSpPr>
              <p:spPr>
                <a:xfrm>
                  <a:off x="11067798" y="1933338"/>
                  <a:ext cx="124040" cy="182812"/>
                </a:xfrm>
                <a:custGeom>
                  <a:avLst/>
                  <a:gdLst>
                    <a:gd name="connsiteX0" fmla="*/ 37810 w 124040"/>
                    <a:gd name="connsiteY0" fmla="*/ 386 h 182812"/>
                    <a:gd name="connsiteX1" fmla="*/ 38003 w 124040"/>
                    <a:gd name="connsiteY1" fmla="*/ 0 h 182812"/>
                    <a:gd name="connsiteX2" fmla="*/ 124040 w 124040"/>
                    <a:gd name="connsiteY2" fmla="*/ 38967 h 182812"/>
                    <a:gd name="connsiteX3" fmla="*/ 124040 w 124040"/>
                    <a:gd name="connsiteY3" fmla="*/ 182813 h 182812"/>
                    <a:gd name="connsiteX4" fmla="*/ 107643 w 124040"/>
                    <a:gd name="connsiteY4" fmla="*/ 182813 h 182812"/>
                    <a:gd name="connsiteX5" fmla="*/ 107643 w 124040"/>
                    <a:gd name="connsiteY5" fmla="*/ 49513 h 182812"/>
                    <a:gd name="connsiteX6" fmla="*/ 38068 w 124040"/>
                    <a:gd name="connsiteY6" fmla="*/ 18069 h 182812"/>
                    <a:gd name="connsiteX7" fmla="*/ 38068 w 124040"/>
                    <a:gd name="connsiteY7" fmla="*/ 182813 h 182812"/>
                    <a:gd name="connsiteX8" fmla="*/ 0 w 124040"/>
                    <a:gd name="connsiteY8" fmla="*/ 182813 h 182812"/>
                    <a:gd name="connsiteX9" fmla="*/ 0 w 124040"/>
                    <a:gd name="connsiteY9" fmla="*/ 40125 h 182812"/>
                    <a:gd name="connsiteX10" fmla="*/ 37810 w 124040"/>
                    <a:gd name="connsiteY10" fmla="*/ 386 h 182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040" h="182812">
                      <a:moveTo>
                        <a:pt x="37810" y="386"/>
                      </a:moveTo>
                      <a:lnTo>
                        <a:pt x="38003" y="0"/>
                      </a:lnTo>
                      <a:lnTo>
                        <a:pt x="124040" y="38967"/>
                      </a:lnTo>
                      <a:lnTo>
                        <a:pt x="124040" y="182813"/>
                      </a:lnTo>
                      <a:lnTo>
                        <a:pt x="107643" y="182813"/>
                      </a:lnTo>
                      <a:lnTo>
                        <a:pt x="107643" y="49513"/>
                      </a:lnTo>
                      <a:lnTo>
                        <a:pt x="38068" y="18069"/>
                      </a:lnTo>
                      <a:lnTo>
                        <a:pt x="38068" y="182813"/>
                      </a:lnTo>
                      <a:lnTo>
                        <a:pt x="0" y="182813"/>
                      </a:lnTo>
                      <a:lnTo>
                        <a:pt x="0" y="40125"/>
                      </a:lnTo>
                      <a:lnTo>
                        <a:pt x="37810" y="3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7" name="Forma Livre: Forma 216">
                  <a:extLst>
                    <a:ext uri="{FF2B5EF4-FFF2-40B4-BE49-F238E27FC236}">
                      <a16:creationId xmlns:a16="http://schemas.microsoft.com/office/drawing/2014/main" id="{DC5C7995-0A48-4B24-AF71-740863136050}"/>
                    </a:ext>
                  </a:extLst>
                </p:cNvPr>
                <p:cNvSpPr/>
                <p:nvPr/>
              </p:nvSpPr>
              <p:spPr>
                <a:xfrm>
                  <a:off x="11121684" y="1976164"/>
                  <a:ext cx="42761" cy="36781"/>
                </a:xfrm>
                <a:custGeom>
                  <a:avLst/>
                  <a:gdLst>
                    <a:gd name="connsiteX0" fmla="*/ 42762 w 42761"/>
                    <a:gd name="connsiteY0" fmla="*/ 36781 h 36781"/>
                    <a:gd name="connsiteX1" fmla="*/ 0 w 42761"/>
                    <a:gd name="connsiteY1" fmla="*/ 23535 h 36781"/>
                    <a:gd name="connsiteX2" fmla="*/ 0 w 42761"/>
                    <a:gd name="connsiteY2" fmla="*/ 0 h 36781"/>
                    <a:gd name="connsiteX3" fmla="*/ 42762 w 42761"/>
                    <a:gd name="connsiteY3" fmla="*/ 19934 h 36781"/>
                    <a:gd name="connsiteX4" fmla="*/ 42762 w 42761"/>
                    <a:gd name="connsiteY4" fmla="*/ 36781 h 36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761" h="36781">
                      <a:moveTo>
                        <a:pt x="42762" y="36781"/>
                      </a:moveTo>
                      <a:lnTo>
                        <a:pt x="0" y="23535"/>
                      </a:lnTo>
                      <a:lnTo>
                        <a:pt x="0" y="0"/>
                      </a:lnTo>
                      <a:lnTo>
                        <a:pt x="42762" y="19934"/>
                      </a:lnTo>
                      <a:lnTo>
                        <a:pt x="42762" y="367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8" name="Forma Livre: Forma 217">
                  <a:extLst>
                    <a:ext uri="{FF2B5EF4-FFF2-40B4-BE49-F238E27FC236}">
                      <a16:creationId xmlns:a16="http://schemas.microsoft.com/office/drawing/2014/main" id="{218C66B8-D102-4880-802C-3A7F7ECA4B5F}"/>
                    </a:ext>
                  </a:extLst>
                </p:cNvPr>
                <p:cNvSpPr/>
                <p:nvPr/>
              </p:nvSpPr>
              <p:spPr>
                <a:xfrm>
                  <a:off x="11121684" y="2018346"/>
                  <a:ext cx="42761" cy="27135"/>
                </a:xfrm>
                <a:custGeom>
                  <a:avLst/>
                  <a:gdLst>
                    <a:gd name="connsiteX0" fmla="*/ 42762 w 42761"/>
                    <a:gd name="connsiteY0" fmla="*/ 27136 h 27135"/>
                    <a:gd name="connsiteX1" fmla="*/ 0 w 42761"/>
                    <a:gd name="connsiteY1" fmla="*/ 22249 h 27135"/>
                    <a:gd name="connsiteX2" fmla="*/ 0 w 42761"/>
                    <a:gd name="connsiteY2" fmla="*/ 0 h 27135"/>
                    <a:gd name="connsiteX3" fmla="*/ 42762 w 42761"/>
                    <a:gd name="connsiteY3" fmla="*/ 11446 h 27135"/>
                    <a:gd name="connsiteX4" fmla="*/ 42762 w 42761"/>
                    <a:gd name="connsiteY4" fmla="*/ 27136 h 27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761" h="27135">
                      <a:moveTo>
                        <a:pt x="42762" y="27136"/>
                      </a:moveTo>
                      <a:lnTo>
                        <a:pt x="0" y="22249"/>
                      </a:lnTo>
                      <a:lnTo>
                        <a:pt x="0" y="0"/>
                      </a:lnTo>
                      <a:lnTo>
                        <a:pt x="42762" y="11446"/>
                      </a:lnTo>
                      <a:lnTo>
                        <a:pt x="42762" y="2713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9" name="Forma Livre: Forma 218">
                  <a:extLst>
                    <a:ext uri="{FF2B5EF4-FFF2-40B4-BE49-F238E27FC236}">
                      <a16:creationId xmlns:a16="http://schemas.microsoft.com/office/drawing/2014/main" id="{D4C910CC-5CBD-4B8A-8EC8-194D4B9426F7}"/>
                    </a:ext>
                  </a:extLst>
                </p:cNvPr>
                <p:cNvSpPr/>
                <p:nvPr/>
              </p:nvSpPr>
              <p:spPr>
                <a:xfrm>
                  <a:off x="11121684" y="2058150"/>
                  <a:ext cx="42761" cy="19869"/>
                </a:xfrm>
                <a:custGeom>
                  <a:avLst/>
                  <a:gdLst>
                    <a:gd name="connsiteX0" fmla="*/ 42762 w 42761"/>
                    <a:gd name="connsiteY0" fmla="*/ 19870 h 19869"/>
                    <a:gd name="connsiteX1" fmla="*/ 0 w 42761"/>
                    <a:gd name="connsiteY1" fmla="*/ 19870 h 19869"/>
                    <a:gd name="connsiteX2" fmla="*/ 0 w 42761"/>
                    <a:gd name="connsiteY2" fmla="*/ 0 h 19869"/>
                    <a:gd name="connsiteX3" fmla="*/ 42762 w 42761"/>
                    <a:gd name="connsiteY3" fmla="*/ 3601 h 19869"/>
                    <a:gd name="connsiteX4" fmla="*/ 42762 w 42761"/>
                    <a:gd name="connsiteY4" fmla="*/ 19870 h 19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761" h="19869">
                      <a:moveTo>
                        <a:pt x="42762" y="19870"/>
                      </a:moveTo>
                      <a:lnTo>
                        <a:pt x="0" y="19870"/>
                      </a:lnTo>
                      <a:lnTo>
                        <a:pt x="0" y="0"/>
                      </a:lnTo>
                      <a:lnTo>
                        <a:pt x="42762" y="3601"/>
                      </a:lnTo>
                      <a:lnTo>
                        <a:pt x="42762" y="198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id="{47E0D665-87CF-4186-94A2-92139404A2B7}"/>
                    </a:ext>
                  </a:extLst>
                </p:cNvPr>
                <p:cNvSpPr/>
                <p:nvPr/>
              </p:nvSpPr>
              <p:spPr>
                <a:xfrm>
                  <a:off x="11121684" y="2096732"/>
                  <a:ext cx="42761" cy="19290"/>
                </a:xfrm>
                <a:custGeom>
                  <a:avLst/>
                  <a:gdLst>
                    <a:gd name="connsiteX0" fmla="*/ 0 w 42761"/>
                    <a:gd name="connsiteY0" fmla="*/ 0 h 19290"/>
                    <a:gd name="connsiteX1" fmla="*/ 42761 w 42761"/>
                    <a:gd name="connsiteY1" fmla="*/ 0 h 19290"/>
                    <a:gd name="connsiteX2" fmla="*/ 42761 w 42761"/>
                    <a:gd name="connsiteY2" fmla="*/ 19291 h 19290"/>
                    <a:gd name="connsiteX3" fmla="*/ 0 w 42761"/>
                    <a:gd name="connsiteY3" fmla="*/ 19291 h 19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761" h="19290">
                      <a:moveTo>
                        <a:pt x="0" y="0"/>
                      </a:moveTo>
                      <a:lnTo>
                        <a:pt x="42761" y="0"/>
                      </a:lnTo>
                      <a:lnTo>
                        <a:pt x="42761" y="19291"/>
                      </a:lnTo>
                      <a:lnTo>
                        <a:pt x="0" y="192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10" name="Forma Livre: Forma 209">
                <a:extLst>
                  <a:ext uri="{FF2B5EF4-FFF2-40B4-BE49-F238E27FC236}">
                    <a16:creationId xmlns:a16="http://schemas.microsoft.com/office/drawing/2014/main" id="{2417AD0C-86DF-40EF-AE7F-55C01A861B3B}"/>
                  </a:ext>
                </a:extLst>
              </p:cNvPr>
              <p:cNvSpPr/>
              <p:nvPr/>
            </p:nvSpPr>
            <p:spPr>
              <a:xfrm>
                <a:off x="11017192" y="1875144"/>
                <a:ext cx="38196" cy="240492"/>
              </a:xfrm>
              <a:custGeom>
                <a:avLst/>
                <a:gdLst>
                  <a:gd name="connsiteX0" fmla="*/ 38196 w 38196"/>
                  <a:gd name="connsiteY0" fmla="*/ 240299 h 240492"/>
                  <a:gd name="connsiteX1" fmla="*/ 38196 w 38196"/>
                  <a:gd name="connsiteY1" fmla="*/ 0 h 240492"/>
                  <a:gd name="connsiteX2" fmla="*/ 0 w 38196"/>
                  <a:gd name="connsiteY2" fmla="*/ 45205 h 240492"/>
                  <a:gd name="connsiteX3" fmla="*/ 0 w 38196"/>
                  <a:gd name="connsiteY3" fmla="*/ 240492 h 240492"/>
                  <a:gd name="connsiteX4" fmla="*/ 38196 w 38196"/>
                  <a:gd name="connsiteY4" fmla="*/ 240299 h 240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96" h="240492">
                    <a:moveTo>
                      <a:pt x="38196" y="240299"/>
                    </a:moveTo>
                    <a:lnTo>
                      <a:pt x="38196" y="0"/>
                    </a:lnTo>
                    <a:lnTo>
                      <a:pt x="0" y="45205"/>
                    </a:lnTo>
                    <a:lnTo>
                      <a:pt x="0" y="240492"/>
                    </a:lnTo>
                    <a:lnTo>
                      <a:pt x="38196" y="240299"/>
                    </a:lnTo>
                    <a:close/>
                  </a:path>
                </a:pathLst>
              </a:custGeom>
              <a:solidFill>
                <a:srgbClr val="FFFFFF"/>
              </a:solidFill>
              <a:ln w="6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1" name="Forma Livre: Forma 210">
                <a:extLst>
                  <a:ext uri="{FF2B5EF4-FFF2-40B4-BE49-F238E27FC236}">
                    <a16:creationId xmlns:a16="http://schemas.microsoft.com/office/drawing/2014/main" id="{D48E94D4-5C65-4220-9393-6790AFA956D2}"/>
                  </a:ext>
                </a:extLst>
              </p:cNvPr>
              <p:cNvSpPr/>
              <p:nvPr/>
            </p:nvSpPr>
            <p:spPr>
              <a:xfrm>
                <a:off x="11049472" y="1875016"/>
                <a:ext cx="86873" cy="83657"/>
              </a:xfrm>
              <a:custGeom>
                <a:avLst/>
                <a:gdLst>
                  <a:gd name="connsiteX0" fmla="*/ 73819 w 86873"/>
                  <a:gd name="connsiteY0" fmla="*/ 83658 h 83657"/>
                  <a:gd name="connsiteX1" fmla="*/ 86873 w 86873"/>
                  <a:gd name="connsiteY1" fmla="*/ 83658 h 83657"/>
                  <a:gd name="connsiteX2" fmla="*/ 86873 w 86873"/>
                  <a:gd name="connsiteY2" fmla="*/ 39032 h 83657"/>
                  <a:gd name="connsiteX3" fmla="*/ 5659 w 86873"/>
                  <a:gd name="connsiteY3" fmla="*/ 0 h 83657"/>
                  <a:gd name="connsiteX4" fmla="*/ 0 w 86873"/>
                  <a:gd name="connsiteY4" fmla="*/ 11767 h 83657"/>
                  <a:gd name="connsiteX5" fmla="*/ 73819 w 86873"/>
                  <a:gd name="connsiteY5" fmla="*/ 47198 h 83657"/>
                  <a:gd name="connsiteX6" fmla="*/ 73819 w 86873"/>
                  <a:gd name="connsiteY6" fmla="*/ 83658 h 8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873" h="83657">
                    <a:moveTo>
                      <a:pt x="73819" y="83658"/>
                    </a:moveTo>
                    <a:lnTo>
                      <a:pt x="86873" y="83658"/>
                    </a:lnTo>
                    <a:lnTo>
                      <a:pt x="86873" y="39032"/>
                    </a:lnTo>
                    <a:lnTo>
                      <a:pt x="5659" y="0"/>
                    </a:lnTo>
                    <a:lnTo>
                      <a:pt x="0" y="11767"/>
                    </a:lnTo>
                    <a:lnTo>
                      <a:pt x="73819" y="47198"/>
                    </a:lnTo>
                    <a:lnTo>
                      <a:pt x="73819" y="83658"/>
                    </a:lnTo>
                    <a:close/>
                  </a:path>
                </a:pathLst>
              </a:custGeom>
              <a:solidFill>
                <a:srgbClr val="FFFFFF"/>
              </a:solidFill>
              <a:ln w="6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2" name="Forma Livre: Forma 211">
                <a:extLst>
                  <a:ext uri="{FF2B5EF4-FFF2-40B4-BE49-F238E27FC236}">
                    <a16:creationId xmlns:a16="http://schemas.microsoft.com/office/drawing/2014/main" id="{1D4B4AA7-450F-4239-9108-6690281DDCC5}"/>
                  </a:ext>
                </a:extLst>
              </p:cNvPr>
              <p:cNvSpPr/>
              <p:nvPr/>
            </p:nvSpPr>
            <p:spPr>
              <a:xfrm>
                <a:off x="10966199" y="1811935"/>
                <a:ext cx="38196" cy="303509"/>
              </a:xfrm>
              <a:custGeom>
                <a:avLst/>
                <a:gdLst>
                  <a:gd name="connsiteX0" fmla="*/ 38196 w 38196"/>
                  <a:gd name="connsiteY0" fmla="*/ 303316 h 303509"/>
                  <a:gd name="connsiteX1" fmla="*/ 38196 w 38196"/>
                  <a:gd name="connsiteY1" fmla="*/ 0 h 303509"/>
                  <a:gd name="connsiteX2" fmla="*/ 0 w 38196"/>
                  <a:gd name="connsiteY2" fmla="*/ 45141 h 303509"/>
                  <a:gd name="connsiteX3" fmla="*/ 0 w 38196"/>
                  <a:gd name="connsiteY3" fmla="*/ 303509 h 303509"/>
                  <a:gd name="connsiteX4" fmla="*/ 38196 w 38196"/>
                  <a:gd name="connsiteY4" fmla="*/ 303316 h 303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96" h="303509">
                    <a:moveTo>
                      <a:pt x="38196" y="303316"/>
                    </a:moveTo>
                    <a:lnTo>
                      <a:pt x="38196" y="0"/>
                    </a:lnTo>
                    <a:lnTo>
                      <a:pt x="0" y="45141"/>
                    </a:lnTo>
                    <a:lnTo>
                      <a:pt x="0" y="303509"/>
                    </a:lnTo>
                    <a:lnTo>
                      <a:pt x="38196" y="303316"/>
                    </a:lnTo>
                    <a:close/>
                  </a:path>
                </a:pathLst>
              </a:custGeom>
              <a:solidFill>
                <a:srgbClr val="FFFFFF"/>
              </a:solidFill>
              <a:ln w="6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3" name="Forma Livre: Forma 212">
                <a:extLst>
                  <a:ext uri="{FF2B5EF4-FFF2-40B4-BE49-F238E27FC236}">
                    <a16:creationId xmlns:a16="http://schemas.microsoft.com/office/drawing/2014/main" id="{7EAEEC7D-11C9-485F-8023-75BE73198888}"/>
                  </a:ext>
                </a:extLst>
              </p:cNvPr>
              <p:cNvSpPr/>
              <p:nvPr/>
            </p:nvSpPr>
            <p:spPr>
              <a:xfrm>
                <a:off x="10998479" y="1811806"/>
                <a:ext cx="86873" cy="83657"/>
              </a:xfrm>
              <a:custGeom>
                <a:avLst/>
                <a:gdLst>
                  <a:gd name="connsiteX0" fmla="*/ 73884 w 86873"/>
                  <a:gd name="connsiteY0" fmla="*/ 83658 h 83657"/>
                  <a:gd name="connsiteX1" fmla="*/ 86873 w 86873"/>
                  <a:gd name="connsiteY1" fmla="*/ 83658 h 83657"/>
                  <a:gd name="connsiteX2" fmla="*/ 86873 w 86873"/>
                  <a:gd name="connsiteY2" fmla="*/ 39032 h 83657"/>
                  <a:gd name="connsiteX3" fmla="*/ 5659 w 86873"/>
                  <a:gd name="connsiteY3" fmla="*/ 0 h 83657"/>
                  <a:gd name="connsiteX4" fmla="*/ 0 w 86873"/>
                  <a:gd name="connsiteY4" fmla="*/ 11767 h 83657"/>
                  <a:gd name="connsiteX5" fmla="*/ 73884 w 86873"/>
                  <a:gd name="connsiteY5" fmla="*/ 47198 h 83657"/>
                  <a:gd name="connsiteX6" fmla="*/ 73884 w 86873"/>
                  <a:gd name="connsiteY6" fmla="*/ 83658 h 8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873" h="83657">
                    <a:moveTo>
                      <a:pt x="73884" y="83658"/>
                    </a:moveTo>
                    <a:lnTo>
                      <a:pt x="86873" y="83658"/>
                    </a:lnTo>
                    <a:lnTo>
                      <a:pt x="86873" y="39032"/>
                    </a:lnTo>
                    <a:lnTo>
                      <a:pt x="5659" y="0"/>
                    </a:lnTo>
                    <a:lnTo>
                      <a:pt x="0" y="11767"/>
                    </a:lnTo>
                    <a:lnTo>
                      <a:pt x="73884" y="47198"/>
                    </a:lnTo>
                    <a:lnTo>
                      <a:pt x="73884" y="83658"/>
                    </a:lnTo>
                    <a:close/>
                  </a:path>
                </a:pathLst>
              </a:custGeom>
              <a:solidFill>
                <a:srgbClr val="FFFFFF"/>
              </a:solidFill>
              <a:ln w="6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4" name="Forma Livre: Forma 213">
                <a:extLst>
                  <a:ext uri="{FF2B5EF4-FFF2-40B4-BE49-F238E27FC236}">
                    <a16:creationId xmlns:a16="http://schemas.microsoft.com/office/drawing/2014/main" id="{877BF122-45F0-4E3B-AA42-26F7A00F21D3}"/>
                  </a:ext>
                </a:extLst>
              </p:cNvPr>
              <p:cNvSpPr/>
              <p:nvPr/>
            </p:nvSpPr>
            <p:spPr>
              <a:xfrm rot="10800000">
                <a:off x="10958033" y="2106313"/>
                <a:ext cx="147896" cy="9774"/>
              </a:xfrm>
              <a:custGeom>
                <a:avLst/>
                <a:gdLst>
                  <a:gd name="connsiteX0" fmla="*/ 0 w 147896"/>
                  <a:gd name="connsiteY0" fmla="*/ 0 h 9774"/>
                  <a:gd name="connsiteX1" fmla="*/ 147897 w 147896"/>
                  <a:gd name="connsiteY1" fmla="*/ 0 h 9774"/>
                  <a:gd name="connsiteX2" fmla="*/ 147897 w 147896"/>
                  <a:gd name="connsiteY2" fmla="*/ 9774 h 9774"/>
                  <a:gd name="connsiteX3" fmla="*/ 0 w 147896"/>
                  <a:gd name="connsiteY3" fmla="*/ 9774 h 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896" h="9774">
                    <a:moveTo>
                      <a:pt x="0" y="0"/>
                    </a:moveTo>
                    <a:lnTo>
                      <a:pt x="147897" y="0"/>
                    </a:lnTo>
                    <a:lnTo>
                      <a:pt x="147897" y="9774"/>
                    </a:lnTo>
                    <a:lnTo>
                      <a:pt x="0" y="9774"/>
                    </a:lnTo>
                    <a:close/>
                  </a:path>
                </a:pathLst>
              </a:custGeom>
              <a:solidFill>
                <a:srgbClr val="FFFFFF"/>
              </a:solidFill>
              <a:ln w="6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5" name="Forma Livre: Forma 214">
                <a:extLst>
                  <a:ext uri="{FF2B5EF4-FFF2-40B4-BE49-F238E27FC236}">
                    <a16:creationId xmlns:a16="http://schemas.microsoft.com/office/drawing/2014/main" id="{02486478-81B7-43D3-8F8D-9E1B2DF04EDC}"/>
                  </a:ext>
                </a:extLst>
              </p:cNvPr>
              <p:cNvSpPr/>
              <p:nvPr/>
            </p:nvSpPr>
            <p:spPr>
              <a:xfrm rot="10800000">
                <a:off x="11175505" y="2106313"/>
                <a:ext cx="21927" cy="9774"/>
              </a:xfrm>
              <a:custGeom>
                <a:avLst/>
                <a:gdLst>
                  <a:gd name="connsiteX0" fmla="*/ 0 w 21927"/>
                  <a:gd name="connsiteY0" fmla="*/ 0 h 9774"/>
                  <a:gd name="connsiteX1" fmla="*/ 21927 w 21927"/>
                  <a:gd name="connsiteY1" fmla="*/ 0 h 9774"/>
                  <a:gd name="connsiteX2" fmla="*/ 21927 w 21927"/>
                  <a:gd name="connsiteY2" fmla="*/ 9774 h 9774"/>
                  <a:gd name="connsiteX3" fmla="*/ 0 w 21927"/>
                  <a:gd name="connsiteY3" fmla="*/ 9774 h 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27" h="9774">
                    <a:moveTo>
                      <a:pt x="0" y="0"/>
                    </a:moveTo>
                    <a:lnTo>
                      <a:pt x="21927" y="0"/>
                    </a:lnTo>
                    <a:lnTo>
                      <a:pt x="21927" y="9774"/>
                    </a:lnTo>
                    <a:lnTo>
                      <a:pt x="0" y="9774"/>
                    </a:lnTo>
                    <a:close/>
                  </a:path>
                </a:pathLst>
              </a:custGeom>
              <a:solidFill>
                <a:srgbClr val="FFFFFF"/>
              </a:solidFill>
              <a:ln w="64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223" name="Retângulo: Cantos Arredondados 222">
            <a:extLst>
              <a:ext uri="{FF2B5EF4-FFF2-40B4-BE49-F238E27FC236}">
                <a16:creationId xmlns:a16="http://schemas.microsoft.com/office/drawing/2014/main" id="{04EB1CB1-6307-41F4-8B2E-AB8B583D48FA}"/>
              </a:ext>
            </a:extLst>
          </p:cNvPr>
          <p:cNvSpPr/>
          <p:nvPr/>
        </p:nvSpPr>
        <p:spPr>
          <a:xfrm>
            <a:off x="8339337" y="1651186"/>
            <a:ext cx="3482196" cy="857983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4" name="CaixaDeTexto 223">
            <a:extLst>
              <a:ext uri="{FF2B5EF4-FFF2-40B4-BE49-F238E27FC236}">
                <a16:creationId xmlns:a16="http://schemas.microsoft.com/office/drawing/2014/main" id="{E7BB465B-0522-4DC5-83EA-9A62AA9745C1}"/>
              </a:ext>
            </a:extLst>
          </p:cNvPr>
          <p:cNvSpPr txBox="1"/>
          <p:nvPr/>
        </p:nvSpPr>
        <p:spPr>
          <a:xfrm>
            <a:off x="9052253" y="1643075"/>
            <a:ext cx="2085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u="sng" dirty="0">
                <a:latin typeface="Arial Rounded MT Bold" panose="020F0704030504030204" pitchFamily="34" charset="0"/>
              </a:rPr>
              <a:t>INCREMENTOS ESGOTO</a:t>
            </a:r>
          </a:p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Diferença entre 1 ° e 2 ° lugar </a:t>
            </a:r>
          </a:p>
        </p:txBody>
      </p:sp>
      <p:grpSp>
        <p:nvGrpSpPr>
          <p:cNvPr id="234" name="Gráfico 5">
            <a:extLst>
              <a:ext uri="{FF2B5EF4-FFF2-40B4-BE49-F238E27FC236}">
                <a16:creationId xmlns:a16="http://schemas.microsoft.com/office/drawing/2014/main" id="{E691A003-1C8B-40A0-88BD-2D560803F1D3}"/>
              </a:ext>
            </a:extLst>
          </p:cNvPr>
          <p:cNvGrpSpPr/>
          <p:nvPr/>
        </p:nvGrpSpPr>
        <p:grpSpPr>
          <a:xfrm>
            <a:off x="8468764" y="1903263"/>
            <a:ext cx="453839" cy="396154"/>
            <a:chOff x="4960463" y="5227649"/>
            <a:chExt cx="509919" cy="509919"/>
          </a:xfrm>
        </p:grpSpPr>
        <p:sp>
          <p:nvSpPr>
            <p:cNvPr id="235" name="Forma Livre: Forma 234">
              <a:extLst>
                <a:ext uri="{FF2B5EF4-FFF2-40B4-BE49-F238E27FC236}">
                  <a16:creationId xmlns:a16="http://schemas.microsoft.com/office/drawing/2014/main" id="{7A8E7571-E378-4DA3-818A-EA3A0D817E77}"/>
                </a:ext>
              </a:extLst>
            </p:cNvPr>
            <p:cNvSpPr/>
            <p:nvPr/>
          </p:nvSpPr>
          <p:spPr>
            <a:xfrm>
              <a:off x="4960463" y="5227649"/>
              <a:ext cx="509919" cy="509919"/>
            </a:xfrm>
            <a:custGeom>
              <a:avLst/>
              <a:gdLst>
                <a:gd name="connsiteX0" fmla="*/ 509919 w 509919"/>
                <a:gd name="connsiteY0" fmla="*/ 254959 h 509919"/>
                <a:gd name="connsiteX1" fmla="*/ 254959 w 509919"/>
                <a:gd name="connsiteY1" fmla="*/ 509919 h 509919"/>
                <a:gd name="connsiteX2" fmla="*/ 0 w 509919"/>
                <a:gd name="connsiteY2" fmla="*/ 254959 h 509919"/>
                <a:gd name="connsiteX3" fmla="*/ 254959 w 509919"/>
                <a:gd name="connsiteY3" fmla="*/ 0 h 509919"/>
                <a:gd name="connsiteX4" fmla="*/ 509919 w 509919"/>
                <a:gd name="connsiteY4" fmla="*/ 254959 h 50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919" h="509919">
                  <a:moveTo>
                    <a:pt x="509919" y="254959"/>
                  </a:moveTo>
                  <a:cubicBezTo>
                    <a:pt x="509919" y="395770"/>
                    <a:pt x="395770" y="509919"/>
                    <a:pt x="254959" y="509919"/>
                  </a:cubicBezTo>
                  <a:cubicBezTo>
                    <a:pt x="114149" y="509919"/>
                    <a:pt x="0" y="395770"/>
                    <a:pt x="0" y="254959"/>
                  </a:cubicBezTo>
                  <a:cubicBezTo>
                    <a:pt x="0" y="114149"/>
                    <a:pt x="114149" y="0"/>
                    <a:pt x="254959" y="0"/>
                  </a:cubicBezTo>
                  <a:cubicBezTo>
                    <a:pt x="395770" y="0"/>
                    <a:pt x="509919" y="114149"/>
                    <a:pt x="509919" y="254959"/>
                  </a:cubicBezTo>
                  <a:close/>
                </a:path>
              </a:pathLst>
            </a:custGeom>
            <a:solidFill>
              <a:srgbClr val="199E38"/>
            </a:solidFill>
            <a:ln w="6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36" name="Gráfico 5">
              <a:extLst>
                <a:ext uri="{FF2B5EF4-FFF2-40B4-BE49-F238E27FC236}">
                  <a16:creationId xmlns:a16="http://schemas.microsoft.com/office/drawing/2014/main" id="{AC185490-D0F1-4E7B-81C6-75A91ED6333A}"/>
                </a:ext>
              </a:extLst>
            </p:cNvPr>
            <p:cNvGrpSpPr/>
            <p:nvPr/>
          </p:nvGrpSpPr>
          <p:grpSpPr>
            <a:xfrm>
              <a:off x="5109547" y="5332817"/>
              <a:ext cx="212327" cy="274349"/>
              <a:chOff x="5109547" y="5332817"/>
              <a:chExt cx="212327" cy="274349"/>
            </a:xfrm>
            <a:solidFill>
              <a:srgbClr val="FFFFFF"/>
            </a:solidFill>
          </p:grpSpPr>
          <p:sp>
            <p:nvSpPr>
              <p:cNvPr id="237" name="Forma Livre: Forma 236">
                <a:extLst>
                  <a:ext uri="{FF2B5EF4-FFF2-40B4-BE49-F238E27FC236}">
                    <a16:creationId xmlns:a16="http://schemas.microsoft.com/office/drawing/2014/main" id="{5019350B-1ECE-44B1-8F0E-9C083BF4F28F}"/>
                  </a:ext>
                </a:extLst>
              </p:cNvPr>
              <p:cNvSpPr/>
              <p:nvPr/>
            </p:nvSpPr>
            <p:spPr>
              <a:xfrm>
                <a:off x="5128360" y="5332817"/>
                <a:ext cx="104205" cy="116404"/>
              </a:xfrm>
              <a:custGeom>
                <a:avLst/>
                <a:gdLst>
                  <a:gd name="connsiteX0" fmla="*/ 57207 w 104205"/>
                  <a:gd name="connsiteY0" fmla="*/ 116404 h 116404"/>
                  <a:gd name="connsiteX1" fmla="*/ 45072 w 104205"/>
                  <a:gd name="connsiteY1" fmla="*/ 80899 h 116404"/>
                  <a:gd name="connsiteX2" fmla="*/ 103242 w 104205"/>
                  <a:gd name="connsiteY2" fmla="*/ 22729 h 116404"/>
                  <a:gd name="connsiteX3" fmla="*/ 104206 w 104205"/>
                  <a:gd name="connsiteY3" fmla="*/ 22729 h 116404"/>
                  <a:gd name="connsiteX4" fmla="*/ 58170 w 104205"/>
                  <a:gd name="connsiteY4" fmla="*/ 0 h 116404"/>
                  <a:gd name="connsiteX5" fmla="*/ 0 w 104205"/>
                  <a:gd name="connsiteY5" fmla="*/ 58170 h 116404"/>
                  <a:gd name="connsiteX6" fmla="*/ 57207 w 104205"/>
                  <a:gd name="connsiteY6" fmla="*/ 116340 h 11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205" h="116404">
                    <a:moveTo>
                      <a:pt x="57207" y="116404"/>
                    </a:moveTo>
                    <a:cubicBezTo>
                      <a:pt x="49631" y="106581"/>
                      <a:pt x="45072" y="94318"/>
                      <a:pt x="45072" y="80899"/>
                    </a:cubicBezTo>
                    <a:cubicBezTo>
                      <a:pt x="45072" y="48732"/>
                      <a:pt x="71140" y="22729"/>
                      <a:pt x="103242" y="22729"/>
                    </a:cubicBezTo>
                    <a:cubicBezTo>
                      <a:pt x="103563" y="22729"/>
                      <a:pt x="103884" y="22729"/>
                      <a:pt x="104206" y="22729"/>
                    </a:cubicBezTo>
                    <a:cubicBezTo>
                      <a:pt x="93547" y="8924"/>
                      <a:pt x="76918" y="0"/>
                      <a:pt x="58170" y="0"/>
                    </a:cubicBezTo>
                    <a:cubicBezTo>
                      <a:pt x="26003" y="0"/>
                      <a:pt x="0" y="26067"/>
                      <a:pt x="0" y="58170"/>
                    </a:cubicBezTo>
                    <a:cubicBezTo>
                      <a:pt x="0" y="90273"/>
                      <a:pt x="25554" y="115762"/>
                      <a:pt x="57207" y="1163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238" name="Gráfico 5">
                <a:extLst>
                  <a:ext uri="{FF2B5EF4-FFF2-40B4-BE49-F238E27FC236}">
                    <a16:creationId xmlns:a16="http://schemas.microsoft.com/office/drawing/2014/main" id="{E2FB377A-1771-42DD-A86E-70777D6DDD28}"/>
                  </a:ext>
                </a:extLst>
              </p:cNvPr>
              <p:cNvGrpSpPr/>
              <p:nvPr/>
            </p:nvGrpSpPr>
            <p:grpSpPr>
              <a:xfrm>
                <a:off x="5167717" y="5364535"/>
                <a:ext cx="154157" cy="242632"/>
                <a:chOff x="5167717" y="5364535"/>
                <a:chExt cx="154157" cy="242632"/>
              </a:xfrm>
              <a:solidFill>
                <a:srgbClr val="FFFFFF"/>
              </a:solidFill>
            </p:grpSpPr>
            <p:sp>
              <p:nvSpPr>
                <p:cNvPr id="240" name="Forma Livre: Forma 239">
                  <a:extLst>
                    <a:ext uri="{FF2B5EF4-FFF2-40B4-BE49-F238E27FC236}">
                      <a16:creationId xmlns:a16="http://schemas.microsoft.com/office/drawing/2014/main" id="{09582D6A-8E29-4D81-A8A4-8A7B3ACC08B0}"/>
                    </a:ext>
                  </a:extLst>
                </p:cNvPr>
                <p:cNvSpPr/>
                <p:nvPr/>
              </p:nvSpPr>
              <p:spPr>
                <a:xfrm>
                  <a:off x="5186594" y="5364535"/>
                  <a:ext cx="116340" cy="116340"/>
                </a:xfrm>
                <a:custGeom>
                  <a:avLst/>
                  <a:gdLst>
                    <a:gd name="connsiteX0" fmla="*/ 116340 w 116340"/>
                    <a:gd name="connsiteY0" fmla="*/ 58170 h 116340"/>
                    <a:gd name="connsiteX1" fmla="*/ 58170 w 116340"/>
                    <a:gd name="connsiteY1" fmla="*/ 116340 h 116340"/>
                    <a:gd name="connsiteX2" fmla="*/ 0 w 116340"/>
                    <a:gd name="connsiteY2" fmla="*/ 58170 h 116340"/>
                    <a:gd name="connsiteX3" fmla="*/ 58170 w 116340"/>
                    <a:gd name="connsiteY3" fmla="*/ 0 h 116340"/>
                    <a:gd name="connsiteX4" fmla="*/ 116340 w 116340"/>
                    <a:gd name="connsiteY4" fmla="*/ 58170 h 116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340" h="116340">
                      <a:moveTo>
                        <a:pt x="116340" y="58170"/>
                      </a:moveTo>
                      <a:cubicBezTo>
                        <a:pt x="116340" y="90337"/>
                        <a:pt x="90273" y="116340"/>
                        <a:pt x="58170" y="116340"/>
                      </a:cubicBezTo>
                      <a:cubicBezTo>
                        <a:pt x="26067" y="116340"/>
                        <a:pt x="0" y="90273"/>
                        <a:pt x="0" y="58170"/>
                      </a:cubicBezTo>
                      <a:cubicBezTo>
                        <a:pt x="0" y="26067"/>
                        <a:pt x="26067" y="0"/>
                        <a:pt x="58170" y="0"/>
                      </a:cubicBezTo>
                      <a:cubicBezTo>
                        <a:pt x="90273" y="0"/>
                        <a:pt x="116340" y="26067"/>
                        <a:pt x="116340" y="581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41" name="Forma Livre: Forma 240">
                  <a:extLst>
                    <a:ext uri="{FF2B5EF4-FFF2-40B4-BE49-F238E27FC236}">
                      <a16:creationId xmlns:a16="http://schemas.microsoft.com/office/drawing/2014/main" id="{CB2CFEAE-86AE-4777-8E18-E04EEE22846B}"/>
                    </a:ext>
                  </a:extLst>
                </p:cNvPr>
                <p:cNvSpPr/>
                <p:nvPr/>
              </p:nvSpPr>
              <p:spPr>
                <a:xfrm>
                  <a:off x="5167717" y="5502704"/>
                  <a:ext cx="154157" cy="104462"/>
                </a:xfrm>
                <a:custGeom>
                  <a:avLst/>
                  <a:gdLst>
                    <a:gd name="connsiteX0" fmla="*/ 154093 w 154157"/>
                    <a:gd name="connsiteY0" fmla="*/ 16437 h 104462"/>
                    <a:gd name="connsiteX1" fmla="*/ 77046 w 154157"/>
                    <a:gd name="connsiteY1" fmla="*/ 0 h 104462"/>
                    <a:gd name="connsiteX2" fmla="*/ 0 w 154157"/>
                    <a:gd name="connsiteY2" fmla="*/ 16437 h 104462"/>
                    <a:gd name="connsiteX3" fmla="*/ 0 w 154157"/>
                    <a:gd name="connsiteY3" fmla="*/ 104462 h 104462"/>
                    <a:gd name="connsiteX4" fmla="*/ 154157 w 154157"/>
                    <a:gd name="connsiteY4" fmla="*/ 104462 h 104462"/>
                    <a:gd name="connsiteX5" fmla="*/ 154157 w 154157"/>
                    <a:gd name="connsiteY5" fmla="*/ 16437 h 104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4157" h="104462">
                      <a:moveTo>
                        <a:pt x="154093" y="16437"/>
                      </a:moveTo>
                      <a:cubicBezTo>
                        <a:pt x="130594" y="5907"/>
                        <a:pt x="104462" y="0"/>
                        <a:pt x="77046" y="0"/>
                      </a:cubicBezTo>
                      <a:cubicBezTo>
                        <a:pt x="49631" y="0"/>
                        <a:pt x="23499" y="5843"/>
                        <a:pt x="0" y="16437"/>
                      </a:cubicBezTo>
                      <a:lnTo>
                        <a:pt x="0" y="104462"/>
                      </a:lnTo>
                      <a:lnTo>
                        <a:pt x="154157" y="104462"/>
                      </a:lnTo>
                      <a:lnTo>
                        <a:pt x="154157" y="164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39" name="Forma Livre: Forma 238">
                <a:extLst>
                  <a:ext uri="{FF2B5EF4-FFF2-40B4-BE49-F238E27FC236}">
                    <a16:creationId xmlns:a16="http://schemas.microsoft.com/office/drawing/2014/main" id="{F67FA1A2-6229-4A14-9DC5-53A5A28F0463}"/>
                  </a:ext>
                </a:extLst>
              </p:cNvPr>
              <p:cNvSpPr/>
              <p:nvPr/>
            </p:nvSpPr>
            <p:spPr>
              <a:xfrm>
                <a:off x="5109547" y="5471115"/>
                <a:ext cx="154157" cy="104462"/>
              </a:xfrm>
              <a:custGeom>
                <a:avLst/>
                <a:gdLst>
                  <a:gd name="connsiteX0" fmla="*/ 135217 w 154157"/>
                  <a:gd name="connsiteY0" fmla="*/ 19005 h 104462"/>
                  <a:gd name="connsiteX1" fmla="*/ 92970 w 154157"/>
                  <a:gd name="connsiteY1" fmla="*/ 706 h 104462"/>
                  <a:gd name="connsiteX2" fmla="*/ 77046 w 154157"/>
                  <a:gd name="connsiteY2" fmla="*/ 0 h 104462"/>
                  <a:gd name="connsiteX3" fmla="*/ 0 w 154157"/>
                  <a:gd name="connsiteY3" fmla="*/ 16437 h 104462"/>
                  <a:gd name="connsiteX4" fmla="*/ 0 w 154157"/>
                  <a:gd name="connsiteY4" fmla="*/ 104462 h 104462"/>
                  <a:gd name="connsiteX5" fmla="*/ 45072 w 154157"/>
                  <a:gd name="connsiteY5" fmla="*/ 104462 h 104462"/>
                  <a:gd name="connsiteX6" fmla="*/ 45072 w 154157"/>
                  <a:gd name="connsiteY6" fmla="*/ 39037 h 104462"/>
                  <a:gd name="connsiteX7" fmla="*/ 122119 w 154157"/>
                  <a:gd name="connsiteY7" fmla="*/ 22600 h 104462"/>
                  <a:gd name="connsiteX8" fmla="*/ 154157 w 154157"/>
                  <a:gd name="connsiteY8" fmla="*/ 25361 h 104462"/>
                  <a:gd name="connsiteX9" fmla="*/ 154157 w 154157"/>
                  <a:gd name="connsiteY9" fmla="*/ 16372 h 104462"/>
                  <a:gd name="connsiteX10" fmla="*/ 153387 w 154157"/>
                  <a:gd name="connsiteY10" fmla="*/ 16051 h 104462"/>
                  <a:gd name="connsiteX11" fmla="*/ 135281 w 154157"/>
                  <a:gd name="connsiteY11" fmla="*/ 18941 h 104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4157" h="104462">
                    <a:moveTo>
                      <a:pt x="135217" y="19005"/>
                    </a:moveTo>
                    <a:cubicBezTo>
                      <a:pt x="118523" y="19005"/>
                      <a:pt x="103563" y="11942"/>
                      <a:pt x="92970" y="706"/>
                    </a:cubicBezTo>
                    <a:cubicBezTo>
                      <a:pt x="87705" y="257"/>
                      <a:pt x="82440" y="0"/>
                      <a:pt x="77046" y="0"/>
                    </a:cubicBezTo>
                    <a:cubicBezTo>
                      <a:pt x="49567" y="0"/>
                      <a:pt x="23499" y="5843"/>
                      <a:pt x="0" y="16437"/>
                    </a:cubicBezTo>
                    <a:lnTo>
                      <a:pt x="0" y="104462"/>
                    </a:lnTo>
                    <a:lnTo>
                      <a:pt x="45072" y="104462"/>
                    </a:lnTo>
                    <a:lnTo>
                      <a:pt x="45072" y="39037"/>
                    </a:lnTo>
                    <a:cubicBezTo>
                      <a:pt x="68571" y="28507"/>
                      <a:pt x="94703" y="22600"/>
                      <a:pt x="122119" y="22600"/>
                    </a:cubicBezTo>
                    <a:cubicBezTo>
                      <a:pt x="133034" y="22600"/>
                      <a:pt x="143692" y="23563"/>
                      <a:pt x="154157" y="25361"/>
                    </a:cubicBezTo>
                    <a:lnTo>
                      <a:pt x="154157" y="16372"/>
                    </a:lnTo>
                    <a:cubicBezTo>
                      <a:pt x="154157" y="16372"/>
                      <a:pt x="153643" y="16180"/>
                      <a:pt x="153387" y="16051"/>
                    </a:cubicBezTo>
                    <a:cubicBezTo>
                      <a:pt x="147672" y="17913"/>
                      <a:pt x="141637" y="18941"/>
                      <a:pt x="135281" y="18941"/>
                    </a:cubicBez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242" name="Gráfico 5">
            <a:extLst>
              <a:ext uri="{FF2B5EF4-FFF2-40B4-BE49-F238E27FC236}">
                <a16:creationId xmlns:a16="http://schemas.microsoft.com/office/drawing/2014/main" id="{08B2A2E9-FCC2-44A6-AD45-7DA7CC7310B7}"/>
              </a:ext>
            </a:extLst>
          </p:cNvPr>
          <p:cNvGrpSpPr/>
          <p:nvPr/>
        </p:nvGrpSpPr>
        <p:grpSpPr>
          <a:xfrm>
            <a:off x="8437948" y="2697303"/>
            <a:ext cx="394347" cy="359237"/>
            <a:chOff x="10825175" y="1709322"/>
            <a:chExt cx="509919" cy="509919"/>
          </a:xfrm>
        </p:grpSpPr>
        <p:sp>
          <p:nvSpPr>
            <p:cNvPr id="243" name="Forma Livre: Forma 242">
              <a:extLst>
                <a:ext uri="{FF2B5EF4-FFF2-40B4-BE49-F238E27FC236}">
                  <a16:creationId xmlns:a16="http://schemas.microsoft.com/office/drawing/2014/main" id="{00E8F759-C475-4BBB-B42D-7447A438D36A}"/>
                </a:ext>
              </a:extLst>
            </p:cNvPr>
            <p:cNvSpPr/>
            <p:nvPr/>
          </p:nvSpPr>
          <p:spPr>
            <a:xfrm>
              <a:off x="10825175" y="1709322"/>
              <a:ext cx="509919" cy="509919"/>
            </a:xfrm>
            <a:custGeom>
              <a:avLst/>
              <a:gdLst>
                <a:gd name="connsiteX0" fmla="*/ 509919 w 509919"/>
                <a:gd name="connsiteY0" fmla="*/ 254960 h 509919"/>
                <a:gd name="connsiteX1" fmla="*/ 254960 w 509919"/>
                <a:gd name="connsiteY1" fmla="*/ 509919 h 509919"/>
                <a:gd name="connsiteX2" fmla="*/ 0 w 509919"/>
                <a:gd name="connsiteY2" fmla="*/ 254959 h 509919"/>
                <a:gd name="connsiteX3" fmla="*/ 254960 w 509919"/>
                <a:gd name="connsiteY3" fmla="*/ 0 h 509919"/>
                <a:gd name="connsiteX4" fmla="*/ 509919 w 509919"/>
                <a:gd name="connsiteY4" fmla="*/ 254960 h 50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919" h="509919">
                  <a:moveTo>
                    <a:pt x="509919" y="254960"/>
                  </a:moveTo>
                  <a:cubicBezTo>
                    <a:pt x="509919" y="395770"/>
                    <a:pt x="395770" y="509919"/>
                    <a:pt x="254960" y="509919"/>
                  </a:cubicBezTo>
                  <a:cubicBezTo>
                    <a:pt x="114149" y="509919"/>
                    <a:pt x="0" y="395770"/>
                    <a:pt x="0" y="254959"/>
                  </a:cubicBezTo>
                  <a:cubicBezTo>
                    <a:pt x="0" y="114149"/>
                    <a:pt x="114150" y="0"/>
                    <a:pt x="254960" y="0"/>
                  </a:cubicBezTo>
                  <a:cubicBezTo>
                    <a:pt x="395770" y="0"/>
                    <a:pt x="509919" y="114149"/>
                    <a:pt x="509919" y="254960"/>
                  </a:cubicBezTo>
                  <a:close/>
                </a:path>
              </a:pathLst>
            </a:custGeom>
            <a:solidFill>
              <a:srgbClr val="199E38"/>
            </a:solidFill>
            <a:ln w="6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44" name="Gráfico 5">
              <a:extLst>
                <a:ext uri="{FF2B5EF4-FFF2-40B4-BE49-F238E27FC236}">
                  <a16:creationId xmlns:a16="http://schemas.microsoft.com/office/drawing/2014/main" id="{1B14A0F2-E787-4A69-B06D-2AECDC395933}"/>
                </a:ext>
              </a:extLst>
            </p:cNvPr>
            <p:cNvGrpSpPr/>
            <p:nvPr/>
          </p:nvGrpSpPr>
          <p:grpSpPr>
            <a:xfrm>
              <a:off x="10960648" y="1812372"/>
              <a:ext cx="239036" cy="303883"/>
              <a:chOff x="10960648" y="1812372"/>
              <a:chExt cx="239036" cy="303883"/>
            </a:xfrm>
            <a:solidFill>
              <a:srgbClr val="FFFFFF"/>
            </a:solidFill>
          </p:grpSpPr>
          <p:grpSp>
            <p:nvGrpSpPr>
              <p:cNvPr id="245" name="Gráfico 5">
                <a:extLst>
                  <a:ext uri="{FF2B5EF4-FFF2-40B4-BE49-F238E27FC236}">
                    <a16:creationId xmlns:a16="http://schemas.microsoft.com/office/drawing/2014/main" id="{5E38C599-564F-4C1D-A24A-D5F84A23B309}"/>
                  </a:ext>
                </a:extLst>
              </p:cNvPr>
              <p:cNvGrpSpPr/>
              <p:nvPr/>
            </p:nvGrpSpPr>
            <p:grpSpPr>
              <a:xfrm>
                <a:off x="11070247" y="1933720"/>
                <a:ext cx="123852" cy="182535"/>
                <a:chOff x="11070247" y="1933720"/>
                <a:chExt cx="123852" cy="182535"/>
              </a:xfrm>
              <a:solidFill>
                <a:srgbClr val="FFFFFF"/>
              </a:solidFill>
            </p:grpSpPr>
            <p:sp>
              <p:nvSpPr>
                <p:cNvPr id="252" name="Forma Livre: Forma 251">
                  <a:extLst>
                    <a:ext uri="{FF2B5EF4-FFF2-40B4-BE49-F238E27FC236}">
                      <a16:creationId xmlns:a16="http://schemas.microsoft.com/office/drawing/2014/main" id="{D7444840-F978-4E25-BB9A-E29925FB287E}"/>
                    </a:ext>
                  </a:extLst>
                </p:cNvPr>
                <p:cNvSpPr/>
                <p:nvPr/>
              </p:nvSpPr>
              <p:spPr>
                <a:xfrm>
                  <a:off x="11070247" y="1933720"/>
                  <a:ext cx="123852" cy="182535"/>
                </a:xfrm>
                <a:custGeom>
                  <a:avLst/>
                  <a:gdLst>
                    <a:gd name="connsiteX0" fmla="*/ 37753 w 123852"/>
                    <a:gd name="connsiteY0" fmla="*/ 385 h 182535"/>
                    <a:gd name="connsiteX1" fmla="*/ 37946 w 123852"/>
                    <a:gd name="connsiteY1" fmla="*/ 0 h 182535"/>
                    <a:gd name="connsiteX2" fmla="*/ 123852 w 123852"/>
                    <a:gd name="connsiteY2" fmla="*/ 38908 h 182535"/>
                    <a:gd name="connsiteX3" fmla="*/ 123852 w 123852"/>
                    <a:gd name="connsiteY3" fmla="*/ 182536 h 182535"/>
                    <a:gd name="connsiteX4" fmla="*/ 107480 w 123852"/>
                    <a:gd name="connsiteY4" fmla="*/ 182536 h 182535"/>
                    <a:gd name="connsiteX5" fmla="*/ 107480 w 123852"/>
                    <a:gd name="connsiteY5" fmla="*/ 49438 h 182535"/>
                    <a:gd name="connsiteX6" fmla="*/ 38010 w 123852"/>
                    <a:gd name="connsiteY6" fmla="*/ 18042 h 182535"/>
                    <a:gd name="connsiteX7" fmla="*/ 38010 w 123852"/>
                    <a:gd name="connsiteY7" fmla="*/ 182536 h 182535"/>
                    <a:gd name="connsiteX8" fmla="*/ 0 w 123852"/>
                    <a:gd name="connsiteY8" fmla="*/ 182536 h 182535"/>
                    <a:gd name="connsiteX9" fmla="*/ 0 w 123852"/>
                    <a:gd name="connsiteY9" fmla="*/ 40064 h 182535"/>
                    <a:gd name="connsiteX10" fmla="*/ 37753 w 123852"/>
                    <a:gd name="connsiteY10" fmla="*/ 385 h 182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3852" h="182535">
                      <a:moveTo>
                        <a:pt x="37753" y="385"/>
                      </a:moveTo>
                      <a:lnTo>
                        <a:pt x="37946" y="0"/>
                      </a:lnTo>
                      <a:lnTo>
                        <a:pt x="123852" y="38908"/>
                      </a:lnTo>
                      <a:lnTo>
                        <a:pt x="123852" y="182536"/>
                      </a:lnTo>
                      <a:lnTo>
                        <a:pt x="107480" y="182536"/>
                      </a:lnTo>
                      <a:lnTo>
                        <a:pt x="107480" y="49438"/>
                      </a:lnTo>
                      <a:lnTo>
                        <a:pt x="38010" y="18042"/>
                      </a:lnTo>
                      <a:lnTo>
                        <a:pt x="38010" y="182536"/>
                      </a:lnTo>
                      <a:lnTo>
                        <a:pt x="0" y="182536"/>
                      </a:lnTo>
                      <a:lnTo>
                        <a:pt x="0" y="40064"/>
                      </a:lnTo>
                      <a:lnTo>
                        <a:pt x="37753" y="3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53" name="Forma Livre: Forma 252">
                  <a:extLst>
                    <a:ext uri="{FF2B5EF4-FFF2-40B4-BE49-F238E27FC236}">
                      <a16:creationId xmlns:a16="http://schemas.microsoft.com/office/drawing/2014/main" id="{FD96B16E-444A-4FFA-B7EC-89DDB4716EE8}"/>
                    </a:ext>
                  </a:extLst>
                </p:cNvPr>
                <p:cNvSpPr/>
                <p:nvPr/>
              </p:nvSpPr>
              <p:spPr>
                <a:xfrm>
                  <a:off x="11124051" y="1976481"/>
                  <a:ext cx="42696" cy="36725"/>
                </a:xfrm>
                <a:custGeom>
                  <a:avLst/>
                  <a:gdLst>
                    <a:gd name="connsiteX0" fmla="*/ 42697 w 42696"/>
                    <a:gd name="connsiteY0" fmla="*/ 36725 h 36725"/>
                    <a:gd name="connsiteX1" fmla="*/ 0 w 42696"/>
                    <a:gd name="connsiteY1" fmla="*/ 23499 h 36725"/>
                    <a:gd name="connsiteX2" fmla="*/ 0 w 42696"/>
                    <a:gd name="connsiteY2" fmla="*/ 0 h 36725"/>
                    <a:gd name="connsiteX3" fmla="*/ 42697 w 42696"/>
                    <a:gd name="connsiteY3" fmla="*/ 19904 h 36725"/>
                    <a:gd name="connsiteX4" fmla="*/ 42697 w 42696"/>
                    <a:gd name="connsiteY4" fmla="*/ 36725 h 3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36725">
                      <a:moveTo>
                        <a:pt x="42697" y="36725"/>
                      </a:moveTo>
                      <a:lnTo>
                        <a:pt x="0" y="23499"/>
                      </a:lnTo>
                      <a:lnTo>
                        <a:pt x="0" y="0"/>
                      </a:lnTo>
                      <a:lnTo>
                        <a:pt x="42697" y="19904"/>
                      </a:lnTo>
                      <a:lnTo>
                        <a:pt x="42697" y="367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54" name="Forma Livre: Forma 253">
                  <a:extLst>
                    <a:ext uri="{FF2B5EF4-FFF2-40B4-BE49-F238E27FC236}">
                      <a16:creationId xmlns:a16="http://schemas.microsoft.com/office/drawing/2014/main" id="{CCF30DE5-15BE-4452-A2B3-D89A2087AB38}"/>
                    </a:ext>
                  </a:extLst>
                </p:cNvPr>
                <p:cNvSpPr/>
                <p:nvPr/>
              </p:nvSpPr>
              <p:spPr>
                <a:xfrm>
                  <a:off x="11124051" y="2018599"/>
                  <a:ext cx="42696" cy="27094"/>
                </a:xfrm>
                <a:custGeom>
                  <a:avLst/>
                  <a:gdLst>
                    <a:gd name="connsiteX0" fmla="*/ 42697 w 42696"/>
                    <a:gd name="connsiteY0" fmla="*/ 27095 h 27094"/>
                    <a:gd name="connsiteX1" fmla="*/ 0 w 42696"/>
                    <a:gd name="connsiteY1" fmla="*/ 22215 h 27094"/>
                    <a:gd name="connsiteX2" fmla="*/ 0 w 42696"/>
                    <a:gd name="connsiteY2" fmla="*/ 0 h 27094"/>
                    <a:gd name="connsiteX3" fmla="*/ 42697 w 42696"/>
                    <a:gd name="connsiteY3" fmla="*/ 11429 h 27094"/>
                    <a:gd name="connsiteX4" fmla="*/ 42697 w 42696"/>
                    <a:gd name="connsiteY4" fmla="*/ 27095 h 27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27094">
                      <a:moveTo>
                        <a:pt x="42697" y="27095"/>
                      </a:moveTo>
                      <a:lnTo>
                        <a:pt x="0" y="22215"/>
                      </a:lnTo>
                      <a:lnTo>
                        <a:pt x="0" y="0"/>
                      </a:lnTo>
                      <a:lnTo>
                        <a:pt x="42697" y="11429"/>
                      </a:lnTo>
                      <a:lnTo>
                        <a:pt x="42697" y="270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55" name="Forma Livre: Forma 254">
                  <a:extLst>
                    <a:ext uri="{FF2B5EF4-FFF2-40B4-BE49-F238E27FC236}">
                      <a16:creationId xmlns:a16="http://schemas.microsoft.com/office/drawing/2014/main" id="{4817C4EF-DBB9-49F9-AF80-9054EE7DFD55}"/>
                    </a:ext>
                  </a:extLst>
                </p:cNvPr>
                <p:cNvSpPr/>
                <p:nvPr/>
              </p:nvSpPr>
              <p:spPr>
                <a:xfrm>
                  <a:off x="11124051" y="2058343"/>
                  <a:ext cx="42696" cy="19839"/>
                </a:xfrm>
                <a:custGeom>
                  <a:avLst/>
                  <a:gdLst>
                    <a:gd name="connsiteX0" fmla="*/ 42697 w 42696"/>
                    <a:gd name="connsiteY0" fmla="*/ 19839 h 19839"/>
                    <a:gd name="connsiteX1" fmla="*/ 0 w 42696"/>
                    <a:gd name="connsiteY1" fmla="*/ 19839 h 19839"/>
                    <a:gd name="connsiteX2" fmla="*/ 0 w 42696"/>
                    <a:gd name="connsiteY2" fmla="*/ 0 h 19839"/>
                    <a:gd name="connsiteX3" fmla="*/ 42697 w 42696"/>
                    <a:gd name="connsiteY3" fmla="*/ 3595 h 19839"/>
                    <a:gd name="connsiteX4" fmla="*/ 42697 w 42696"/>
                    <a:gd name="connsiteY4" fmla="*/ 19839 h 19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19839">
                      <a:moveTo>
                        <a:pt x="42697" y="19839"/>
                      </a:moveTo>
                      <a:lnTo>
                        <a:pt x="0" y="19839"/>
                      </a:lnTo>
                      <a:lnTo>
                        <a:pt x="0" y="0"/>
                      </a:lnTo>
                      <a:lnTo>
                        <a:pt x="42697" y="3595"/>
                      </a:lnTo>
                      <a:lnTo>
                        <a:pt x="42697" y="198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56" name="Forma Livre: Forma 255">
                  <a:extLst>
                    <a:ext uri="{FF2B5EF4-FFF2-40B4-BE49-F238E27FC236}">
                      <a16:creationId xmlns:a16="http://schemas.microsoft.com/office/drawing/2014/main" id="{86DC2EF3-C3FD-4035-9441-7AE44895F055}"/>
                    </a:ext>
                  </a:extLst>
                </p:cNvPr>
                <p:cNvSpPr/>
                <p:nvPr/>
              </p:nvSpPr>
              <p:spPr>
                <a:xfrm>
                  <a:off x="11124051" y="2096866"/>
                  <a:ext cx="42696" cy="19261"/>
                </a:xfrm>
                <a:custGeom>
                  <a:avLst/>
                  <a:gdLst>
                    <a:gd name="connsiteX0" fmla="*/ 0 w 42696"/>
                    <a:gd name="connsiteY0" fmla="*/ 0 h 19261"/>
                    <a:gd name="connsiteX1" fmla="*/ 42697 w 42696"/>
                    <a:gd name="connsiteY1" fmla="*/ 0 h 19261"/>
                    <a:gd name="connsiteX2" fmla="*/ 42697 w 42696"/>
                    <a:gd name="connsiteY2" fmla="*/ 19262 h 19261"/>
                    <a:gd name="connsiteX3" fmla="*/ 0 w 42696"/>
                    <a:gd name="connsiteY3" fmla="*/ 19262 h 1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96" h="19261">
                      <a:moveTo>
                        <a:pt x="0" y="0"/>
                      </a:moveTo>
                      <a:lnTo>
                        <a:pt x="42697" y="0"/>
                      </a:lnTo>
                      <a:lnTo>
                        <a:pt x="42697" y="19262"/>
                      </a:lnTo>
                      <a:lnTo>
                        <a:pt x="0" y="192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46" name="Forma Livre: Forma 245">
                <a:extLst>
                  <a:ext uri="{FF2B5EF4-FFF2-40B4-BE49-F238E27FC236}">
                    <a16:creationId xmlns:a16="http://schemas.microsoft.com/office/drawing/2014/main" id="{2206624D-C58E-4178-BA3F-FB8F4BDDA0FD}"/>
                  </a:ext>
                </a:extLst>
              </p:cNvPr>
              <p:cNvSpPr/>
              <p:nvPr/>
            </p:nvSpPr>
            <p:spPr>
              <a:xfrm>
                <a:off x="11019717" y="1875614"/>
                <a:ext cx="38138" cy="240128"/>
              </a:xfrm>
              <a:custGeom>
                <a:avLst/>
                <a:gdLst>
                  <a:gd name="connsiteX0" fmla="*/ 38138 w 38138"/>
                  <a:gd name="connsiteY0" fmla="*/ 239935 h 240128"/>
                  <a:gd name="connsiteX1" fmla="*/ 38138 w 38138"/>
                  <a:gd name="connsiteY1" fmla="*/ 0 h 240128"/>
                  <a:gd name="connsiteX2" fmla="*/ 0 w 38138"/>
                  <a:gd name="connsiteY2" fmla="*/ 45136 h 240128"/>
                  <a:gd name="connsiteX3" fmla="*/ 0 w 38138"/>
                  <a:gd name="connsiteY3" fmla="*/ 240128 h 240128"/>
                  <a:gd name="connsiteX4" fmla="*/ 38138 w 38138"/>
                  <a:gd name="connsiteY4" fmla="*/ 239935 h 24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240128">
                    <a:moveTo>
                      <a:pt x="38138" y="239935"/>
                    </a:moveTo>
                    <a:lnTo>
                      <a:pt x="38138" y="0"/>
                    </a:lnTo>
                    <a:lnTo>
                      <a:pt x="0" y="45136"/>
                    </a:lnTo>
                    <a:lnTo>
                      <a:pt x="0" y="240128"/>
                    </a:lnTo>
                    <a:lnTo>
                      <a:pt x="38138" y="239935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7" name="Forma Livre: Forma 246">
                <a:extLst>
                  <a:ext uri="{FF2B5EF4-FFF2-40B4-BE49-F238E27FC236}">
                    <a16:creationId xmlns:a16="http://schemas.microsoft.com/office/drawing/2014/main" id="{C6ABB683-1D58-4E82-A2C3-89DFD560E79D}"/>
                  </a:ext>
                </a:extLst>
              </p:cNvPr>
              <p:cNvSpPr/>
              <p:nvPr/>
            </p:nvSpPr>
            <p:spPr>
              <a:xfrm>
                <a:off x="11051948" y="1875486"/>
                <a:ext cx="86741" cy="83531"/>
              </a:xfrm>
              <a:custGeom>
                <a:avLst/>
                <a:gdLst>
                  <a:gd name="connsiteX0" fmla="*/ 73708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50 h 83531"/>
                  <a:gd name="connsiteX5" fmla="*/ 73708 w 86741"/>
                  <a:gd name="connsiteY5" fmla="*/ 47127 h 83531"/>
                  <a:gd name="connsiteX6" fmla="*/ 73708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08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50"/>
                    </a:lnTo>
                    <a:lnTo>
                      <a:pt x="73708" y="47127"/>
                    </a:lnTo>
                    <a:lnTo>
                      <a:pt x="73708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8" name="Forma Livre: Forma 247">
                <a:extLst>
                  <a:ext uri="{FF2B5EF4-FFF2-40B4-BE49-F238E27FC236}">
                    <a16:creationId xmlns:a16="http://schemas.microsoft.com/office/drawing/2014/main" id="{F211A180-62C9-4DF3-AB27-B54E8E72D746}"/>
                  </a:ext>
                </a:extLst>
              </p:cNvPr>
              <p:cNvSpPr/>
              <p:nvPr/>
            </p:nvSpPr>
            <p:spPr>
              <a:xfrm>
                <a:off x="10968802" y="1812500"/>
                <a:ext cx="38138" cy="303049"/>
              </a:xfrm>
              <a:custGeom>
                <a:avLst/>
                <a:gdLst>
                  <a:gd name="connsiteX0" fmla="*/ 38138 w 38138"/>
                  <a:gd name="connsiteY0" fmla="*/ 302857 h 303049"/>
                  <a:gd name="connsiteX1" fmla="*/ 38138 w 38138"/>
                  <a:gd name="connsiteY1" fmla="*/ 0 h 303049"/>
                  <a:gd name="connsiteX2" fmla="*/ 0 w 38138"/>
                  <a:gd name="connsiteY2" fmla="*/ 45072 h 303049"/>
                  <a:gd name="connsiteX3" fmla="*/ 0 w 38138"/>
                  <a:gd name="connsiteY3" fmla="*/ 303049 h 303049"/>
                  <a:gd name="connsiteX4" fmla="*/ 38138 w 38138"/>
                  <a:gd name="connsiteY4" fmla="*/ 302857 h 30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303049">
                    <a:moveTo>
                      <a:pt x="38138" y="302857"/>
                    </a:moveTo>
                    <a:lnTo>
                      <a:pt x="38138" y="0"/>
                    </a:lnTo>
                    <a:lnTo>
                      <a:pt x="0" y="45072"/>
                    </a:lnTo>
                    <a:lnTo>
                      <a:pt x="0" y="303049"/>
                    </a:lnTo>
                    <a:lnTo>
                      <a:pt x="38138" y="302857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9" name="Forma Livre: Forma 248">
                <a:extLst>
                  <a:ext uri="{FF2B5EF4-FFF2-40B4-BE49-F238E27FC236}">
                    <a16:creationId xmlns:a16="http://schemas.microsoft.com/office/drawing/2014/main" id="{E52497D1-4248-41C5-BB9A-E0E466760390}"/>
                  </a:ext>
                </a:extLst>
              </p:cNvPr>
              <p:cNvSpPr/>
              <p:nvPr/>
            </p:nvSpPr>
            <p:spPr>
              <a:xfrm>
                <a:off x="11001033" y="1812372"/>
                <a:ext cx="86741" cy="83531"/>
              </a:xfrm>
              <a:custGeom>
                <a:avLst/>
                <a:gdLst>
                  <a:gd name="connsiteX0" fmla="*/ 73772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49 h 83531"/>
                  <a:gd name="connsiteX5" fmla="*/ 73772 w 86741"/>
                  <a:gd name="connsiteY5" fmla="*/ 47127 h 83531"/>
                  <a:gd name="connsiteX6" fmla="*/ 73772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72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49"/>
                    </a:lnTo>
                    <a:lnTo>
                      <a:pt x="73772" y="47127"/>
                    </a:lnTo>
                    <a:lnTo>
                      <a:pt x="73772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0" name="Forma Livre: Forma 249">
                <a:extLst>
                  <a:ext uri="{FF2B5EF4-FFF2-40B4-BE49-F238E27FC236}">
                    <a16:creationId xmlns:a16="http://schemas.microsoft.com/office/drawing/2014/main" id="{491DA7E5-505E-40B3-B617-5129C220C05D}"/>
                  </a:ext>
                </a:extLst>
              </p:cNvPr>
              <p:cNvSpPr/>
              <p:nvPr/>
            </p:nvSpPr>
            <p:spPr>
              <a:xfrm rot="10800000">
                <a:off x="10960648" y="2106432"/>
                <a:ext cx="147672" cy="9759"/>
              </a:xfrm>
              <a:custGeom>
                <a:avLst/>
                <a:gdLst>
                  <a:gd name="connsiteX0" fmla="*/ 0 w 147672"/>
                  <a:gd name="connsiteY0" fmla="*/ 0 h 9759"/>
                  <a:gd name="connsiteX1" fmla="*/ 147673 w 147672"/>
                  <a:gd name="connsiteY1" fmla="*/ 0 h 9759"/>
                  <a:gd name="connsiteX2" fmla="*/ 147673 w 147672"/>
                  <a:gd name="connsiteY2" fmla="*/ 9759 h 9759"/>
                  <a:gd name="connsiteX3" fmla="*/ 0 w 147672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672" h="9759">
                    <a:moveTo>
                      <a:pt x="0" y="0"/>
                    </a:moveTo>
                    <a:lnTo>
                      <a:pt x="147673" y="0"/>
                    </a:lnTo>
                    <a:lnTo>
                      <a:pt x="147673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1" name="Forma Livre: Forma 250">
                <a:extLst>
                  <a:ext uri="{FF2B5EF4-FFF2-40B4-BE49-F238E27FC236}">
                    <a16:creationId xmlns:a16="http://schemas.microsoft.com/office/drawing/2014/main" id="{AF52C91F-8BDB-4E7B-B476-0D99A6C833C5}"/>
                  </a:ext>
                </a:extLst>
              </p:cNvPr>
              <p:cNvSpPr/>
              <p:nvPr/>
            </p:nvSpPr>
            <p:spPr>
              <a:xfrm rot="10800000">
                <a:off x="11177791" y="2106432"/>
                <a:ext cx="21894" cy="9759"/>
              </a:xfrm>
              <a:custGeom>
                <a:avLst/>
                <a:gdLst>
                  <a:gd name="connsiteX0" fmla="*/ 0 w 21894"/>
                  <a:gd name="connsiteY0" fmla="*/ 0 h 9759"/>
                  <a:gd name="connsiteX1" fmla="*/ 21894 w 21894"/>
                  <a:gd name="connsiteY1" fmla="*/ 0 h 9759"/>
                  <a:gd name="connsiteX2" fmla="*/ 21894 w 21894"/>
                  <a:gd name="connsiteY2" fmla="*/ 9759 h 9759"/>
                  <a:gd name="connsiteX3" fmla="*/ 0 w 21894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94" h="9759">
                    <a:moveTo>
                      <a:pt x="0" y="0"/>
                    </a:moveTo>
                    <a:lnTo>
                      <a:pt x="21894" y="0"/>
                    </a:lnTo>
                    <a:lnTo>
                      <a:pt x="21894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257" name="CaixaDeTexto 256">
            <a:extLst>
              <a:ext uri="{FF2B5EF4-FFF2-40B4-BE49-F238E27FC236}">
                <a16:creationId xmlns:a16="http://schemas.microsoft.com/office/drawing/2014/main" id="{5E8D8C6D-1FC6-4F45-8D47-0F676B3E288C}"/>
              </a:ext>
            </a:extLst>
          </p:cNvPr>
          <p:cNvSpPr txBox="1"/>
          <p:nvPr/>
        </p:nvSpPr>
        <p:spPr>
          <a:xfrm>
            <a:off x="9159880" y="2792752"/>
            <a:ext cx="2085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u="sng" dirty="0">
                <a:latin typeface="Arial Rounded MT Bold" panose="020F0704030504030204" pitchFamily="34" charset="0"/>
              </a:rPr>
              <a:t>INCREMENTOS ESGOTO</a:t>
            </a:r>
          </a:p>
          <a:p>
            <a:pPr algn="ctr"/>
            <a:endParaRPr lang="pt-BR" sz="700" dirty="0">
              <a:latin typeface="Arial Rounded MT Bold" panose="020F0704030504030204" pitchFamily="34" charset="0"/>
            </a:endParaRPr>
          </a:p>
        </p:txBody>
      </p:sp>
      <p:sp>
        <p:nvSpPr>
          <p:cNvPr id="284" name="Retângulo: Cantos Arredondados 283">
            <a:extLst>
              <a:ext uri="{FF2B5EF4-FFF2-40B4-BE49-F238E27FC236}">
                <a16:creationId xmlns:a16="http://schemas.microsoft.com/office/drawing/2014/main" id="{030A8483-33E0-4098-83BB-3CD3F80DEC29}"/>
              </a:ext>
            </a:extLst>
          </p:cNvPr>
          <p:cNvSpPr/>
          <p:nvPr/>
        </p:nvSpPr>
        <p:spPr>
          <a:xfrm>
            <a:off x="9819174" y="6242447"/>
            <a:ext cx="1677379" cy="51367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5" name="CaixaDeTexto 284">
            <a:extLst>
              <a:ext uri="{FF2B5EF4-FFF2-40B4-BE49-F238E27FC236}">
                <a16:creationId xmlns:a16="http://schemas.microsoft.com/office/drawing/2014/main" id="{BFC65C87-B344-4C60-B471-C5A1C0EDEF53}"/>
              </a:ext>
            </a:extLst>
          </p:cNvPr>
          <p:cNvSpPr txBox="1"/>
          <p:nvPr/>
        </p:nvSpPr>
        <p:spPr>
          <a:xfrm>
            <a:off x="9763484" y="6242447"/>
            <a:ext cx="211610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latin typeface="Arial Rounded MT Bold" panose="020F0704030504030204" pitchFamily="34" charset="0"/>
              </a:rPr>
              <a:t>Fontes : BI Sabesp -  NLA NLE</a:t>
            </a:r>
          </a:p>
          <a:p>
            <a:r>
              <a:rPr lang="pt-BR" sz="700" dirty="0">
                <a:latin typeface="Arial Rounded MT Bold" panose="020F0704030504030204" pitchFamily="34" charset="0"/>
              </a:rPr>
              <a:t>                 BI Sabesp -  Universalização</a:t>
            </a:r>
          </a:p>
          <a:p>
            <a:endParaRPr lang="pt-BR" sz="700" dirty="0">
              <a:latin typeface="Arial Rounded MT Bold" panose="020F0704030504030204" pitchFamily="34" charset="0"/>
            </a:endParaRPr>
          </a:p>
          <a:p>
            <a:r>
              <a:rPr lang="pt-BR" sz="700" dirty="0">
                <a:latin typeface="Arial Rounded MT Bold" panose="020F0704030504030204" pitchFamily="34" charset="0"/>
              </a:rPr>
              <a:t>DATA DA ATUALIZAÇÃO : 14/07/2025  </a:t>
            </a:r>
          </a:p>
          <a:p>
            <a:endParaRPr lang="pt-BR" sz="600" dirty="0">
              <a:latin typeface="Arial Rounded MT Bold" panose="020F0704030504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4B0BFEE-0786-4336-9AA8-46E3838E9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656" y="1974666"/>
            <a:ext cx="2083689" cy="5209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EA99937-5297-42E1-A9BF-19DA43FE7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355" y="2025184"/>
            <a:ext cx="2333625" cy="2190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308BC0-0D96-423D-8BAA-FD878D6123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865" y="1998407"/>
            <a:ext cx="2333625" cy="2190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9C6A58D-60BC-43C5-BA75-F51852B44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121" y="3043190"/>
            <a:ext cx="3854689" cy="24263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F229F82-154D-4A93-AB63-CB44F0AB01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730" y="3066657"/>
            <a:ext cx="3479231" cy="24287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9861F89-E36D-4904-8C11-82F309355D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5303" y="3108473"/>
            <a:ext cx="3448306" cy="23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2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tângulo: Cantos Arredondados 191">
            <a:extLst>
              <a:ext uri="{FF2B5EF4-FFF2-40B4-BE49-F238E27FC236}">
                <a16:creationId xmlns:a16="http://schemas.microsoft.com/office/drawing/2014/main" id="{5A5CAC8C-9E0F-443D-8D61-A873886DD6C7}"/>
              </a:ext>
            </a:extLst>
          </p:cNvPr>
          <p:cNvSpPr/>
          <p:nvPr/>
        </p:nvSpPr>
        <p:spPr>
          <a:xfrm>
            <a:off x="2662712" y="4040296"/>
            <a:ext cx="3289075" cy="1397969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rgbClr val="12D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91" name="Retângulo: Cantos Arredondados 190">
            <a:extLst>
              <a:ext uri="{FF2B5EF4-FFF2-40B4-BE49-F238E27FC236}">
                <a16:creationId xmlns:a16="http://schemas.microsoft.com/office/drawing/2014/main" id="{99EE09D8-819E-402C-BFBC-48BFE427CB65}"/>
              </a:ext>
            </a:extLst>
          </p:cNvPr>
          <p:cNvSpPr/>
          <p:nvPr/>
        </p:nvSpPr>
        <p:spPr>
          <a:xfrm>
            <a:off x="2665924" y="2567706"/>
            <a:ext cx="3289075" cy="1397969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rgbClr val="12D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35024EE7-00BF-4BA1-9A0F-8F77B9C7E4CD}"/>
              </a:ext>
            </a:extLst>
          </p:cNvPr>
          <p:cNvSpPr/>
          <p:nvPr/>
        </p:nvSpPr>
        <p:spPr>
          <a:xfrm>
            <a:off x="2665344" y="1117670"/>
            <a:ext cx="3293162" cy="1397969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rgbClr val="12D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CA5F5B1-8051-4918-B8A1-22E3B4BB746A}"/>
              </a:ext>
            </a:extLst>
          </p:cNvPr>
          <p:cNvSpPr/>
          <p:nvPr/>
        </p:nvSpPr>
        <p:spPr>
          <a:xfrm>
            <a:off x="3345531" y="140876"/>
            <a:ext cx="5500937" cy="43880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65032F-444E-4B3B-899E-BB5338C1E655}"/>
              </a:ext>
            </a:extLst>
          </p:cNvPr>
          <p:cNvSpPr txBox="1"/>
          <p:nvPr/>
        </p:nvSpPr>
        <p:spPr>
          <a:xfrm>
            <a:off x="4720929" y="143529"/>
            <a:ext cx="240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 Rounded MT Bold" panose="020F0704030504030204" pitchFamily="34" charset="0"/>
              </a:rPr>
              <a:t>Painel de Acompanhamento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CD361F-8186-4076-B04D-CD9EF7AB10FD}"/>
              </a:ext>
            </a:extLst>
          </p:cNvPr>
          <p:cNvSpPr txBox="1"/>
          <p:nvPr/>
        </p:nvSpPr>
        <p:spPr>
          <a:xfrm>
            <a:off x="4381088" y="362743"/>
            <a:ext cx="30876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Novas ligações de Agua e Esgoto , Incrementos Agua e esgoto.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9F80A0-D780-4D39-9816-CE89637744A1}"/>
              </a:ext>
            </a:extLst>
          </p:cNvPr>
          <p:cNvSpPr txBox="1"/>
          <p:nvPr/>
        </p:nvSpPr>
        <p:spPr>
          <a:xfrm>
            <a:off x="3566992" y="1168382"/>
            <a:ext cx="1478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FORMAL – AGUA - ON</a:t>
            </a:r>
          </a:p>
        </p:txBody>
      </p:sp>
      <p:grpSp>
        <p:nvGrpSpPr>
          <p:cNvPr id="223" name="Agrupar 222">
            <a:extLst>
              <a:ext uri="{FF2B5EF4-FFF2-40B4-BE49-F238E27FC236}">
                <a16:creationId xmlns:a16="http://schemas.microsoft.com/office/drawing/2014/main" id="{BF43B756-1530-41AC-88C5-B05BDF322397}"/>
              </a:ext>
            </a:extLst>
          </p:cNvPr>
          <p:cNvGrpSpPr/>
          <p:nvPr/>
        </p:nvGrpSpPr>
        <p:grpSpPr>
          <a:xfrm>
            <a:off x="3015049" y="1625360"/>
            <a:ext cx="822938" cy="595731"/>
            <a:chOff x="3015049" y="1625360"/>
            <a:chExt cx="822938" cy="595731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9AE913BF-C60D-4507-91CC-34B3F54E9078}"/>
                </a:ext>
              </a:extLst>
            </p:cNvPr>
            <p:cNvSpPr/>
            <p:nvPr/>
          </p:nvSpPr>
          <p:spPr>
            <a:xfrm>
              <a:off x="3015051" y="1625360"/>
              <a:ext cx="822936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12D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Formal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35.000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7B1D980F-9E40-42C9-8C73-F6F2CE59E76F}"/>
                </a:ext>
              </a:extLst>
            </p:cNvPr>
            <p:cNvSpPr/>
            <p:nvPr/>
          </p:nvSpPr>
          <p:spPr>
            <a:xfrm>
              <a:off x="3015049" y="1951107"/>
              <a:ext cx="822936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12D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16.121</a:t>
              </a:r>
            </a:p>
          </p:txBody>
        </p:sp>
      </p:grpSp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B2CA9FDC-FC8A-4640-93D9-651E25441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797153"/>
              </p:ext>
            </p:extLst>
          </p:nvPr>
        </p:nvGraphicFramePr>
        <p:xfrm>
          <a:off x="4313516" y="1370006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6" name="Gráfico 55">
            <a:extLst>
              <a:ext uri="{FF2B5EF4-FFF2-40B4-BE49-F238E27FC236}">
                <a16:creationId xmlns:a16="http://schemas.microsoft.com/office/drawing/2014/main" id="{D4F3EFD6-659A-4B79-8ADF-273AF5F81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048609"/>
              </p:ext>
            </p:extLst>
          </p:nvPr>
        </p:nvGraphicFramePr>
        <p:xfrm>
          <a:off x="4178035" y="2744484"/>
          <a:ext cx="1794367" cy="1255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662D0602-89C8-4963-8841-8CBE8CB19415}"/>
              </a:ext>
            </a:extLst>
          </p:cNvPr>
          <p:cNvSpPr/>
          <p:nvPr/>
        </p:nvSpPr>
        <p:spPr>
          <a:xfrm>
            <a:off x="4440944" y="3174243"/>
            <a:ext cx="1463138" cy="3204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Percentual da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Meta Atingido 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114% 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6B4EC6DB-03B6-42E2-BE6E-EF43DB9148C4}"/>
              </a:ext>
            </a:extLst>
          </p:cNvPr>
          <p:cNvSpPr txBox="1"/>
          <p:nvPr/>
        </p:nvSpPr>
        <p:spPr>
          <a:xfrm>
            <a:off x="3574071" y="2619088"/>
            <a:ext cx="1478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INFORMAL – AGUA - ON</a:t>
            </a:r>
          </a:p>
        </p:txBody>
      </p:sp>
      <p:grpSp>
        <p:nvGrpSpPr>
          <p:cNvPr id="224" name="Agrupar 223">
            <a:extLst>
              <a:ext uri="{FF2B5EF4-FFF2-40B4-BE49-F238E27FC236}">
                <a16:creationId xmlns:a16="http://schemas.microsoft.com/office/drawing/2014/main" id="{33A1F080-4A82-4BD9-97D6-89D5900D1D8F}"/>
              </a:ext>
            </a:extLst>
          </p:cNvPr>
          <p:cNvGrpSpPr/>
          <p:nvPr/>
        </p:nvGrpSpPr>
        <p:grpSpPr>
          <a:xfrm>
            <a:off x="3013847" y="3035660"/>
            <a:ext cx="829394" cy="597848"/>
            <a:chOff x="3013847" y="3035660"/>
            <a:chExt cx="829394" cy="597848"/>
          </a:xfrm>
        </p:grpSpPr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25BEA4F6-5580-4B54-A3CF-B14C610B809E}"/>
                </a:ext>
              </a:extLst>
            </p:cNvPr>
            <p:cNvSpPr/>
            <p:nvPr/>
          </p:nvSpPr>
          <p:spPr>
            <a:xfrm>
              <a:off x="3013847" y="3035660"/>
              <a:ext cx="824138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12D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Informal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7.100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: Cantos Arredondados 62">
              <a:extLst>
                <a:ext uri="{FF2B5EF4-FFF2-40B4-BE49-F238E27FC236}">
                  <a16:creationId xmlns:a16="http://schemas.microsoft.com/office/drawing/2014/main" id="{2004EE66-2364-4092-B0F6-B09417CE4985}"/>
                </a:ext>
              </a:extLst>
            </p:cNvPr>
            <p:cNvSpPr/>
            <p:nvPr/>
          </p:nvSpPr>
          <p:spPr>
            <a:xfrm>
              <a:off x="3019103" y="3363524"/>
              <a:ext cx="824138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12D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8.100</a:t>
              </a:r>
            </a:p>
          </p:txBody>
        </p:sp>
      </p:grp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2487505-DCAB-4062-B5B8-97FD3B0122BB}"/>
              </a:ext>
            </a:extLst>
          </p:cNvPr>
          <p:cNvSpPr txBox="1"/>
          <p:nvPr/>
        </p:nvSpPr>
        <p:spPr>
          <a:xfrm>
            <a:off x="3455811" y="4022283"/>
            <a:ext cx="1478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TOTAL – AGUA - ON</a:t>
            </a:r>
          </a:p>
        </p:txBody>
      </p:sp>
      <p:grpSp>
        <p:nvGrpSpPr>
          <p:cNvPr id="225" name="Agrupar 224">
            <a:extLst>
              <a:ext uri="{FF2B5EF4-FFF2-40B4-BE49-F238E27FC236}">
                <a16:creationId xmlns:a16="http://schemas.microsoft.com/office/drawing/2014/main" id="{278E8C53-4C89-4595-A96E-721242E6681A}"/>
              </a:ext>
            </a:extLst>
          </p:cNvPr>
          <p:cNvGrpSpPr/>
          <p:nvPr/>
        </p:nvGrpSpPr>
        <p:grpSpPr>
          <a:xfrm>
            <a:off x="3027599" y="4446550"/>
            <a:ext cx="824400" cy="618361"/>
            <a:chOff x="3027599" y="4446550"/>
            <a:chExt cx="824400" cy="618361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0EE4A7F9-5B53-42C7-901C-E508B8555EAC}"/>
                </a:ext>
              </a:extLst>
            </p:cNvPr>
            <p:cNvSpPr/>
            <p:nvPr/>
          </p:nvSpPr>
          <p:spPr>
            <a:xfrm>
              <a:off x="3027729" y="4446550"/>
              <a:ext cx="824140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12D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Total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42.100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2C186E07-A79E-48C4-AFBC-F264D57C58A8}"/>
                </a:ext>
              </a:extLst>
            </p:cNvPr>
            <p:cNvSpPr/>
            <p:nvPr/>
          </p:nvSpPr>
          <p:spPr>
            <a:xfrm>
              <a:off x="3027599" y="4780036"/>
              <a:ext cx="824400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12D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Total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24.221</a:t>
              </a:r>
            </a:p>
          </p:txBody>
        </p:sp>
      </p:grpSp>
      <p:graphicFrame>
        <p:nvGraphicFramePr>
          <p:cNvPr id="70" name="Gráfico 69">
            <a:extLst>
              <a:ext uri="{FF2B5EF4-FFF2-40B4-BE49-F238E27FC236}">
                <a16:creationId xmlns:a16="http://schemas.microsoft.com/office/drawing/2014/main" id="{6B33AD01-3E98-4F39-A737-CCA98811A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094081"/>
              </p:ext>
            </p:extLst>
          </p:nvPr>
        </p:nvGraphicFramePr>
        <p:xfrm>
          <a:off x="4313515" y="4183459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AC176731-871C-4B40-9845-A2EBBF47B732}"/>
              </a:ext>
            </a:extLst>
          </p:cNvPr>
          <p:cNvSpPr/>
          <p:nvPr/>
        </p:nvSpPr>
        <p:spPr>
          <a:xfrm>
            <a:off x="6390862" y="1104357"/>
            <a:ext cx="3247466" cy="1397969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7F69E56E-B9B5-48A3-82EE-16F1DEA16DC8}"/>
              </a:ext>
            </a:extLst>
          </p:cNvPr>
          <p:cNvSpPr txBox="1"/>
          <p:nvPr/>
        </p:nvSpPr>
        <p:spPr>
          <a:xfrm>
            <a:off x="7261521" y="1172071"/>
            <a:ext cx="15348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FORMAL – ESGOTO - ON</a:t>
            </a:r>
          </a:p>
        </p:txBody>
      </p:sp>
      <p:grpSp>
        <p:nvGrpSpPr>
          <p:cNvPr id="226" name="Agrupar 225">
            <a:extLst>
              <a:ext uri="{FF2B5EF4-FFF2-40B4-BE49-F238E27FC236}">
                <a16:creationId xmlns:a16="http://schemas.microsoft.com/office/drawing/2014/main" id="{07BC457C-1956-43AE-9B19-BB1F3FF3D2EF}"/>
              </a:ext>
            </a:extLst>
          </p:cNvPr>
          <p:cNvGrpSpPr/>
          <p:nvPr/>
        </p:nvGrpSpPr>
        <p:grpSpPr>
          <a:xfrm>
            <a:off x="6625307" y="1595325"/>
            <a:ext cx="753913" cy="595731"/>
            <a:chOff x="6625307" y="1595325"/>
            <a:chExt cx="753913" cy="595731"/>
          </a:xfrm>
        </p:grpSpPr>
        <p:sp>
          <p:nvSpPr>
            <p:cNvPr id="88" name="Retângulo: Cantos Arredondados 87">
              <a:extLst>
                <a:ext uri="{FF2B5EF4-FFF2-40B4-BE49-F238E27FC236}">
                  <a16:creationId xmlns:a16="http://schemas.microsoft.com/office/drawing/2014/main" id="{1ABAA660-BED4-4DAF-8649-8232A902B236}"/>
                </a:ext>
              </a:extLst>
            </p:cNvPr>
            <p:cNvSpPr/>
            <p:nvPr/>
          </p:nvSpPr>
          <p:spPr>
            <a:xfrm>
              <a:off x="6625308" y="1595325"/>
              <a:ext cx="753912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Formal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30.800</a:t>
              </a:r>
            </a:p>
          </p:txBody>
        </p:sp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692B72FC-BF61-433F-A3A2-E933D3151817}"/>
                </a:ext>
              </a:extLst>
            </p:cNvPr>
            <p:cNvSpPr/>
            <p:nvPr/>
          </p:nvSpPr>
          <p:spPr>
            <a:xfrm>
              <a:off x="6625307" y="1921072"/>
              <a:ext cx="753913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21.087</a:t>
              </a:r>
            </a:p>
          </p:txBody>
        </p:sp>
      </p:grpSp>
      <p:graphicFrame>
        <p:nvGraphicFramePr>
          <p:cNvPr id="90" name="Gráfico 89">
            <a:extLst>
              <a:ext uri="{FF2B5EF4-FFF2-40B4-BE49-F238E27FC236}">
                <a16:creationId xmlns:a16="http://schemas.microsoft.com/office/drawing/2014/main" id="{FB4AACA0-43AB-4B95-BA30-E261D8207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120311"/>
              </p:ext>
            </p:extLst>
          </p:nvPr>
        </p:nvGraphicFramePr>
        <p:xfrm>
          <a:off x="7714414" y="1331223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1" name="Gráfico 5">
            <a:extLst>
              <a:ext uri="{FF2B5EF4-FFF2-40B4-BE49-F238E27FC236}">
                <a16:creationId xmlns:a16="http://schemas.microsoft.com/office/drawing/2014/main" id="{7962DB73-0B8A-4E98-8DF9-9729B89B3F72}"/>
              </a:ext>
            </a:extLst>
          </p:cNvPr>
          <p:cNvGrpSpPr/>
          <p:nvPr/>
        </p:nvGrpSpPr>
        <p:grpSpPr>
          <a:xfrm>
            <a:off x="6412840" y="1151604"/>
            <a:ext cx="394347" cy="359237"/>
            <a:chOff x="10825175" y="1709322"/>
            <a:chExt cx="509919" cy="509919"/>
          </a:xfrm>
        </p:grpSpPr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39DDBBB0-5D9B-4AAC-B5C9-75925AEE5709}"/>
                </a:ext>
              </a:extLst>
            </p:cNvPr>
            <p:cNvSpPr/>
            <p:nvPr/>
          </p:nvSpPr>
          <p:spPr>
            <a:xfrm>
              <a:off x="10825175" y="1709322"/>
              <a:ext cx="509919" cy="509919"/>
            </a:xfrm>
            <a:custGeom>
              <a:avLst/>
              <a:gdLst>
                <a:gd name="connsiteX0" fmla="*/ 509919 w 509919"/>
                <a:gd name="connsiteY0" fmla="*/ 254960 h 509919"/>
                <a:gd name="connsiteX1" fmla="*/ 254960 w 509919"/>
                <a:gd name="connsiteY1" fmla="*/ 509919 h 509919"/>
                <a:gd name="connsiteX2" fmla="*/ 0 w 509919"/>
                <a:gd name="connsiteY2" fmla="*/ 254959 h 509919"/>
                <a:gd name="connsiteX3" fmla="*/ 254960 w 509919"/>
                <a:gd name="connsiteY3" fmla="*/ 0 h 509919"/>
                <a:gd name="connsiteX4" fmla="*/ 509919 w 509919"/>
                <a:gd name="connsiteY4" fmla="*/ 254960 h 50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919" h="509919">
                  <a:moveTo>
                    <a:pt x="509919" y="254960"/>
                  </a:moveTo>
                  <a:cubicBezTo>
                    <a:pt x="509919" y="395770"/>
                    <a:pt x="395770" y="509919"/>
                    <a:pt x="254960" y="509919"/>
                  </a:cubicBezTo>
                  <a:cubicBezTo>
                    <a:pt x="114149" y="509919"/>
                    <a:pt x="0" y="395770"/>
                    <a:pt x="0" y="254959"/>
                  </a:cubicBezTo>
                  <a:cubicBezTo>
                    <a:pt x="0" y="114149"/>
                    <a:pt x="114150" y="0"/>
                    <a:pt x="254960" y="0"/>
                  </a:cubicBezTo>
                  <a:cubicBezTo>
                    <a:pt x="395770" y="0"/>
                    <a:pt x="509919" y="114149"/>
                    <a:pt x="509919" y="254960"/>
                  </a:cubicBezTo>
                  <a:close/>
                </a:path>
              </a:pathLst>
            </a:custGeom>
            <a:solidFill>
              <a:srgbClr val="199E38"/>
            </a:solidFill>
            <a:ln w="6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93" name="Gráfico 5">
              <a:extLst>
                <a:ext uri="{FF2B5EF4-FFF2-40B4-BE49-F238E27FC236}">
                  <a16:creationId xmlns:a16="http://schemas.microsoft.com/office/drawing/2014/main" id="{8F4C25D8-4ED6-4E38-8E08-C9652336C354}"/>
                </a:ext>
              </a:extLst>
            </p:cNvPr>
            <p:cNvGrpSpPr/>
            <p:nvPr/>
          </p:nvGrpSpPr>
          <p:grpSpPr>
            <a:xfrm>
              <a:off x="10960648" y="1812372"/>
              <a:ext cx="239036" cy="303883"/>
              <a:chOff x="10960648" y="1812372"/>
              <a:chExt cx="239036" cy="303883"/>
            </a:xfrm>
            <a:solidFill>
              <a:srgbClr val="FFFFFF"/>
            </a:solidFill>
          </p:grpSpPr>
          <p:grpSp>
            <p:nvGrpSpPr>
              <p:cNvPr id="94" name="Gráfico 5">
                <a:extLst>
                  <a:ext uri="{FF2B5EF4-FFF2-40B4-BE49-F238E27FC236}">
                    <a16:creationId xmlns:a16="http://schemas.microsoft.com/office/drawing/2014/main" id="{74028F77-6F31-4611-BFFC-76870CFAB63C}"/>
                  </a:ext>
                </a:extLst>
              </p:cNvPr>
              <p:cNvGrpSpPr/>
              <p:nvPr/>
            </p:nvGrpSpPr>
            <p:grpSpPr>
              <a:xfrm>
                <a:off x="11070247" y="1933720"/>
                <a:ext cx="123852" cy="182535"/>
                <a:chOff x="11070247" y="1933720"/>
                <a:chExt cx="123852" cy="182535"/>
              </a:xfrm>
              <a:solidFill>
                <a:srgbClr val="FFFFFF"/>
              </a:solidFill>
            </p:grpSpPr>
            <p:sp>
              <p:nvSpPr>
                <p:cNvPr id="101" name="Forma Livre: Forma 100">
                  <a:extLst>
                    <a:ext uri="{FF2B5EF4-FFF2-40B4-BE49-F238E27FC236}">
                      <a16:creationId xmlns:a16="http://schemas.microsoft.com/office/drawing/2014/main" id="{92DFE0BE-16B9-4195-A2BC-95FF5538D6E5}"/>
                    </a:ext>
                  </a:extLst>
                </p:cNvPr>
                <p:cNvSpPr/>
                <p:nvPr/>
              </p:nvSpPr>
              <p:spPr>
                <a:xfrm>
                  <a:off x="11070247" y="1933720"/>
                  <a:ext cx="123852" cy="182535"/>
                </a:xfrm>
                <a:custGeom>
                  <a:avLst/>
                  <a:gdLst>
                    <a:gd name="connsiteX0" fmla="*/ 37753 w 123852"/>
                    <a:gd name="connsiteY0" fmla="*/ 385 h 182535"/>
                    <a:gd name="connsiteX1" fmla="*/ 37946 w 123852"/>
                    <a:gd name="connsiteY1" fmla="*/ 0 h 182535"/>
                    <a:gd name="connsiteX2" fmla="*/ 123852 w 123852"/>
                    <a:gd name="connsiteY2" fmla="*/ 38908 h 182535"/>
                    <a:gd name="connsiteX3" fmla="*/ 123852 w 123852"/>
                    <a:gd name="connsiteY3" fmla="*/ 182536 h 182535"/>
                    <a:gd name="connsiteX4" fmla="*/ 107480 w 123852"/>
                    <a:gd name="connsiteY4" fmla="*/ 182536 h 182535"/>
                    <a:gd name="connsiteX5" fmla="*/ 107480 w 123852"/>
                    <a:gd name="connsiteY5" fmla="*/ 49438 h 182535"/>
                    <a:gd name="connsiteX6" fmla="*/ 38010 w 123852"/>
                    <a:gd name="connsiteY6" fmla="*/ 18042 h 182535"/>
                    <a:gd name="connsiteX7" fmla="*/ 38010 w 123852"/>
                    <a:gd name="connsiteY7" fmla="*/ 182536 h 182535"/>
                    <a:gd name="connsiteX8" fmla="*/ 0 w 123852"/>
                    <a:gd name="connsiteY8" fmla="*/ 182536 h 182535"/>
                    <a:gd name="connsiteX9" fmla="*/ 0 w 123852"/>
                    <a:gd name="connsiteY9" fmla="*/ 40064 h 182535"/>
                    <a:gd name="connsiteX10" fmla="*/ 37753 w 123852"/>
                    <a:gd name="connsiteY10" fmla="*/ 385 h 182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3852" h="182535">
                      <a:moveTo>
                        <a:pt x="37753" y="385"/>
                      </a:moveTo>
                      <a:lnTo>
                        <a:pt x="37946" y="0"/>
                      </a:lnTo>
                      <a:lnTo>
                        <a:pt x="123852" y="38908"/>
                      </a:lnTo>
                      <a:lnTo>
                        <a:pt x="123852" y="182536"/>
                      </a:lnTo>
                      <a:lnTo>
                        <a:pt x="107480" y="182536"/>
                      </a:lnTo>
                      <a:lnTo>
                        <a:pt x="107480" y="49438"/>
                      </a:lnTo>
                      <a:lnTo>
                        <a:pt x="38010" y="18042"/>
                      </a:lnTo>
                      <a:lnTo>
                        <a:pt x="38010" y="182536"/>
                      </a:lnTo>
                      <a:lnTo>
                        <a:pt x="0" y="182536"/>
                      </a:lnTo>
                      <a:lnTo>
                        <a:pt x="0" y="40064"/>
                      </a:lnTo>
                      <a:lnTo>
                        <a:pt x="37753" y="3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2" name="Forma Livre: Forma 101">
                  <a:extLst>
                    <a:ext uri="{FF2B5EF4-FFF2-40B4-BE49-F238E27FC236}">
                      <a16:creationId xmlns:a16="http://schemas.microsoft.com/office/drawing/2014/main" id="{515B3105-CCB5-4FCB-BF15-1D2F8ABFB16D}"/>
                    </a:ext>
                  </a:extLst>
                </p:cNvPr>
                <p:cNvSpPr/>
                <p:nvPr/>
              </p:nvSpPr>
              <p:spPr>
                <a:xfrm>
                  <a:off x="11124051" y="1976481"/>
                  <a:ext cx="42696" cy="36725"/>
                </a:xfrm>
                <a:custGeom>
                  <a:avLst/>
                  <a:gdLst>
                    <a:gd name="connsiteX0" fmla="*/ 42697 w 42696"/>
                    <a:gd name="connsiteY0" fmla="*/ 36725 h 36725"/>
                    <a:gd name="connsiteX1" fmla="*/ 0 w 42696"/>
                    <a:gd name="connsiteY1" fmla="*/ 23499 h 36725"/>
                    <a:gd name="connsiteX2" fmla="*/ 0 w 42696"/>
                    <a:gd name="connsiteY2" fmla="*/ 0 h 36725"/>
                    <a:gd name="connsiteX3" fmla="*/ 42697 w 42696"/>
                    <a:gd name="connsiteY3" fmla="*/ 19904 h 36725"/>
                    <a:gd name="connsiteX4" fmla="*/ 42697 w 42696"/>
                    <a:gd name="connsiteY4" fmla="*/ 36725 h 3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36725">
                      <a:moveTo>
                        <a:pt x="42697" y="36725"/>
                      </a:moveTo>
                      <a:lnTo>
                        <a:pt x="0" y="23499"/>
                      </a:lnTo>
                      <a:lnTo>
                        <a:pt x="0" y="0"/>
                      </a:lnTo>
                      <a:lnTo>
                        <a:pt x="42697" y="19904"/>
                      </a:lnTo>
                      <a:lnTo>
                        <a:pt x="42697" y="367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" name="Forma Livre: Forma 102">
                  <a:extLst>
                    <a:ext uri="{FF2B5EF4-FFF2-40B4-BE49-F238E27FC236}">
                      <a16:creationId xmlns:a16="http://schemas.microsoft.com/office/drawing/2014/main" id="{ED3687D4-D47D-47C4-A91C-9E38AE8939D6}"/>
                    </a:ext>
                  </a:extLst>
                </p:cNvPr>
                <p:cNvSpPr/>
                <p:nvPr/>
              </p:nvSpPr>
              <p:spPr>
                <a:xfrm>
                  <a:off x="11124051" y="2018599"/>
                  <a:ext cx="42696" cy="27094"/>
                </a:xfrm>
                <a:custGeom>
                  <a:avLst/>
                  <a:gdLst>
                    <a:gd name="connsiteX0" fmla="*/ 42697 w 42696"/>
                    <a:gd name="connsiteY0" fmla="*/ 27095 h 27094"/>
                    <a:gd name="connsiteX1" fmla="*/ 0 w 42696"/>
                    <a:gd name="connsiteY1" fmla="*/ 22215 h 27094"/>
                    <a:gd name="connsiteX2" fmla="*/ 0 w 42696"/>
                    <a:gd name="connsiteY2" fmla="*/ 0 h 27094"/>
                    <a:gd name="connsiteX3" fmla="*/ 42697 w 42696"/>
                    <a:gd name="connsiteY3" fmla="*/ 11429 h 27094"/>
                    <a:gd name="connsiteX4" fmla="*/ 42697 w 42696"/>
                    <a:gd name="connsiteY4" fmla="*/ 27095 h 27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27094">
                      <a:moveTo>
                        <a:pt x="42697" y="27095"/>
                      </a:moveTo>
                      <a:lnTo>
                        <a:pt x="0" y="22215"/>
                      </a:lnTo>
                      <a:lnTo>
                        <a:pt x="0" y="0"/>
                      </a:lnTo>
                      <a:lnTo>
                        <a:pt x="42697" y="11429"/>
                      </a:lnTo>
                      <a:lnTo>
                        <a:pt x="42697" y="270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" name="Forma Livre: Forma 103">
                  <a:extLst>
                    <a:ext uri="{FF2B5EF4-FFF2-40B4-BE49-F238E27FC236}">
                      <a16:creationId xmlns:a16="http://schemas.microsoft.com/office/drawing/2014/main" id="{CF1712AE-0F2A-4395-99CD-70A427F953DB}"/>
                    </a:ext>
                  </a:extLst>
                </p:cNvPr>
                <p:cNvSpPr/>
                <p:nvPr/>
              </p:nvSpPr>
              <p:spPr>
                <a:xfrm>
                  <a:off x="11124051" y="2058343"/>
                  <a:ext cx="42696" cy="19839"/>
                </a:xfrm>
                <a:custGeom>
                  <a:avLst/>
                  <a:gdLst>
                    <a:gd name="connsiteX0" fmla="*/ 42697 w 42696"/>
                    <a:gd name="connsiteY0" fmla="*/ 19839 h 19839"/>
                    <a:gd name="connsiteX1" fmla="*/ 0 w 42696"/>
                    <a:gd name="connsiteY1" fmla="*/ 19839 h 19839"/>
                    <a:gd name="connsiteX2" fmla="*/ 0 w 42696"/>
                    <a:gd name="connsiteY2" fmla="*/ 0 h 19839"/>
                    <a:gd name="connsiteX3" fmla="*/ 42697 w 42696"/>
                    <a:gd name="connsiteY3" fmla="*/ 3595 h 19839"/>
                    <a:gd name="connsiteX4" fmla="*/ 42697 w 42696"/>
                    <a:gd name="connsiteY4" fmla="*/ 19839 h 19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19839">
                      <a:moveTo>
                        <a:pt x="42697" y="19839"/>
                      </a:moveTo>
                      <a:lnTo>
                        <a:pt x="0" y="19839"/>
                      </a:lnTo>
                      <a:lnTo>
                        <a:pt x="0" y="0"/>
                      </a:lnTo>
                      <a:lnTo>
                        <a:pt x="42697" y="3595"/>
                      </a:lnTo>
                      <a:lnTo>
                        <a:pt x="42697" y="198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" name="Forma Livre: Forma 104">
                  <a:extLst>
                    <a:ext uri="{FF2B5EF4-FFF2-40B4-BE49-F238E27FC236}">
                      <a16:creationId xmlns:a16="http://schemas.microsoft.com/office/drawing/2014/main" id="{58D9AE20-5A00-4D91-A3D6-BBC3B1A94EA4}"/>
                    </a:ext>
                  </a:extLst>
                </p:cNvPr>
                <p:cNvSpPr/>
                <p:nvPr/>
              </p:nvSpPr>
              <p:spPr>
                <a:xfrm>
                  <a:off x="11124051" y="2096866"/>
                  <a:ext cx="42696" cy="19261"/>
                </a:xfrm>
                <a:custGeom>
                  <a:avLst/>
                  <a:gdLst>
                    <a:gd name="connsiteX0" fmla="*/ 0 w 42696"/>
                    <a:gd name="connsiteY0" fmla="*/ 0 h 19261"/>
                    <a:gd name="connsiteX1" fmla="*/ 42697 w 42696"/>
                    <a:gd name="connsiteY1" fmla="*/ 0 h 19261"/>
                    <a:gd name="connsiteX2" fmla="*/ 42697 w 42696"/>
                    <a:gd name="connsiteY2" fmla="*/ 19262 h 19261"/>
                    <a:gd name="connsiteX3" fmla="*/ 0 w 42696"/>
                    <a:gd name="connsiteY3" fmla="*/ 19262 h 1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96" h="19261">
                      <a:moveTo>
                        <a:pt x="0" y="0"/>
                      </a:moveTo>
                      <a:lnTo>
                        <a:pt x="42697" y="0"/>
                      </a:lnTo>
                      <a:lnTo>
                        <a:pt x="42697" y="19262"/>
                      </a:lnTo>
                      <a:lnTo>
                        <a:pt x="0" y="192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95" name="Forma Livre: Forma 94">
                <a:extLst>
                  <a:ext uri="{FF2B5EF4-FFF2-40B4-BE49-F238E27FC236}">
                    <a16:creationId xmlns:a16="http://schemas.microsoft.com/office/drawing/2014/main" id="{30592FD0-1CB5-4F61-AE70-151F583D39D6}"/>
                  </a:ext>
                </a:extLst>
              </p:cNvPr>
              <p:cNvSpPr/>
              <p:nvPr/>
            </p:nvSpPr>
            <p:spPr>
              <a:xfrm>
                <a:off x="11019717" y="1875614"/>
                <a:ext cx="38138" cy="240128"/>
              </a:xfrm>
              <a:custGeom>
                <a:avLst/>
                <a:gdLst>
                  <a:gd name="connsiteX0" fmla="*/ 38138 w 38138"/>
                  <a:gd name="connsiteY0" fmla="*/ 239935 h 240128"/>
                  <a:gd name="connsiteX1" fmla="*/ 38138 w 38138"/>
                  <a:gd name="connsiteY1" fmla="*/ 0 h 240128"/>
                  <a:gd name="connsiteX2" fmla="*/ 0 w 38138"/>
                  <a:gd name="connsiteY2" fmla="*/ 45136 h 240128"/>
                  <a:gd name="connsiteX3" fmla="*/ 0 w 38138"/>
                  <a:gd name="connsiteY3" fmla="*/ 240128 h 240128"/>
                  <a:gd name="connsiteX4" fmla="*/ 38138 w 38138"/>
                  <a:gd name="connsiteY4" fmla="*/ 239935 h 24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240128">
                    <a:moveTo>
                      <a:pt x="38138" y="239935"/>
                    </a:moveTo>
                    <a:lnTo>
                      <a:pt x="38138" y="0"/>
                    </a:lnTo>
                    <a:lnTo>
                      <a:pt x="0" y="45136"/>
                    </a:lnTo>
                    <a:lnTo>
                      <a:pt x="0" y="240128"/>
                    </a:lnTo>
                    <a:lnTo>
                      <a:pt x="38138" y="239935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6" name="Forma Livre: Forma 95">
                <a:extLst>
                  <a:ext uri="{FF2B5EF4-FFF2-40B4-BE49-F238E27FC236}">
                    <a16:creationId xmlns:a16="http://schemas.microsoft.com/office/drawing/2014/main" id="{A62C03F2-3050-4E1F-B635-3FE78011BD20}"/>
                  </a:ext>
                </a:extLst>
              </p:cNvPr>
              <p:cNvSpPr/>
              <p:nvPr/>
            </p:nvSpPr>
            <p:spPr>
              <a:xfrm>
                <a:off x="11051948" y="1875486"/>
                <a:ext cx="86741" cy="83531"/>
              </a:xfrm>
              <a:custGeom>
                <a:avLst/>
                <a:gdLst>
                  <a:gd name="connsiteX0" fmla="*/ 73708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50 h 83531"/>
                  <a:gd name="connsiteX5" fmla="*/ 73708 w 86741"/>
                  <a:gd name="connsiteY5" fmla="*/ 47127 h 83531"/>
                  <a:gd name="connsiteX6" fmla="*/ 73708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08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50"/>
                    </a:lnTo>
                    <a:lnTo>
                      <a:pt x="73708" y="47127"/>
                    </a:lnTo>
                    <a:lnTo>
                      <a:pt x="73708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id="{8FC19125-092D-41A1-AB6B-BE90AB6B6200}"/>
                  </a:ext>
                </a:extLst>
              </p:cNvPr>
              <p:cNvSpPr/>
              <p:nvPr/>
            </p:nvSpPr>
            <p:spPr>
              <a:xfrm>
                <a:off x="10968802" y="1812500"/>
                <a:ext cx="38138" cy="303049"/>
              </a:xfrm>
              <a:custGeom>
                <a:avLst/>
                <a:gdLst>
                  <a:gd name="connsiteX0" fmla="*/ 38138 w 38138"/>
                  <a:gd name="connsiteY0" fmla="*/ 302857 h 303049"/>
                  <a:gd name="connsiteX1" fmla="*/ 38138 w 38138"/>
                  <a:gd name="connsiteY1" fmla="*/ 0 h 303049"/>
                  <a:gd name="connsiteX2" fmla="*/ 0 w 38138"/>
                  <a:gd name="connsiteY2" fmla="*/ 45072 h 303049"/>
                  <a:gd name="connsiteX3" fmla="*/ 0 w 38138"/>
                  <a:gd name="connsiteY3" fmla="*/ 303049 h 303049"/>
                  <a:gd name="connsiteX4" fmla="*/ 38138 w 38138"/>
                  <a:gd name="connsiteY4" fmla="*/ 302857 h 30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303049">
                    <a:moveTo>
                      <a:pt x="38138" y="302857"/>
                    </a:moveTo>
                    <a:lnTo>
                      <a:pt x="38138" y="0"/>
                    </a:lnTo>
                    <a:lnTo>
                      <a:pt x="0" y="45072"/>
                    </a:lnTo>
                    <a:lnTo>
                      <a:pt x="0" y="303049"/>
                    </a:lnTo>
                    <a:lnTo>
                      <a:pt x="38138" y="302857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" name="Forma Livre: Forma 97">
                <a:extLst>
                  <a:ext uri="{FF2B5EF4-FFF2-40B4-BE49-F238E27FC236}">
                    <a16:creationId xmlns:a16="http://schemas.microsoft.com/office/drawing/2014/main" id="{8ECAB06E-F428-4D2F-B510-892C0E729568}"/>
                  </a:ext>
                </a:extLst>
              </p:cNvPr>
              <p:cNvSpPr/>
              <p:nvPr/>
            </p:nvSpPr>
            <p:spPr>
              <a:xfrm>
                <a:off x="11001033" y="1812372"/>
                <a:ext cx="86741" cy="83531"/>
              </a:xfrm>
              <a:custGeom>
                <a:avLst/>
                <a:gdLst>
                  <a:gd name="connsiteX0" fmla="*/ 73772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49 h 83531"/>
                  <a:gd name="connsiteX5" fmla="*/ 73772 w 86741"/>
                  <a:gd name="connsiteY5" fmla="*/ 47127 h 83531"/>
                  <a:gd name="connsiteX6" fmla="*/ 73772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72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49"/>
                    </a:lnTo>
                    <a:lnTo>
                      <a:pt x="73772" y="47127"/>
                    </a:lnTo>
                    <a:lnTo>
                      <a:pt x="73772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" name="Forma Livre: Forma 98">
                <a:extLst>
                  <a:ext uri="{FF2B5EF4-FFF2-40B4-BE49-F238E27FC236}">
                    <a16:creationId xmlns:a16="http://schemas.microsoft.com/office/drawing/2014/main" id="{9AA84DB2-6305-42FA-A8E7-5DBD3208889B}"/>
                  </a:ext>
                </a:extLst>
              </p:cNvPr>
              <p:cNvSpPr/>
              <p:nvPr/>
            </p:nvSpPr>
            <p:spPr>
              <a:xfrm rot="10800000">
                <a:off x="10960648" y="2106432"/>
                <a:ext cx="147672" cy="9759"/>
              </a:xfrm>
              <a:custGeom>
                <a:avLst/>
                <a:gdLst>
                  <a:gd name="connsiteX0" fmla="*/ 0 w 147672"/>
                  <a:gd name="connsiteY0" fmla="*/ 0 h 9759"/>
                  <a:gd name="connsiteX1" fmla="*/ 147673 w 147672"/>
                  <a:gd name="connsiteY1" fmla="*/ 0 h 9759"/>
                  <a:gd name="connsiteX2" fmla="*/ 147673 w 147672"/>
                  <a:gd name="connsiteY2" fmla="*/ 9759 h 9759"/>
                  <a:gd name="connsiteX3" fmla="*/ 0 w 147672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672" h="9759">
                    <a:moveTo>
                      <a:pt x="0" y="0"/>
                    </a:moveTo>
                    <a:lnTo>
                      <a:pt x="147673" y="0"/>
                    </a:lnTo>
                    <a:lnTo>
                      <a:pt x="147673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" name="Forma Livre: Forma 99">
                <a:extLst>
                  <a:ext uri="{FF2B5EF4-FFF2-40B4-BE49-F238E27FC236}">
                    <a16:creationId xmlns:a16="http://schemas.microsoft.com/office/drawing/2014/main" id="{D3BA4864-21D9-46E1-9B7C-64C992A72EEE}"/>
                  </a:ext>
                </a:extLst>
              </p:cNvPr>
              <p:cNvSpPr/>
              <p:nvPr/>
            </p:nvSpPr>
            <p:spPr>
              <a:xfrm rot="10800000">
                <a:off x="11177791" y="2106432"/>
                <a:ext cx="21894" cy="9759"/>
              </a:xfrm>
              <a:custGeom>
                <a:avLst/>
                <a:gdLst>
                  <a:gd name="connsiteX0" fmla="*/ 0 w 21894"/>
                  <a:gd name="connsiteY0" fmla="*/ 0 h 9759"/>
                  <a:gd name="connsiteX1" fmla="*/ 21894 w 21894"/>
                  <a:gd name="connsiteY1" fmla="*/ 0 h 9759"/>
                  <a:gd name="connsiteX2" fmla="*/ 21894 w 21894"/>
                  <a:gd name="connsiteY2" fmla="*/ 9759 h 9759"/>
                  <a:gd name="connsiteX3" fmla="*/ 0 w 21894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94" h="9759">
                    <a:moveTo>
                      <a:pt x="0" y="0"/>
                    </a:moveTo>
                    <a:lnTo>
                      <a:pt x="21894" y="0"/>
                    </a:lnTo>
                    <a:lnTo>
                      <a:pt x="21894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106" name="Gráfico 2237">
            <a:extLst>
              <a:ext uri="{FF2B5EF4-FFF2-40B4-BE49-F238E27FC236}">
                <a16:creationId xmlns:a16="http://schemas.microsoft.com/office/drawing/2014/main" id="{4819C0E7-AB91-45DF-91AB-6189D06DC0AE}"/>
              </a:ext>
            </a:extLst>
          </p:cNvPr>
          <p:cNvGrpSpPr/>
          <p:nvPr/>
        </p:nvGrpSpPr>
        <p:grpSpPr>
          <a:xfrm>
            <a:off x="2750231" y="1204693"/>
            <a:ext cx="396947" cy="312833"/>
            <a:chOff x="10848354" y="1698995"/>
            <a:chExt cx="511337" cy="511337"/>
          </a:xfrm>
        </p:grpSpPr>
        <p:sp>
          <p:nvSpPr>
            <p:cNvPr id="107" name="Forma Livre: Forma 106">
              <a:extLst>
                <a:ext uri="{FF2B5EF4-FFF2-40B4-BE49-F238E27FC236}">
                  <a16:creationId xmlns:a16="http://schemas.microsoft.com/office/drawing/2014/main" id="{C874DC70-2B37-4BBF-8114-038179569242}"/>
                </a:ext>
              </a:extLst>
            </p:cNvPr>
            <p:cNvSpPr/>
            <p:nvPr/>
          </p:nvSpPr>
          <p:spPr>
            <a:xfrm>
              <a:off x="10848354" y="1698995"/>
              <a:ext cx="511337" cy="511337"/>
            </a:xfrm>
            <a:custGeom>
              <a:avLst/>
              <a:gdLst>
                <a:gd name="connsiteX0" fmla="*/ 511338 w 511337"/>
                <a:gd name="connsiteY0" fmla="*/ 255669 h 511337"/>
                <a:gd name="connsiteX1" fmla="*/ 255669 w 511337"/>
                <a:gd name="connsiteY1" fmla="*/ 511338 h 511337"/>
                <a:gd name="connsiteX2" fmla="*/ 0 w 511337"/>
                <a:gd name="connsiteY2" fmla="*/ 255669 h 511337"/>
                <a:gd name="connsiteX3" fmla="*/ 255669 w 511337"/>
                <a:gd name="connsiteY3" fmla="*/ 0 h 511337"/>
                <a:gd name="connsiteX4" fmla="*/ 511338 w 511337"/>
                <a:gd name="connsiteY4" fmla="*/ 255669 h 51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337" h="511337">
                  <a:moveTo>
                    <a:pt x="511338" y="255669"/>
                  </a:moveTo>
                  <a:cubicBezTo>
                    <a:pt x="511338" y="396871"/>
                    <a:pt x="396870" y="511338"/>
                    <a:pt x="255669" y="511338"/>
                  </a:cubicBezTo>
                  <a:cubicBezTo>
                    <a:pt x="114467" y="511338"/>
                    <a:pt x="0" y="396871"/>
                    <a:pt x="0" y="255669"/>
                  </a:cubicBezTo>
                  <a:cubicBezTo>
                    <a:pt x="0" y="114467"/>
                    <a:pt x="114467" y="0"/>
                    <a:pt x="255669" y="0"/>
                  </a:cubicBezTo>
                  <a:cubicBezTo>
                    <a:pt x="396871" y="0"/>
                    <a:pt x="511338" y="114467"/>
                    <a:pt x="511338" y="255669"/>
                  </a:cubicBezTo>
                  <a:close/>
                </a:path>
              </a:pathLst>
            </a:custGeom>
            <a:solidFill>
              <a:srgbClr val="42BFE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08" name="Gráfico 2237">
              <a:extLst>
                <a:ext uri="{FF2B5EF4-FFF2-40B4-BE49-F238E27FC236}">
                  <a16:creationId xmlns:a16="http://schemas.microsoft.com/office/drawing/2014/main" id="{B6E5C892-6774-4617-9140-E61D75F102C5}"/>
                </a:ext>
              </a:extLst>
            </p:cNvPr>
            <p:cNvGrpSpPr/>
            <p:nvPr/>
          </p:nvGrpSpPr>
          <p:grpSpPr>
            <a:xfrm>
              <a:off x="10984204" y="1802332"/>
              <a:ext cx="239701" cy="304729"/>
              <a:chOff x="10984204" y="1802332"/>
              <a:chExt cx="239701" cy="304729"/>
            </a:xfrm>
            <a:solidFill>
              <a:srgbClr val="FFFFFF"/>
            </a:solidFill>
          </p:grpSpPr>
          <p:grpSp>
            <p:nvGrpSpPr>
              <p:cNvPr id="109" name="Gráfico 2237">
                <a:extLst>
                  <a:ext uri="{FF2B5EF4-FFF2-40B4-BE49-F238E27FC236}">
                    <a16:creationId xmlns:a16="http://schemas.microsoft.com/office/drawing/2014/main" id="{0463ABF5-A685-40DA-B600-D1C5C36C3744}"/>
                  </a:ext>
                </a:extLst>
              </p:cNvPr>
              <p:cNvGrpSpPr/>
              <p:nvPr/>
            </p:nvGrpSpPr>
            <p:grpSpPr>
              <a:xfrm>
                <a:off x="11094108" y="1924017"/>
                <a:ext cx="124196" cy="183043"/>
                <a:chOff x="11094108" y="1924017"/>
                <a:chExt cx="124196" cy="183043"/>
              </a:xfrm>
              <a:solidFill>
                <a:srgbClr val="FFFFFF"/>
              </a:solidFill>
            </p:grpSpPr>
            <p:sp>
              <p:nvSpPr>
                <p:cNvPr id="116" name="Forma Livre: Forma 115">
                  <a:extLst>
                    <a:ext uri="{FF2B5EF4-FFF2-40B4-BE49-F238E27FC236}">
                      <a16:creationId xmlns:a16="http://schemas.microsoft.com/office/drawing/2014/main" id="{237E05AF-6958-461B-8929-5AF96F4B4A36}"/>
                    </a:ext>
                  </a:extLst>
                </p:cNvPr>
                <p:cNvSpPr/>
                <p:nvPr/>
              </p:nvSpPr>
              <p:spPr>
                <a:xfrm>
                  <a:off x="11094108" y="1924017"/>
                  <a:ext cx="124196" cy="183043"/>
                </a:xfrm>
                <a:custGeom>
                  <a:avLst/>
                  <a:gdLst>
                    <a:gd name="connsiteX0" fmla="*/ 37858 w 124196"/>
                    <a:gd name="connsiteY0" fmla="*/ 386 h 183043"/>
                    <a:gd name="connsiteX1" fmla="*/ 38051 w 124196"/>
                    <a:gd name="connsiteY1" fmla="*/ 0 h 183043"/>
                    <a:gd name="connsiteX2" fmla="*/ 124197 w 124196"/>
                    <a:gd name="connsiteY2" fmla="*/ 39017 h 183043"/>
                    <a:gd name="connsiteX3" fmla="*/ 124197 w 124196"/>
                    <a:gd name="connsiteY3" fmla="*/ 183044 h 183043"/>
                    <a:gd name="connsiteX4" fmla="*/ 107779 w 124196"/>
                    <a:gd name="connsiteY4" fmla="*/ 183044 h 183043"/>
                    <a:gd name="connsiteX5" fmla="*/ 107779 w 124196"/>
                    <a:gd name="connsiteY5" fmla="*/ 49576 h 183043"/>
                    <a:gd name="connsiteX6" fmla="*/ 38116 w 124196"/>
                    <a:gd name="connsiteY6" fmla="*/ 18092 h 183043"/>
                    <a:gd name="connsiteX7" fmla="*/ 38116 w 124196"/>
                    <a:gd name="connsiteY7" fmla="*/ 183044 h 183043"/>
                    <a:gd name="connsiteX8" fmla="*/ 0 w 124196"/>
                    <a:gd name="connsiteY8" fmla="*/ 183044 h 183043"/>
                    <a:gd name="connsiteX9" fmla="*/ 0 w 124196"/>
                    <a:gd name="connsiteY9" fmla="*/ 40176 h 183043"/>
                    <a:gd name="connsiteX10" fmla="*/ 37858 w 124196"/>
                    <a:gd name="connsiteY10" fmla="*/ 386 h 183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196" h="183043">
                      <a:moveTo>
                        <a:pt x="37858" y="386"/>
                      </a:moveTo>
                      <a:lnTo>
                        <a:pt x="38051" y="0"/>
                      </a:lnTo>
                      <a:lnTo>
                        <a:pt x="124197" y="39017"/>
                      </a:lnTo>
                      <a:lnTo>
                        <a:pt x="124197" y="183044"/>
                      </a:lnTo>
                      <a:lnTo>
                        <a:pt x="107779" y="183044"/>
                      </a:lnTo>
                      <a:lnTo>
                        <a:pt x="107779" y="49576"/>
                      </a:lnTo>
                      <a:lnTo>
                        <a:pt x="38116" y="18092"/>
                      </a:lnTo>
                      <a:lnTo>
                        <a:pt x="38116" y="183044"/>
                      </a:lnTo>
                      <a:lnTo>
                        <a:pt x="0" y="183044"/>
                      </a:lnTo>
                      <a:lnTo>
                        <a:pt x="0" y="40176"/>
                      </a:lnTo>
                      <a:lnTo>
                        <a:pt x="37858" y="3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7" name="Forma Livre: Forma 116">
                  <a:extLst>
                    <a:ext uri="{FF2B5EF4-FFF2-40B4-BE49-F238E27FC236}">
                      <a16:creationId xmlns:a16="http://schemas.microsoft.com/office/drawing/2014/main" id="{C7E63097-9B96-4AE2-B3C3-DDFF94728F12}"/>
                    </a:ext>
                  </a:extLst>
                </p:cNvPr>
                <p:cNvSpPr/>
                <p:nvPr/>
              </p:nvSpPr>
              <p:spPr>
                <a:xfrm>
                  <a:off x="11148061" y="1966897"/>
                  <a:ext cx="42815" cy="36827"/>
                </a:xfrm>
                <a:custGeom>
                  <a:avLst/>
                  <a:gdLst>
                    <a:gd name="connsiteX0" fmla="*/ 42816 w 42815"/>
                    <a:gd name="connsiteY0" fmla="*/ 36828 h 36827"/>
                    <a:gd name="connsiteX1" fmla="*/ 0 w 42815"/>
                    <a:gd name="connsiteY1" fmla="*/ 23564 h 36827"/>
                    <a:gd name="connsiteX2" fmla="*/ 0 w 42815"/>
                    <a:gd name="connsiteY2" fmla="*/ 0 h 36827"/>
                    <a:gd name="connsiteX3" fmla="*/ 42816 w 42815"/>
                    <a:gd name="connsiteY3" fmla="*/ 19959 h 36827"/>
                    <a:gd name="connsiteX4" fmla="*/ 42816 w 42815"/>
                    <a:gd name="connsiteY4" fmla="*/ 36828 h 3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36827">
                      <a:moveTo>
                        <a:pt x="42816" y="36828"/>
                      </a:moveTo>
                      <a:lnTo>
                        <a:pt x="0" y="23564"/>
                      </a:lnTo>
                      <a:lnTo>
                        <a:pt x="0" y="0"/>
                      </a:lnTo>
                      <a:lnTo>
                        <a:pt x="42816" y="19959"/>
                      </a:lnTo>
                      <a:lnTo>
                        <a:pt x="42816" y="368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8" name="Forma Livre: Forma 117">
                  <a:extLst>
                    <a:ext uri="{FF2B5EF4-FFF2-40B4-BE49-F238E27FC236}">
                      <a16:creationId xmlns:a16="http://schemas.microsoft.com/office/drawing/2014/main" id="{E484F9E5-B336-4838-BE3A-FEA2E59D0029}"/>
                    </a:ext>
                  </a:extLst>
                </p:cNvPr>
                <p:cNvSpPr/>
                <p:nvPr/>
              </p:nvSpPr>
              <p:spPr>
                <a:xfrm>
                  <a:off x="11148061" y="2009133"/>
                  <a:ext cx="42815" cy="27170"/>
                </a:xfrm>
                <a:custGeom>
                  <a:avLst/>
                  <a:gdLst>
                    <a:gd name="connsiteX0" fmla="*/ 42816 w 42815"/>
                    <a:gd name="connsiteY0" fmla="*/ 27170 h 27170"/>
                    <a:gd name="connsiteX1" fmla="*/ 0 w 42815"/>
                    <a:gd name="connsiteY1" fmla="*/ 22277 h 27170"/>
                    <a:gd name="connsiteX2" fmla="*/ 0 w 42815"/>
                    <a:gd name="connsiteY2" fmla="*/ 0 h 27170"/>
                    <a:gd name="connsiteX3" fmla="*/ 42816 w 42815"/>
                    <a:gd name="connsiteY3" fmla="*/ 11460 h 27170"/>
                    <a:gd name="connsiteX4" fmla="*/ 42816 w 42815"/>
                    <a:gd name="connsiteY4" fmla="*/ 27170 h 27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27170">
                      <a:moveTo>
                        <a:pt x="42816" y="27170"/>
                      </a:moveTo>
                      <a:lnTo>
                        <a:pt x="0" y="22277"/>
                      </a:lnTo>
                      <a:lnTo>
                        <a:pt x="0" y="0"/>
                      </a:lnTo>
                      <a:lnTo>
                        <a:pt x="42816" y="11460"/>
                      </a:lnTo>
                      <a:lnTo>
                        <a:pt x="42816" y="271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19" name="Forma Livre: Forma 118">
                  <a:extLst>
                    <a:ext uri="{FF2B5EF4-FFF2-40B4-BE49-F238E27FC236}">
                      <a16:creationId xmlns:a16="http://schemas.microsoft.com/office/drawing/2014/main" id="{3AA30777-ADE1-41DE-833D-1A2DA83D99D5}"/>
                    </a:ext>
                  </a:extLst>
                </p:cNvPr>
                <p:cNvSpPr/>
                <p:nvPr/>
              </p:nvSpPr>
              <p:spPr>
                <a:xfrm>
                  <a:off x="11148061" y="2048987"/>
                  <a:ext cx="42815" cy="19894"/>
                </a:xfrm>
                <a:custGeom>
                  <a:avLst/>
                  <a:gdLst>
                    <a:gd name="connsiteX0" fmla="*/ 42816 w 42815"/>
                    <a:gd name="connsiteY0" fmla="*/ 19895 h 19894"/>
                    <a:gd name="connsiteX1" fmla="*/ 0 w 42815"/>
                    <a:gd name="connsiteY1" fmla="*/ 19895 h 19894"/>
                    <a:gd name="connsiteX2" fmla="*/ 0 w 42815"/>
                    <a:gd name="connsiteY2" fmla="*/ 0 h 19894"/>
                    <a:gd name="connsiteX3" fmla="*/ 42816 w 42815"/>
                    <a:gd name="connsiteY3" fmla="*/ 3605 h 19894"/>
                    <a:gd name="connsiteX4" fmla="*/ 42816 w 42815"/>
                    <a:gd name="connsiteY4" fmla="*/ 19895 h 19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19894">
                      <a:moveTo>
                        <a:pt x="42816" y="19895"/>
                      </a:moveTo>
                      <a:lnTo>
                        <a:pt x="0" y="19895"/>
                      </a:lnTo>
                      <a:lnTo>
                        <a:pt x="0" y="0"/>
                      </a:lnTo>
                      <a:lnTo>
                        <a:pt x="42816" y="3605"/>
                      </a:lnTo>
                      <a:lnTo>
                        <a:pt x="42816" y="198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20" name="Forma Livre: Forma 119">
                  <a:extLst>
                    <a:ext uri="{FF2B5EF4-FFF2-40B4-BE49-F238E27FC236}">
                      <a16:creationId xmlns:a16="http://schemas.microsoft.com/office/drawing/2014/main" id="{AB65AEAA-5AAE-4503-A13E-1E6544864179}"/>
                    </a:ext>
                  </a:extLst>
                </p:cNvPr>
                <p:cNvSpPr/>
                <p:nvPr/>
              </p:nvSpPr>
              <p:spPr>
                <a:xfrm>
                  <a:off x="11148062" y="2087617"/>
                  <a:ext cx="42815" cy="19315"/>
                </a:xfrm>
                <a:custGeom>
                  <a:avLst/>
                  <a:gdLst>
                    <a:gd name="connsiteX0" fmla="*/ 0 w 42815"/>
                    <a:gd name="connsiteY0" fmla="*/ 0 h 19315"/>
                    <a:gd name="connsiteX1" fmla="*/ 42815 w 42815"/>
                    <a:gd name="connsiteY1" fmla="*/ 0 h 19315"/>
                    <a:gd name="connsiteX2" fmla="*/ 42815 w 42815"/>
                    <a:gd name="connsiteY2" fmla="*/ 19315 h 19315"/>
                    <a:gd name="connsiteX3" fmla="*/ 0 w 42815"/>
                    <a:gd name="connsiteY3" fmla="*/ 19315 h 1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815" h="19315">
                      <a:moveTo>
                        <a:pt x="0" y="0"/>
                      </a:moveTo>
                      <a:lnTo>
                        <a:pt x="42815" y="0"/>
                      </a:lnTo>
                      <a:lnTo>
                        <a:pt x="42815" y="19315"/>
                      </a:lnTo>
                      <a:lnTo>
                        <a:pt x="0" y="193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10" name="Forma Livre: Forma 109">
                <a:extLst>
                  <a:ext uri="{FF2B5EF4-FFF2-40B4-BE49-F238E27FC236}">
                    <a16:creationId xmlns:a16="http://schemas.microsoft.com/office/drawing/2014/main" id="{C06187E3-6396-4BEF-A3D1-629F5D8D5170}"/>
                  </a:ext>
                </a:extLst>
              </p:cNvPr>
              <p:cNvSpPr/>
              <p:nvPr/>
            </p:nvSpPr>
            <p:spPr>
              <a:xfrm>
                <a:off x="11043438" y="1865750"/>
                <a:ext cx="38244" cy="240796"/>
              </a:xfrm>
              <a:custGeom>
                <a:avLst/>
                <a:gdLst>
                  <a:gd name="connsiteX0" fmla="*/ 38244 w 38244"/>
                  <a:gd name="connsiteY0" fmla="*/ 240603 h 240796"/>
                  <a:gd name="connsiteX1" fmla="*/ 38244 w 38244"/>
                  <a:gd name="connsiteY1" fmla="*/ 0 h 240796"/>
                  <a:gd name="connsiteX2" fmla="*/ 0 w 38244"/>
                  <a:gd name="connsiteY2" fmla="*/ 45262 h 240796"/>
                  <a:gd name="connsiteX3" fmla="*/ 0 w 38244"/>
                  <a:gd name="connsiteY3" fmla="*/ 240796 h 240796"/>
                  <a:gd name="connsiteX4" fmla="*/ 38244 w 38244"/>
                  <a:gd name="connsiteY4" fmla="*/ 240603 h 240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240796">
                    <a:moveTo>
                      <a:pt x="38244" y="240603"/>
                    </a:moveTo>
                    <a:lnTo>
                      <a:pt x="38244" y="0"/>
                    </a:lnTo>
                    <a:lnTo>
                      <a:pt x="0" y="45262"/>
                    </a:lnTo>
                    <a:lnTo>
                      <a:pt x="0" y="240796"/>
                    </a:lnTo>
                    <a:lnTo>
                      <a:pt x="38244" y="240603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1" name="Forma Livre: Forma 110">
                <a:extLst>
                  <a:ext uri="{FF2B5EF4-FFF2-40B4-BE49-F238E27FC236}">
                    <a16:creationId xmlns:a16="http://schemas.microsoft.com/office/drawing/2014/main" id="{B8F929D7-67B8-4F02-88A6-0B619F8B5DC9}"/>
                  </a:ext>
                </a:extLst>
              </p:cNvPr>
              <p:cNvSpPr/>
              <p:nvPr/>
            </p:nvSpPr>
            <p:spPr>
              <a:xfrm>
                <a:off x="11075758" y="1865621"/>
                <a:ext cx="86982" cy="83763"/>
              </a:xfrm>
              <a:custGeom>
                <a:avLst/>
                <a:gdLst>
                  <a:gd name="connsiteX0" fmla="*/ 73913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13 w 86982"/>
                  <a:gd name="connsiteY5" fmla="*/ 47258 h 83763"/>
                  <a:gd name="connsiteX6" fmla="*/ 73913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13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13" y="47258"/>
                    </a:lnTo>
                    <a:lnTo>
                      <a:pt x="73913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2" name="Forma Livre: Forma 111">
                <a:extLst>
                  <a:ext uri="{FF2B5EF4-FFF2-40B4-BE49-F238E27FC236}">
                    <a16:creationId xmlns:a16="http://schemas.microsoft.com/office/drawing/2014/main" id="{7942BA0C-3B54-4E29-89FF-02ADF44AACDA}"/>
                  </a:ext>
                </a:extLst>
              </p:cNvPr>
              <p:cNvSpPr/>
              <p:nvPr/>
            </p:nvSpPr>
            <p:spPr>
              <a:xfrm>
                <a:off x="10992381" y="1802460"/>
                <a:ext cx="38244" cy="303892"/>
              </a:xfrm>
              <a:custGeom>
                <a:avLst/>
                <a:gdLst>
                  <a:gd name="connsiteX0" fmla="*/ 38244 w 38244"/>
                  <a:gd name="connsiteY0" fmla="*/ 303699 h 303892"/>
                  <a:gd name="connsiteX1" fmla="*/ 38244 w 38244"/>
                  <a:gd name="connsiteY1" fmla="*/ 0 h 303892"/>
                  <a:gd name="connsiteX2" fmla="*/ 0 w 38244"/>
                  <a:gd name="connsiteY2" fmla="*/ 45198 h 303892"/>
                  <a:gd name="connsiteX3" fmla="*/ 0 w 38244"/>
                  <a:gd name="connsiteY3" fmla="*/ 303892 h 303892"/>
                  <a:gd name="connsiteX4" fmla="*/ 38244 w 38244"/>
                  <a:gd name="connsiteY4" fmla="*/ 303699 h 303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303892">
                    <a:moveTo>
                      <a:pt x="38244" y="303699"/>
                    </a:moveTo>
                    <a:lnTo>
                      <a:pt x="38244" y="0"/>
                    </a:lnTo>
                    <a:lnTo>
                      <a:pt x="0" y="45198"/>
                    </a:lnTo>
                    <a:lnTo>
                      <a:pt x="0" y="303892"/>
                    </a:lnTo>
                    <a:lnTo>
                      <a:pt x="38244" y="303699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3" name="Forma Livre: Forma 112">
                <a:extLst>
                  <a:ext uri="{FF2B5EF4-FFF2-40B4-BE49-F238E27FC236}">
                    <a16:creationId xmlns:a16="http://schemas.microsoft.com/office/drawing/2014/main" id="{239B042A-967B-4456-87AE-849A7168E297}"/>
                  </a:ext>
                </a:extLst>
              </p:cNvPr>
              <p:cNvSpPr/>
              <p:nvPr/>
            </p:nvSpPr>
            <p:spPr>
              <a:xfrm>
                <a:off x="11024702" y="1802332"/>
                <a:ext cx="86982" cy="83763"/>
              </a:xfrm>
              <a:custGeom>
                <a:avLst/>
                <a:gdLst>
                  <a:gd name="connsiteX0" fmla="*/ 73977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77 w 86982"/>
                  <a:gd name="connsiteY5" fmla="*/ 47258 h 83763"/>
                  <a:gd name="connsiteX6" fmla="*/ 73977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77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77" y="47258"/>
                    </a:lnTo>
                    <a:lnTo>
                      <a:pt x="73977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4" name="Forma Livre: Forma 113">
                <a:extLst>
                  <a:ext uri="{FF2B5EF4-FFF2-40B4-BE49-F238E27FC236}">
                    <a16:creationId xmlns:a16="http://schemas.microsoft.com/office/drawing/2014/main" id="{EA262B41-B318-48E2-82E9-7F36B1F6F399}"/>
                  </a:ext>
                </a:extLst>
              </p:cNvPr>
              <p:cNvSpPr/>
              <p:nvPr/>
            </p:nvSpPr>
            <p:spPr>
              <a:xfrm rot="10800000">
                <a:off x="10984204" y="2097210"/>
                <a:ext cx="148083" cy="9786"/>
              </a:xfrm>
              <a:custGeom>
                <a:avLst/>
                <a:gdLst>
                  <a:gd name="connsiteX0" fmla="*/ 0 w 148083"/>
                  <a:gd name="connsiteY0" fmla="*/ 0 h 9786"/>
                  <a:gd name="connsiteX1" fmla="*/ 148083 w 148083"/>
                  <a:gd name="connsiteY1" fmla="*/ 0 h 9786"/>
                  <a:gd name="connsiteX2" fmla="*/ 148083 w 148083"/>
                  <a:gd name="connsiteY2" fmla="*/ 9786 h 9786"/>
                  <a:gd name="connsiteX3" fmla="*/ 0 w 148083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083" h="9786">
                    <a:moveTo>
                      <a:pt x="0" y="0"/>
                    </a:moveTo>
                    <a:lnTo>
                      <a:pt x="148083" y="0"/>
                    </a:lnTo>
                    <a:lnTo>
                      <a:pt x="148083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5" name="Forma Livre: Forma 114">
                <a:extLst>
                  <a:ext uri="{FF2B5EF4-FFF2-40B4-BE49-F238E27FC236}">
                    <a16:creationId xmlns:a16="http://schemas.microsoft.com/office/drawing/2014/main" id="{D25AAE1A-BA37-4CC8-A613-936CAA81B5F2}"/>
                  </a:ext>
                </a:extLst>
              </p:cNvPr>
              <p:cNvSpPr/>
              <p:nvPr/>
            </p:nvSpPr>
            <p:spPr>
              <a:xfrm rot="10800000">
                <a:off x="11201951" y="2097210"/>
                <a:ext cx="21954" cy="9786"/>
              </a:xfrm>
              <a:custGeom>
                <a:avLst/>
                <a:gdLst>
                  <a:gd name="connsiteX0" fmla="*/ 0 w 21954"/>
                  <a:gd name="connsiteY0" fmla="*/ 0 h 9786"/>
                  <a:gd name="connsiteX1" fmla="*/ 21955 w 21954"/>
                  <a:gd name="connsiteY1" fmla="*/ 0 h 9786"/>
                  <a:gd name="connsiteX2" fmla="*/ 21955 w 21954"/>
                  <a:gd name="connsiteY2" fmla="*/ 9786 h 9786"/>
                  <a:gd name="connsiteX3" fmla="*/ 0 w 21954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54" h="9786">
                    <a:moveTo>
                      <a:pt x="0" y="0"/>
                    </a:moveTo>
                    <a:lnTo>
                      <a:pt x="21955" y="0"/>
                    </a:lnTo>
                    <a:lnTo>
                      <a:pt x="21955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1A081E33-56CC-4EF0-867E-4CAAF9906747}"/>
              </a:ext>
            </a:extLst>
          </p:cNvPr>
          <p:cNvSpPr/>
          <p:nvPr/>
        </p:nvSpPr>
        <p:spPr>
          <a:xfrm>
            <a:off x="6381594" y="2566275"/>
            <a:ext cx="3247466" cy="1397969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97A3C353-022D-4712-A834-F691032C25D0}"/>
              </a:ext>
            </a:extLst>
          </p:cNvPr>
          <p:cNvSpPr txBox="1"/>
          <p:nvPr/>
        </p:nvSpPr>
        <p:spPr>
          <a:xfrm>
            <a:off x="7306980" y="2605470"/>
            <a:ext cx="168933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INFORMAL – ESGOTO - ON</a:t>
            </a:r>
          </a:p>
        </p:txBody>
      </p:sp>
      <p:grpSp>
        <p:nvGrpSpPr>
          <p:cNvPr id="227" name="Agrupar 226">
            <a:extLst>
              <a:ext uri="{FF2B5EF4-FFF2-40B4-BE49-F238E27FC236}">
                <a16:creationId xmlns:a16="http://schemas.microsoft.com/office/drawing/2014/main" id="{61AEE99E-4F53-479A-BCC0-615A23539FAE}"/>
              </a:ext>
            </a:extLst>
          </p:cNvPr>
          <p:cNvGrpSpPr/>
          <p:nvPr/>
        </p:nvGrpSpPr>
        <p:grpSpPr>
          <a:xfrm>
            <a:off x="6647028" y="3040241"/>
            <a:ext cx="868553" cy="595731"/>
            <a:chOff x="6647028" y="3040241"/>
            <a:chExt cx="868553" cy="595731"/>
          </a:xfrm>
        </p:grpSpPr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00E33FCF-DFB5-4758-A524-B9873D1BE1FA}"/>
                </a:ext>
              </a:extLst>
            </p:cNvPr>
            <p:cNvSpPr/>
            <p:nvPr/>
          </p:nvSpPr>
          <p:spPr>
            <a:xfrm>
              <a:off x="6647028" y="3040241"/>
              <a:ext cx="868553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Informal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26.000</a:t>
              </a:r>
            </a:p>
          </p:txBody>
        </p:sp>
        <p:sp>
          <p:nvSpPr>
            <p:cNvPr id="124" name="Retângulo: Cantos Arredondados 123">
              <a:extLst>
                <a:ext uri="{FF2B5EF4-FFF2-40B4-BE49-F238E27FC236}">
                  <a16:creationId xmlns:a16="http://schemas.microsoft.com/office/drawing/2014/main" id="{D051A7EE-A88E-4797-897A-2BD1FEE8586F}"/>
                </a:ext>
              </a:extLst>
            </p:cNvPr>
            <p:cNvSpPr/>
            <p:nvPr/>
          </p:nvSpPr>
          <p:spPr>
            <a:xfrm>
              <a:off x="6647028" y="3365988"/>
              <a:ext cx="868553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11.160</a:t>
              </a:r>
            </a:p>
          </p:txBody>
        </p:sp>
      </p:grpSp>
      <p:graphicFrame>
        <p:nvGraphicFramePr>
          <p:cNvPr id="125" name="Gráfico 124">
            <a:extLst>
              <a:ext uri="{FF2B5EF4-FFF2-40B4-BE49-F238E27FC236}">
                <a16:creationId xmlns:a16="http://schemas.microsoft.com/office/drawing/2014/main" id="{1B8DE3B3-8559-41E4-AC3D-0D714E962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2202875"/>
              </p:ext>
            </p:extLst>
          </p:nvPr>
        </p:nvGraphicFramePr>
        <p:xfrm>
          <a:off x="7736135" y="2776139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126" name="Gráfico 5">
            <a:extLst>
              <a:ext uri="{FF2B5EF4-FFF2-40B4-BE49-F238E27FC236}">
                <a16:creationId xmlns:a16="http://schemas.microsoft.com/office/drawing/2014/main" id="{171541BC-D7E0-49CC-93CC-5A9084C0EC45}"/>
              </a:ext>
            </a:extLst>
          </p:cNvPr>
          <p:cNvGrpSpPr/>
          <p:nvPr/>
        </p:nvGrpSpPr>
        <p:grpSpPr>
          <a:xfrm>
            <a:off x="6434561" y="2596520"/>
            <a:ext cx="394347" cy="359237"/>
            <a:chOff x="10825175" y="1709322"/>
            <a:chExt cx="509919" cy="509919"/>
          </a:xfrm>
        </p:grpSpPr>
        <p:sp>
          <p:nvSpPr>
            <p:cNvPr id="127" name="Forma Livre: Forma 126">
              <a:extLst>
                <a:ext uri="{FF2B5EF4-FFF2-40B4-BE49-F238E27FC236}">
                  <a16:creationId xmlns:a16="http://schemas.microsoft.com/office/drawing/2014/main" id="{BB59D449-3ADA-4E42-95C3-3E390696FB0A}"/>
                </a:ext>
              </a:extLst>
            </p:cNvPr>
            <p:cNvSpPr/>
            <p:nvPr/>
          </p:nvSpPr>
          <p:spPr>
            <a:xfrm>
              <a:off x="10825175" y="1709322"/>
              <a:ext cx="509919" cy="509919"/>
            </a:xfrm>
            <a:custGeom>
              <a:avLst/>
              <a:gdLst>
                <a:gd name="connsiteX0" fmla="*/ 509919 w 509919"/>
                <a:gd name="connsiteY0" fmla="*/ 254960 h 509919"/>
                <a:gd name="connsiteX1" fmla="*/ 254960 w 509919"/>
                <a:gd name="connsiteY1" fmla="*/ 509919 h 509919"/>
                <a:gd name="connsiteX2" fmla="*/ 0 w 509919"/>
                <a:gd name="connsiteY2" fmla="*/ 254959 h 509919"/>
                <a:gd name="connsiteX3" fmla="*/ 254960 w 509919"/>
                <a:gd name="connsiteY3" fmla="*/ 0 h 509919"/>
                <a:gd name="connsiteX4" fmla="*/ 509919 w 509919"/>
                <a:gd name="connsiteY4" fmla="*/ 254960 h 50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919" h="509919">
                  <a:moveTo>
                    <a:pt x="509919" y="254960"/>
                  </a:moveTo>
                  <a:cubicBezTo>
                    <a:pt x="509919" y="395770"/>
                    <a:pt x="395770" y="509919"/>
                    <a:pt x="254960" y="509919"/>
                  </a:cubicBezTo>
                  <a:cubicBezTo>
                    <a:pt x="114149" y="509919"/>
                    <a:pt x="0" y="395770"/>
                    <a:pt x="0" y="254959"/>
                  </a:cubicBezTo>
                  <a:cubicBezTo>
                    <a:pt x="0" y="114149"/>
                    <a:pt x="114150" y="0"/>
                    <a:pt x="254960" y="0"/>
                  </a:cubicBezTo>
                  <a:cubicBezTo>
                    <a:pt x="395770" y="0"/>
                    <a:pt x="509919" y="114149"/>
                    <a:pt x="509919" y="254960"/>
                  </a:cubicBezTo>
                  <a:close/>
                </a:path>
              </a:pathLst>
            </a:custGeom>
            <a:solidFill>
              <a:srgbClr val="199E38"/>
            </a:solidFill>
            <a:ln w="6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28" name="Gráfico 5">
              <a:extLst>
                <a:ext uri="{FF2B5EF4-FFF2-40B4-BE49-F238E27FC236}">
                  <a16:creationId xmlns:a16="http://schemas.microsoft.com/office/drawing/2014/main" id="{6CBBFFD7-4A33-415F-B7F8-5825C115E8C8}"/>
                </a:ext>
              </a:extLst>
            </p:cNvPr>
            <p:cNvGrpSpPr/>
            <p:nvPr/>
          </p:nvGrpSpPr>
          <p:grpSpPr>
            <a:xfrm>
              <a:off x="10960648" y="1812372"/>
              <a:ext cx="239036" cy="303883"/>
              <a:chOff x="10960648" y="1812372"/>
              <a:chExt cx="239036" cy="303883"/>
            </a:xfrm>
            <a:solidFill>
              <a:srgbClr val="FFFFFF"/>
            </a:solidFill>
          </p:grpSpPr>
          <p:grpSp>
            <p:nvGrpSpPr>
              <p:cNvPr id="129" name="Gráfico 5">
                <a:extLst>
                  <a:ext uri="{FF2B5EF4-FFF2-40B4-BE49-F238E27FC236}">
                    <a16:creationId xmlns:a16="http://schemas.microsoft.com/office/drawing/2014/main" id="{5F6C13C2-E87D-459E-9C38-A21F975A77C5}"/>
                  </a:ext>
                </a:extLst>
              </p:cNvPr>
              <p:cNvGrpSpPr/>
              <p:nvPr/>
            </p:nvGrpSpPr>
            <p:grpSpPr>
              <a:xfrm>
                <a:off x="11070247" y="1933720"/>
                <a:ext cx="123852" cy="182535"/>
                <a:chOff x="11070247" y="1933720"/>
                <a:chExt cx="123852" cy="182535"/>
              </a:xfrm>
              <a:solidFill>
                <a:srgbClr val="FFFFFF"/>
              </a:solidFill>
            </p:grpSpPr>
            <p:sp>
              <p:nvSpPr>
                <p:cNvPr id="136" name="Forma Livre: Forma 135">
                  <a:extLst>
                    <a:ext uri="{FF2B5EF4-FFF2-40B4-BE49-F238E27FC236}">
                      <a16:creationId xmlns:a16="http://schemas.microsoft.com/office/drawing/2014/main" id="{212371BA-87EC-44D9-BE9C-34415630B8C1}"/>
                    </a:ext>
                  </a:extLst>
                </p:cNvPr>
                <p:cNvSpPr/>
                <p:nvPr/>
              </p:nvSpPr>
              <p:spPr>
                <a:xfrm>
                  <a:off x="11070247" y="1933720"/>
                  <a:ext cx="123852" cy="182535"/>
                </a:xfrm>
                <a:custGeom>
                  <a:avLst/>
                  <a:gdLst>
                    <a:gd name="connsiteX0" fmla="*/ 37753 w 123852"/>
                    <a:gd name="connsiteY0" fmla="*/ 385 h 182535"/>
                    <a:gd name="connsiteX1" fmla="*/ 37946 w 123852"/>
                    <a:gd name="connsiteY1" fmla="*/ 0 h 182535"/>
                    <a:gd name="connsiteX2" fmla="*/ 123852 w 123852"/>
                    <a:gd name="connsiteY2" fmla="*/ 38908 h 182535"/>
                    <a:gd name="connsiteX3" fmla="*/ 123852 w 123852"/>
                    <a:gd name="connsiteY3" fmla="*/ 182536 h 182535"/>
                    <a:gd name="connsiteX4" fmla="*/ 107480 w 123852"/>
                    <a:gd name="connsiteY4" fmla="*/ 182536 h 182535"/>
                    <a:gd name="connsiteX5" fmla="*/ 107480 w 123852"/>
                    <a:gd name="connsiteY5" fmla="*/ 49438 h 182535"/>
                    <a:gd name="connsiteX6" fmla="*/ 38010 w 123852"/>
                    <a:gd name="connsiteY6" fmla="*/ 18042 h 182535"/>
                    <a:gd name="connsiteX7" fmla="*/ 38010 w 123852"/>
                    <a:gd name="connsiteY7" fmla="*/ 182536 h 182535"/>
                    <a:gd name="connsiteX8" fmla="*/ 0 w 123852"/>
                    <a:gd name="connsiteY8" fmla="*/ 182536 h 182535"/>
                    <a:gd name="connsiteX9" fmla="*/ 0 w 123852"/>
                    <a:gd name="connsiteY9" fmla="*/ 40064 h 182535"/>
                    <a:gd name="connsiteX10" fmla="*/ 37753 w 123852"/>
                    <a:gd name="connsiteY10" fmla="*/ 385 h 182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3852" h="182535">
                      <a:moveTo>
                        <a:pt x="37753" y="385"/>
                      </a:moveTo>
                      <a:lnTo>
                        <a:pt x="37946" y="0"/>
                      </a:lnTo>
                      <a:lnTo>
                        <a:pt x="123852" y="38908"/>
                      </a:lnTo>
                      <a:lnTo>
                        <a:pt x="123852" y="182536"/>
                      </a:lnTo>
                      <a:lnTo>
                        <a:pt x="107480" y="182536"/>
                      </a:lnTo>
                      <a:lnTo>
                        <a:pt x="107480" y="49438"/>
                      </a:lnTo>
                      <a:lnTo>
                        <a:pt x="38010" y="18042"/>
                      </a:lnTo>
                      <a:lnTo>
                        <a:pt x="38010" y="182536"/>
                      </a:lnTo>
                      <a:lnTo>
                        <a:pt x="0" y="182536"/>
                      </a:lnTo>
                      <a:lnTo>
                        <a:pt x="0" y="40064"/>
                      </a:lnTo>
                      <a:lnTo>
                        <a:pt x="37753" y="3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7" name="Forma Livre: Forma 136">
                  <a:extLst>
                    <a:ext uri="{FF2B5EF4-FFF2-40B4-BE49-F238E27FC236}">
                      <a16:creationId xmlns:a16="http://schemas.microsoft.com/office/drawing/2014/main" id="{D013AC34-8606-4368-9696-8794F5F79824}"/>
                    </a:ext>
                  </a:extLst>
                </p:cNvPr>
                <p:cNvSpPr/>
                <p:nvPr/>
              </p:nvSpPr>
              <p:spPr>
                <a:xfrm>
                  <a:off x="11124051" y="1976481"/>
                  <a:ext cx="42696" cy="36725"/>
                </a:xfrm>
                <a:custGeom>
                  <a:avLst/>
                  <a:gdLst>
                    <a:gd name="connsiteX0" fmla="*/ 42697 w 42696"/>
                    <a:gd name="connsiteY0" fmla="*/ 36725 h 36725"/>
                    <a:gd name="connsiteX1" fmla="*/ 0 w 42696"/>
                    <a:gd name="connsiteY1" fmla="*/ 23499 h 36725"/>
                    <a:gd name="connsiteX2" fmla="*/ 0 w 42696"/>
                    <a:gd name="connsiteY2" fmla="*/ 0 h 36725"/>
                    <a:gd name="connsiteX3" fmla="*/ 42697 w 42696"/>
                    <a:gd name="connsiteY3" fmla="*/ 19904 h 36725"/>
                    <a:gd name="connsiteX4" fmla="*/ 42697 w 42696"/>
                    <a:gd name="connsiteY4" fmla="*/ 36725 h 3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36725">
                      <a:moveTo>
                        <a:pt x="42697" y="36725"/>
                      </a:moveTo>
                      <a:lnTo>
                        <a:pt x="0" y="23499"/>
                      </a:lnTo>
                      <a:lnTo>
                        <a:pt x="0" y="0"/>
                      </a:lnTo>
                      <a:lnTo>
                        <a:pt x="42697" y="19904"/>
                      </a:lnTo>
                      <a:lnTo>
                        <a:pt x="42697" y="367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8" name="Forma Livre: Forma 137">
                  <a:extLst>
                    <a:ext uri="{FF2B5EF4-FFF2-40B4-BE49-F238E27FC236}">
                      <a16:creationId xmlns:a16="http://schemas.microsoft.com/office/drawing/2014/main" id="{4B1BC3D6-7BD3-4A2A-9BBF-9BD971768B8C}"/>
                    </a:ext>
                  </a:extLst>
                </p:cNvPr>
                <p:cNvSpPr/>
                <p:nvPr/>
              </p:nvSpPr>
              <p:spPr>
                <a:xfrm>
                  <a:off x="11124051" y="2018599"/>
                  <a:ext cx="42696" cy="27094"/>
                </a:xfrm>
                <a:custGeom>
                  <a:avLst/>
                  <a:gdLst>
                    <a:gd name="connsiteX0" fmla="*/ 42697 w 42696"/>
                    <a:gd name="connsiteY0" fmla="*/ 27095 h 27094"/>
                    <a:gd name="connsiteX1" fmla="*/ 0 w 42696"/>
                    <a:gd name="connsiteY1" fmla="*/ 22215 h 27094"/>
                    <a:gd name="connsiteX2" fmla="*/ 0 w 42696"/>
                    <a:gd name="connsiteY2" fmla="*/ 0 h 27094"/>
                    <a:gd name="connsiteX3" fmla="*/ 42697 w 42696"/>
                    <a:gd name="connsiteY3" fmla="*/ 11429 h 27094"/>
                    <a:gd name="connsiteX4" fmla="*/ 42697 w 42696"/>
                    <a:gd name="connsiteY4" fmla="*/ 27095 h 27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27094">
                      <a:moveTo>
                        <a:pt x="42697" y="27095"/>
                      </a:moveTo>
                      <a:lnTo>
                        <a:pt x="0" y="22215"/>
                      </a:lnTo>
                      <a:lnTo>
                        <a:pt x="0" y="0"/>
                      </a:lnTo>
                      <a:lnTo>
                        <a:pt x="42697" y="11429"/>
                      </a:lnTo>
                      <a:lnTo>
                        <a:pt x="42697" y="270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39" name="Forma Livre: Forma 138">
                  <a:extLst>
                    <a:ext uri="{FF2B5EF4-FFF2-40B4-BE49-F238E27FC236}">
                      <a16:creationId xmlns:a16="http://schemas.microsoft.com/office/drawing/2014/main" id="{C240F151-AB53-48A4-81B5-D5183FE35C59}"/>
                    </a:ext>
                  </a:extLst>
                </p:cNvPr>
                <p:cNvSpPr/>
                <p:nvPr/>
              </p:nvSpPr>
              <p:spPr>
                <a:xfrm>
                  <a:off x="11124051" y="2058343"/>
                  <a:ext cx="42696" cy="19839"/>
                </a:xfrm>
                <a:custGeom>
                  <a:avLst/>
                  <a:gdLst>
                    <a:gd name="connsiteX0" fmla="*/ 42697 w 42696"/>
                    <a:gd name="connsiteY0" fmla="*/ 19839 h 19839"/>
                    <a:gd name="connsiteX1" fmla="*/ 0 w 42696"/>
                    <a:gd name="connsiteY1" fmla="*/ 19839 h 19839"/>
                    <a:gd name="connsiteX2" fmla="*/ 0 w 42696"/>
                    <a:gd name="connsiteY2" fmla="*/ 0 h 19839"/>
                    <a:gd name="connsiteX3" fmla="*/ 42697 w 42696"/>
                    <a:gd name="connsiteY3" fmla="*/ 3595 h 19839"/>
                    <a:gd name="connsiteX4" fmla="*/ 42697 w 42696"/>
                    <a:gd name="connsiteY4" fmla="*/ 19839 h 19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19839">
                      <a:moveTo>
                        <a:pt x="42697" y="19839"/>
                      </a:moveTo>
                      <a:lnTo>
                        <a:pt x="0" y="19839"/>
                      </a:lnTo>
                      <a:lnTo>
                        <a:pt x="0" y="0"/>
                      </a:lnTo>
                      <a:lnTo>
                        <a:pt x="42697" y="3595"/>
                      </a:lnTo>
                      <a:lnTo>
                        <a:pt x="42697" y="198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40" name="Forma Livre: Forma 139">
                  <a:extLst>
                    <a:ext uri="{FF2B5EF4-FFF2-40B4-BE49-F238E27FC236}">
                      <a16:creationId xmlns:a16="http://schemas.microsoft.com/office/drawing/2014/main" id="{B41802E4-1CC6-4CB6-92DA-8CAA6CFFA32A}"/>
                    </a:ext>
                  </a:extLst>
                </p:cNvPr>
                <p:cNvSpPr/>
                <p:nvPr/>
              </p:nvSpPr>
              <p:spPr>
                <a:xfrm>
                  <a:off x="11124051" y="2096866"/>
                  <a:ext cx="42696" cy="19261"/>
                </a:xfrm>
                <a:custGeom>
                  <a:avLst/>
                  <a:gdLst>
                    <a:gd name="connsiteX0" fmla="*/ 0 w 42696"/>
                    <a:gd name="connsiteY0" fmla="*/ 0 h 19261"/>
                    <a:gd name="connsiteX1" fmla="*/ 42697 w 42696"/>
                    <a:gd name="connsiteY1" fmla="*/ 0 h 19261"/>
                    <a:gd name="connsiteX2" fmla="*/ 42697 w 42696"/>
                    <a:gd name="connsiteY2" fmla="*/ 19262 h 19261"/>
                    <a:gd name="connsiteX3" fmla="*/ 0 w 42696"/>
                    <a:gd name="connsiteY3" fmla="*/ 19262 h 1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96" h="19261">
                      <a:moveTo>
                        <a:pt x="0" y="0"/>
                      </a:moveTo>
                      <a:lnTo>
                        <a:pt x="42697" y="0"/>
                      </a:lnTo>
                      <a:lnTo>
                        <a:pt x="42697" y="19262"/>
                      </a:lnTo>
                      <a:lnTo>
                        <a:pt x="0" y="192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30" name="Forma Livre: Forma 129">
                <a:extLst>
                  <a:ext uri="{FF2B5EF4-FFF2-40B4-BE49-F238E27FC236}">
                    <a16:creationId xmlns:a16="http://schemas.microsoft.com/office/drawing/2014/main" id="{670BDC3C-9394-48DB-A694-4CAB80389A9A}"/>
                  </a:ext>
                </a:extLst>
              </p:cNvPr>
              <p:cNvSpPr/>
              <p:nvPr/>
            </p:nvSpPr>
            <p:spPr>
              <a:xfrm>
                <a:off x="11019717" y="1875614"/>
                <a:ext cx="38138" cy="240128"/>
              </a:xfrm>
              <a:custGeom>
                <a:avLst/>
                <a:gdLst>
                  <a:gd name="connsiteX0" fmla="*/ 38138 w 38138"/>
                  <a:gd name="connsiteY0" fmla="*/ 239935 h 240128"/>
                  <a:gd name="connsiteX1" fmla="*/ 38138 w 38138"/>
                  <a:gd name="connsiteY1" fmla="*/ 0 h 240128"/>
                  <a:gd name="connsiteX2" fmla="*/ 0 w 38138"/>
                  <a:gd name="connsiteY2" fmla="*/ 45136 h 240128"/>
                  <a:gd name="connsiteX3" fmla="*/ 0 w 38138"/>
                  <a:gd name="connsiteY3" fmla="*/ 240128 h 240128"/>
                  <a:gd name="connsiteX4" fmla="*/ 38138 w 38138"/>
                  <a:gd name="connsiteY4" fmla="*/ 239935 h 24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240128">
                    <a:moveTo>
                      <a:pt x="38138" y="239935"/>
                    </a:moveTo>
                    <a:lnTo>
                      <a:pt x="38138" y="0"/>
                    </a:lnTo>
                    <a:lnTo>
                      <a:pt x="0" y="45136"/>
                    </a:lnTo>
                    <a:lnTo>
                      <a:pt x="0" y="240128"/>
                    </a:lnTo>
                    <a:lnTo>
                      <a:pt x="38138" y="239935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1" name="Forma Livre: Forma 130">
                <a:extLst>
                  <a:ext uri="{FF2B5EF4-FFF2-40B4-BE49-F238E27FC236}">
                    <a16:creationId xmlns:a16="http://schemas.microsoft.com/office/drawing/2014/main" id="{2E4AD3A8-2221-4910-9406-B792D92C2AE6}"/>
                  </a:ext>
                </a:extLst>
              </p:cNvPr>
              <p:cNvSpPr/>
              <p:nvPr/>
            </p:nvSpPr>
            <p:spPr>
              <a:xfrm>
                <a:off x="11051948" y="1875486"/>
                <a:ext cx="86741" cy="83531"/>
              </a:xfrm>
              <a:custGeom>
                <a:avLst/>
                <a:gdLst>
                  <a:gd name="connsiteX0" fmla="*/ 73708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50 h 83531"/>
                  <a:gd name="connsiteX5" fmla="*/ 73708 w 86741"/>
                  <a:gd name="connsiteY5" fmla="*/ 47127 h 83531"/>
                  <a:gd name="connsiteX6" fmla="*/ 73708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08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50"/>
                    </a:lnTo>
                    <a:lnTo>
                      <a:pt x="73708" y="47127"/>
                    </a:lnTo>
                    <a:lnTo>
                      <a:pt x="73708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2" name="Forma Livre: Forma 131">
                <a:extLst>
                  <a:ext uri="{FF2B5EF4-FFF2-40B4-BE49-F238E27FC236}">
                    <a16:creationId xmlns:a16="http://schemas.microsoft.com/office/drawing/2014/main" id="{8BD2CD32-A0CA-4703-B4B1-471640DEA200}"/>
                  </a:ext>
                </a:extLst>
              </p:cNvPr>
              <p:cNvSpPr/>
              <p:nvPr/>
            </p:nvSpPr>
            <p:spPr>
              <a:xfrm>
                <a:off x="10968802" y="1812500"/>
                <a:ext cx="38138" cy="303049"/>
              </a:xfrm>
              <a:custGeom>
                <a:avLst/>
                <a:gdLst>
                  <a:gd name="connsiteX0" fmla="*/ 38138 w 38138"/>
                  <a:gd name="connsiteY0" fmla="*/ 302857 h 303049"/>
                  <a:gd name="connsiteX1" fmla="*/ 38138 w 38138"/>
                  <a:gd name="connsiteY1" fmla="*/ 0 h 303049"/>
                  <a:gd name="connsiteX2" fmla="*/ 0 w 38138"/>
                  <a:gd name="connsiteY2" fmla="*/ 45072 h 303049"/>
                  <a:gd name="connsiteX3" fmla="*/ 0 w 38138"/>
                  <a:gd name="connsiteY3" fmla="*/ 303049 h 303049"/>
                  <a:gd name="connsiteX4" fmla="*/ 38138 w 38138"/>
                  <a:gd name="connsiteY4" fmla="*/ 302857 h 30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303049">
                    <a:moveTo>
                      <a:pt x="38138" y="302857"/>
                    </a:moveTo>
                    <a:lnTo>
                      <a:pt x="38138" y="0"/>
                    </a:lnTo>
                    <a:lnTo>
                      <a:pt x="0" y="45072"/>
                    </a:lnTo>
                    <a:lnTo>
                      <a:pt x="0" y="303049"/>
                    </a:lnTo>
                    <a:lnTo>
                      <a:pt x="38138" y="302857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3" name="Forma Livre: Forma 132">
                <a:extLst>
                  <a:ext uri="{FF2B5EF4-FFF2-40B4-BE49-F238E27FC236}">
                    <a16:creationId xmlns:a16="http://schemas.microsoft.com/office/drawing/2014/main" id="{CD9A6576-9F14-4D99-80EF-89BB0F0F2FDF}"/>
                  </a:ext>
                </a:extLst>
              </p:cNvPr>
              <p:cNvSpPr/>
              <p:nvPr/>
            </p:nvSpPr>
            <p:spPr>
              <a:xfrm>
                <a:off x="11001033" y="1812372"/>
                <a:ext cx="86741" cy="83531"/>
              </a:xfrm>
              <a:custGeom>
                <a:avLst/>
                <a:gdLst>
                  <a:gd name="connsiteX0" fmla="*/ 73772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49 h 83531"/>
                  <a:gd name="connsiteX5" fmla="*/ 73772 w 86741"/>
                  <a:gd name="connsiteY5" fmla="*/ 47127 h 83531"/>
                  <a:gd name="connsiteX6" fmla="*/ 73772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72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49"/>
                    </a:lnTo>
                    <a:lnTo>
                      <a:pt x="73772" y="47127"/>
                    </a:lnTo>
                    <a:lnTo>
                      <a:pt x="73772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4" name="Forma Livre: Forma 133">
                <a:extLst>
                  <a:ext uri="{FF2B5EF4-FFF2-40B4-BE49-F238E27FC236}">
                    <a16:creationId xmlns:a16="http://schemas.microsoft.com/office/drawing/2014/main" id="{C98BE7E5-A502-428D-B55A-3861B3E3E4A1}"/>
                  </a:ext>
                </a:extLst>
              </p:cNvPr>
              <p:cNvSpPr/>
              <p:nvPr/>
            </p:nvSpPr>
            <p:spPr>
              <a:xfrm rot="10800000">
                <a:off x="10960648" y="2106432"/>
                <a:ext cx="147672" cy="9759"/>
              </a:xfrm>
              <a:custGeom>
                <a:avLst/>
                <a:gdLst>
                  <a:gd name="connsiteX0" fmla="*/ 0 w 147672"/>
                  <a:gd name="connsiteY0" fmla="*/ 0 h 9759"/>
                  <a:gd name="connsiteX1" fmla="*/ 147673 w 147672"/>
                  <a:gd name="connsiteY1" fmla="*/ 0 h 9759"/>
                  <a:gd name="connsiteX2" fmla="*/ 147673 w 147672"/>
                  <a:gd name="connsiteY2" fmla="*/ 9759 h 9759"/>
                  <a:gd name="connsiteX3" fmla="*/ 0 w 147672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672" h="9759">
                    <a:moveTo>
                      <a:pt x="0" y="0"/>
                    </a:moveTo>
                    <a:lnTo>
                      <a:pt x="147673" y="0"/>
                    </a:lnTo>
                    <a:lnTo>
                      <a:pt x="147673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35" name="Forma Livre: Forma 134">
                <a:extLst>
                  <a:ext uri="{FF2B5EF4-FFF2-40B4-BE49-F238E27FC236}">
                    <a16:creationId xmlns:a16="http://schemas.microsoft.com/office/drawing/2014/main" id="{2D2DE66C-4589-4CDA-B3CD-99D6854A5D1E}"/>
                  </a:ext>
                </a:extLst>
              </p:cNvPr>
              <p:cNvSpPr/>
              <p:nvPr/>
            </p:nvSpPr>
            <p:spPr>
              <a:xfrm rot="10800000">
                <a:off x="11177791" y="2106432"/>
                <a:ext cx="21894" cy="9759"/>
              </a:xfrm>
              <a:custGeom>
                <a:avLst/>
                <a:gdLst>
                  <a:gd name="connsiteX0" fmla="*/ 0 w 21894"/>
                  <a:gd name="connsiteY0" fmla="*/ 0 h 9759"/>
                  <a:gd name="connsiteX1" fmla="*/ 21894 w 21894"/>
                  <a:gd name="connsiteY1" fmla="*/ 0 h 9759"/>
                  <a:gd name="connsiteX2" fmla="*/ 21894 w 21894"/>
                  <a:gd name="connsiteY2" fmla="*/ 9759 h 9759"/>
                  <a:gd name="connsiteX3" fmla="*/ 0 w 21894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94" h="9759">
                    <a:moveTo>
                      <a:pt x="0" y="0"/>
                    </a:moveTo>
                    <a:lnTo>
                      <a:pt x="21894" y="0"/>
                    </a:lnTo>
                    <a:lnTo>
                      <a:pt x="21894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F354C952-83FD-47B6-AAFD-4002CF43AF32}"/>
              </a:ext>
            </a:extLst>
          </p:cNvPr>
          <p:cNvSpPr/>
          <p:nvPr/>
        </p:nvSpPr>
        <p:spPr>
          <a:xfrm>
            <a:off x="6381594" y="4022283"/>
            <a:ext cx="3247466" cy="1397969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665B2203-D903-45A0-853A-BD22F0C465C3}"/>
              </a:ext>
            </a:extLst>
          </p:cNvPr>
          <p:cNvSpPr txBox="1"/>
          <p:nvPr/>
        </p:nvSpPr>
        <p:spPr>
          <a:xfrm>
            <a:off x="7283242" y="4072995"/>
            <a:ext cx="15348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TOTAL – ESGOTO - ON</a:t>
            </a:r>
          </a:p>
        </p:txBody>
      </p: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25A10BCF-FD10-4F13-9F54-FFE32D59676D}"/>
              </a:ext>
            </a:extLst>
          </p:cNvPr>
          <p:cNvGrpSpPr/>
          <p:nvPr/>
        </p:nvGrpSpPr>
        <p:grpSpPr>
          <a:xfrm>
            <a:off x="6647028" y="4496249"/>
            <a:ext cx="868553" cy="595731"/>
            <a:chOff x="6647028" y="4496249"/>
            <a:chExt cx="868553" cy="595731"/>
          </a:xfrm>
        </p:grpSpPr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9E0D2D7B-ADA1-452C-B70E-6CB6685AB7E7}"/>
                </a:ext>
              </a:extLst>
            </p:cNvPr>
            <p:cNvSpPr/>
            <p:nvPr/>
          </p:nvSpPr>
          <p:spPr>
            <a:xfrm>
              <a:off x="6647029" y="4496249"/>
              <a:ext cx="868552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Total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56.800</a:t>
              </a:r>
            </a:p>
          </p:txBody>
        </p:sp>
        <p:sp>
          <p:nvSpPr>
            <p:cNvPr id="144" name="Retângulo: Cantos Arredondados 143">
              <a:extLst>
                <a:ext uri="{FF2B5EF4-FFF2-40B4-BE49-F238E27FC236}">
                  <a16:creationId xmlns:a16="http://schemas.microsoft.com/office/drawing/2014/main" id="{372AF58E-6A9A-48A3-9C63-EBE3A4C20127}"/>
                </a:ext>
              </a:extLst>
            </p:cNvPr>
            <p:cNvSpPr/>
            <p:nvPr/>
          </p:nvSpPr>
          <p:spPr>
            <a:xfrm>
              <a:off x="6647028" y="4821996"/>
              <a:ext cx="868553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Total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32.247</a:t>
              </a:r>
            </a:p>
          </p:txBody>
        </p:sp>
      </p:grpSp>
      <p:graphicFrame>
        <p:nvGraphicFramePr>
          <p:cNvPr id="145" name="Gráfico 144">
            <a:extLst>
              <a:ext uri="{FF2B5EF4-FFF2-40B4-BE49-F238E27FC236}">
                <a16:creationId xmlns:a16="http://schemas.microsoft.com/office/drawing/2014/main" id="{02EBEC18-CD3B-4982-8ACD-632A044D35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5235811"/>
              </p:ext>
            </p:extLst>
          </p:nvPr>
        </p:nvGraphicFramePr>
        <p:xfrm>
          <a:off x="7736135" y="4232147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146" name="Gráfico 5">
            <a:extLst>
              <a:ext uri="{FF2B5EF4-FFF2-40B4-BE49-F238E27FC236}">
                <a16:creationId xmlns:a16="http://schemas.microsoft.com/office/drawing/2014/main" id="{C878DD9F-158C-4FE5-B12F-051B8181DF38}"/>
              </a:ext>
            </a:extLst>
          </p:cNvPr>
          <p:cNvGrpSpPr/>
          <p:nvPr/>
        </p:nvGrpSpPr>
        <p:grpSpPr>
          <a:xfrm>
            <a:off x="6434561" y="4052528"/>
            <a:ext cx="394347" cy="359237"/>
            <a:chOff x="10825175" y="1709322"/>
            <a:chExt cx="509919" cy="509919"/>
          </a:xfrm>
        </p:grpSpPr>
        <p:sp>
          <p:nvSpPr>
            <p:cNvPr id="147" name="Forma Livre: Forma 146">
              <a:extLst>
                <a:ext uri="{FF2B5EF4-FFF2-40B4-BE49-F238E27FC236}">
                  <a16:creationId xmlns:a16="http://schemas.microsoft.com/office/drawing/2014/main" id="{A49030B5-171A-4838-8CD5-BABAA0233EFF}"/>
                </a:ext>
              </a:extLst>
            </p:cNvPr>
            <p:cNvSpPr/>
            <p:nvPr/>
          </p:nvSpPr>
          <p:spPr>
            <a:xfrm>
              <a:off x="10825175" y="1709322"/>
              <a:ext cx="509919" cy="509919"/>
            </a:xfrm>
            <a:custGeom>
              <a:avLst/>
              <a:gdLst>
                <a:gd name="connsiteX0" fmla="*/ 509919 w 509919"/>
                <a:gd name="connsiteY0" fmla="*/ 254960 h 509919"/>
                <a:gd name="connsiteX1" fmla="*/ 254960 w 509919"/>
                <a:gd name="connsiteY1" fmla="*/ 509919 h 509919"/>
                <a:gd name="connsiteX2" fmla="*/ 0 w 509919"/>
                <a:gd name="connsiteY2" fmla="*/ 254959 h 509919"/>
                <a:gd name="connsiteX3" fmla="*/ 254960 w 509919"/>
                <a:gd name="connsiteY3" fmla="*/ 0 h 509919"/>
                <a:gd name="connsiteX4" fmla="*/ 509919 w 509919"/>
                <a:gd name="connsiteY4" fmla="*/ 254960 h 50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919" h="509919">
                  <a:moveTo>
                    <a:pt x="509919" y="254960"/>
                  </a:moveTo>
                  <a:cubicBezTo>
                    <a:pt x="509919" y="395770"/>
                    <a:pt x="395770" y="509919"/>
                    <a:pt x="254960" y="509919"/>
                  </a:cubicBezTo>
                  <a:cubicBezTo>
                    <a:pt x="114149" y="509919"/>
                    <a:pt x="0" y="395770"/>
                    <a:pt x="0" y="254959"/>
                  </a:cubicBezTo>
                  <a:cubicBezTo>
                    <a:pt x="0" y="114149"/>
                    <a:pt x="114150" y="0"/>
                    <a:pt x="254960" y="0"/>
                  </a:cubicBezTo>
                  <a:cubicBezTo>
                    <a:pt x="395770" y="0"/>
                    <a:pt x="509919" y="114149"/>
                    <a:pt x="509919" y="254960"/>
                  </a:cubicBezTo>
                  <a:close/>
                </a:path>
              </a:pathLst>
            </a:custGeom>
            <a:solidFill>
              <a:srgbClr val="199E38"/>
            </a:solidFill>
            <a:ln w="6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48" name="Gráfico 5">
              <a:extLst>
                <a:ext uri="{FF2B5EF4-FFF2-40B4-BE49-F238E27FC236}">
                  <a16:creationId xmlns:a16="http://schemas.microsoft.com/office/drawing/2014/main" id="{6D60ED36-9750-4606-987C-AB8A25288634}"/>
                </a:ext>
              </a:extLst>
            </p:cNvPr>
            <p:cNvGrpSpPr/>
            <p:nvPr/>
          </p:nvGrpSpPr>
          <p:grpSpPr>
            <a:xfrm>
              <a:off x="10960648" y="1812372"/>
              <a:ext cx="239036" cy="303883"/>
              <a:chOff x="10960648" y="1812372"/>
              <a:chExt cx="239036" cy="303883"/>
            </a:xfrm>
            <a:solidFill>
              <a:srgbClr val="FFFFFF"/>
            </a:solidFill>
          </p:grpSpPr>
          <p:grpSp>
            <p:nvGrpSpPr>
              <p:cNvPr id="149" name="Gráfico 5">
                <a:extLst>
                  <a:ext uri="{FF2B5EF4-FFF2-40B4-BE49-F238E27FC236}">
                    <a16:creationId xmlns:a16="http://schemas.microsoft.com/office/drawing/2014/main" id="{A271A6C8-0E8A-4431-AF2D-AF58353A6F24}"/>
                  </a:ext>
                </a:extLst>
              </p:cNvPr>
              <p:cNvGrpSpPr/>
              <p:nvPr/>
            </p:nvGrpSpPr>
            <p:grpSpPr>
              <a:xfrm>
                <a:off x="11070247" y="1933720"/>
                <a:ext cx="123852" cy="182535"/>
                <a:chOff x="11070247" y="1933720"/>
                <a:chExt cx="123852" cy="182535"/>
              </a:xfrm>
              <a:solidFill>
                <a:srgbClr val="FFFFFF"/>
              </a:solidFill>
            </p:grpSpPr>
            <p:sp>
              <p:nvSpPr>
                <p:cNvPr id="156" name="Forma Livre: Forma 155">
                  <a:extLst>
                    <a:ext uri="{FF2B5EF4-FFF2-40B4-BE49-F238E27FC236}">
                      <a16:creationId xmlns:a16="http://schemas.microsoft.com/office/drawing/2014/main" id="{CC0F41BD-C186-4D83-B269-797DFB971EE4}"/>
                    </a:ext>
                  </a:extLst>
                </p:cNvPr>
                <p:cNvSpPr/>
                <p:nvPr/>
              </p:nvSpPr>
              <p:spPr>
                <a:xfrm>
                  <a:off x="11070247" y="1933720"/>
                  <a:ext cx="123852" cy="182535"/>
                </a:xfrm>
                <a:custGeom>
                  <a:avLst/>
                  <a:gdLst>
                    <a:gd name="connsiteX0" fmla="*/ 37753 w 123852"/>
                    <a:gd name="connsiteY0" fmla="*/ 385 h 182535"/>
                    <a:gd name="connsiteX1" fmla="*/ 37946 w 123852"/>
                    <a:gd name="connsiteY1" fmla="*/ 0 h 182535"/>
                    <a:gd name="connsiteX2" fmla="*/ 123852 w 123852"/>
                    <a:gd name="connsiteY2" fmla="*/ 38908 h 182535"/>
                    <a:gd name="connsiteX3" fmla="*/ 123852 w 123852"/>
                    <a:gd name="connsiteY3" fmla="*/ 182536 h 182535"/>
                    <a:gd name="connsiteX4" fmla="*/ 107480 w 123852"/>
                    <a:gd name="connsiteY4" fmla="*/ 182536 h 182535"/>
                    <a:gd name="connsiteX5" fmla="*/ 107480 w 123852"/>
                    <a:gd name="connsiteY5" fmla="*/ 49438 h 182535"/>
                    <a:gd name="connsiteX6" fmla="*/ 38010 w 123852"/>
                    <a:gd name="connsiteY6" fmla="*/ 18042 h 182535"/>
                    <a:gd name="connsiteX7" fmla="*/ 38010 w 123852"/>
                    <a:gd name="connsiteY7" fmla="*/ 182536 h 182535"/>
                    <a:gd name="connsiteX8" fmla="*/ 0 w 123852"/>
                    <a:gd name="connsiteY8" fmla="*/ 182536 h 182535"/>
                    <a:gd name="connsiteX9" fmla="*/ 0 w 123852"/>
                    <a:gd name="connsiteY9" fmla="*/ 40064 h 182535"/>
                    <a:gd name="connsiteX10" fmla="*/ 37753 w 123852"/>
                    <a:gd name="connsiteY10" fmla="*/ 385 h 182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3852" h="182535">
                      <a:moveTo>
                        <a:pt x="37753" y="385"/>
                      </a:moveTo>
                      <a:lnTo>
                        <a:pt x="37946" y="0"/>
                      </a:lnTo>
                      <a:lnTo>
                        <a:pt x="123852" y="38908"/>
                      </a:lnTo>
                      <a:lnTo>
                        <a:pt x="123852" y="182536"/>
                      </a:lnTo>
                      <a:lnTo>
                        <a:pt x="107480" y="182536"/>
                      </a:lnTo>
                      <a:lnTo>
                        <a:pt x="107480" y="49438"/>
                      </a:lnTo>
                      <a:lnTo>
                        <a:pt x="38010" y="18042"/>
                      </a:lnTo>
                      <a:lnTo>
                        <a:pt x="38010" y="182536"/>
                      </a:lnTo>
                      <a:lnTo>
                        <a:pt x="0" y="182536"/>
                      </a:lnTo>
                      <a:lnTo>
                        <a:pt x="0" y="40064"/>
                      </a:lnTo>
                      <a:lnTo>
                        <a:pt x="37753" y="3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7" name="Forma Livre: Forma 156">
                  <a:extLst>
                    <a:ext uri="{FF2B5EF4-FFF2-40B4-BE49-F238E27FC236}">
                      <a16:creationId xmlns:a16="http://schemas.microsoft.com/office/drawing/2014/main" id="{C077001B-7CA0-40F8-BF0B-FE9286D3DA6B}"/>
                    </a:ext>
                  </a:extLst>
                </p:cNvPr>
                <p:cNvSpPr/>
                <p:nvPr/>
              </p:nvSpPr>
              <p:spPr>
                <a:xfrm>
                  <a:off x="11124051" y="1976481"/>
                  <a:ext cx="42696" cy="36725"/>
                </a:xfrm>
                <a:custGeom>
                  <a:avLst/>
                  <a:gdLst>
                    <a:gd name="connsiteX0" fmla="*/ 42697 w 42696"/>
                    <a:gd name="connsiteY0" fmla="*/ 36725 h 36725"/>
                    <a:gd name="connsiteX1" fmla="*/ 0 w 42696"/>
                    <a:gd name="connsiteY1" fmla="*/ 23499 h 36725"/>
                    <a:gd name="connsiteX2" fmla="*/ 0 w 42696"/>
                    <a:gd name="connsiteY2" fmla="*/ 0 h 36725"/>
                    <a:gd name="connsiteX3" fmla="*/ 42697 w 42696"/>
                    <a:gd name="connsiteY3" fmla="*/ 19904 h 36725"/>
                    <a:gd name="connsiteX4" fmla="*/ 42697 w 42696"/>
                    <a:gd name="connsiteY4" fmla="*/ 36725 h 3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36725">
                      <a:moveTo>
                        <a:pt x="42697" y="36725"/>
                      </a:moveTo>
                      <a:lnTo>
                        <a:pt x="0" y="23499"/>
                      </a:lnTo>
                      <a:lnTo>
                        <a:pt x="0" y="0"/>
                      </a:lnTo>
                      <a:lnTo>
                        <a:pt x="42697" y="19904"/>
                      </a:lnTo>
                      <a:lnTo>
                        <a:pt x="42697" y="367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8" name="Forma Livre: Forma 157">
                  <a:extLst>
                    <a:ext uri="{FF2B5EF4-FFF2-40B4-BE49-F238E27FC236}">
                      <a16:creationId xmlns:a16="http://schemas.microsoft.com/office/drawing/2014/main" id="{8517AA7B-ACE5-4180-AB2A-D280657A4952}"/>
                    </a:ext>
                  </a:extLst>
                </p:cNvPr>
                <p:cNvSpPr/>
                <p:nvPr/>
              </p:nvSpPr>
              <p:spPr>
                <a:xfrm>
                  <a:off x="11124051" y="2018599"/>
                  <a:ext cx="42696" cy="27094"/>
                </a:xfrm>
                <a:custGeom>
                  <a:avLst/>
                  <a:gdLst>
                    <a:gd name="connsiteX0" fmla="*/ 42697 w 42696"/>
                    <a:gd name="connsiteY0" fmla="*/ 27095 h 27094"/>
                    <a:gd name="connsiteX1" fmla="*/ 0 w 42696"/>
                    <a:gd name="connsiteY1" fmla="*/ 22215 h 27094"/>
                    <a:gd name="connsiteX2" fmla="*/ 0 w 42696"/>
                    <a:gd name="connsiteY2" fmla="*/ 0 h 27094"/>
                    <a:gd name="connsiteX3" fmla="*/ 42697 w 42696"/>
                    <a:gd name="connsiteY3" fmla="*/ 11429 h 27094"/>
                    <a:gd name="connsiteX4" fmla="*/ 42697 w 42696"/>
                    <a:gd name="connsiteY4" fmla="*/ 27095 h 27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27094">
                      <a:moveTo>
                        <a:pt x="42697" y="27095"/>
                      </a:moveTo>
                      <a:lnTo>
                        <a:pt x="0" y="22215"/>
                      </a:lnTo>
                      <a:lnTo>
                        <a:pt x="0" y="0"/>
                      </a:lnTo>
                      <a:lnTo>
                        <a:pt x="42697" y="11429"/>
                      </a:lnTo>
                      <a:lnTo>
                        <a:pt x="42697" y="270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59" name="Forma Livre: Forma 158">
                  <a:extLst>
                    <a:ext uri="{FF2B5EF4-FFF2-40B4-BE49-F238E27FC236}">
                      <a16:creationId xmlns:a16="http://schemas.microsoft.com/office/drawing/2014/main" id="{68A86279-66C7-49C9-A962-823AE957508A}"/>
                    </a:ext>
                  </a:extLst>
                </p:cNvPr>
                <p:cNvSpPr/>
                <p:nvPr/>
              </p:nvSpPr>
              <p:spPr>
                <a:xfrm>
                  <a:off x="11124051" y="2058343"/>
                  <a:ext cx="42696" cy="19839"/>
                </a:xfrm>
                <a:custGeom>
                  <a:avLst/>
                  <a:gdLst>
                    <a:gd name="connsiteX0" fmla="*/ 42697 w 42696"/>
                    <a:gd name="connsiteY0" fmla="*/ 19839 h 19839"/>
                    <a:gd name="connsiteX1" fmla="*/ 0 w 42696"/>
                    <a:gd name="connsiteY1" fmla="*/ 19839 h 19839"/>
                    <a:gd name="connsiteX2" fmla="*/ 0 w 42696"/>
                    <a:gd name="connsiteY2" fmla="*/ 0 h 19839"/>
                    <a:gd name="connsiteX3" fmla="*/ 42697 w 42696"/>
                    <a:gd name="connsiteY3" fmla="*/ 3595 h 19839"/>
                    <a:gd name="connsiteX4" fmla="*/ 42697 w 42696"/>
                    <a:gd name="connsiteY4" fmla="*/ 19839 h 19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19839">
                      <a:moveTo>
                        <a:pt x="42697" y="19839"/>
                      </a:moveTo>
                      <a:lnTo>
                        <a:pt x="0" y="19839"/>
                      </a:lnTo>
                      <a:lnTo>
                        <a:pt x="0" y="0"/>
                      </a:lnTo>
                      <a:lnTo>
                        <a:pt x="42697" y="3595"/>
                      </a:lnTo>
                      <a:lnTo>
                        <a:pt x="42697" y="198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0" name="Forma Livre: Forma 159">
                  <a:extLst>
                    <a:ext uri="{FF2B5EF4-FFF2-40B4-BE49-F238E27FC236}">
                      <a16:creationId xmlns:a16="http://schemas.microsoft.com/office/drawing/2014/main" id="{FBCB5726-CFC9-409D-8D2D-3D1D87B506C2}"/>
                    </a:ext>
                  </a:extLst>
                </p:cNvPr>
                <p:cNvSpPr/>
                <p:nvPr/>
              </p:nvSpPr>
              <p:spPr>
                <a:xfrm>
                  <a:off x="11124051" y="2096866"/>
                  <a:ext cx="42696" cy="19261"/>
                </a:xfrm>
                <a:custGeom>
                  <a:avLst/>
                  <a:gdLst>
                    <a:gd name="connsiteX0" fmla="*/ 0 w 42696"/>
                    <a:gd name="connsiteY0" fmla="*/ 0 h 19261"/>
                    <a:gd name="connsiteX1" fmla="*/ 42697 w 42696"/>
                    <a:gd name="connsiteY1" fmla="*/ 0 h 19261"/>
                    <a:gd name="connsiteX2" fmla="*/ 42697 w 42696"/>
                    <a:gd name="connsiteY2" fmla="*/ 19262 h 19261"/>
                    <a:gd name="connsiteX3" fmla="*/ 0 w 42696"/>
                    <a:gd name="connsiteY3" fmla="*/ 19262 h 1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96" h="19261">
                      <a:moveTo>
                        <a:pt x="0" y="0"/>
                      </a:moveTo>
                      <a:lnTo>
                        <a:pt x="42697" y="0"/>
                      </a:lnTo>
                      <a:lnTo>
                        <a:pt x="42697" y="19262"/>
                      </a:lnTo>
                      <a:lnTo>
                        <a:pt x="0" y="192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50" name="Forma Livre: Forma 149">
                <a:extLst>
                  <a:ext uri="{FF2B5EF4-FFF2-40B4-BE49-F238E27FC236}">
                    <a16:creationId xmlns:a16="http://schemas.microsoft.com/office/drawing/2014/main" id="{73D193A8-69FE-4EF6-89A8-85119088F651}"/>
                  </a:ext>
                </a:extLst>
              </p:cNvPr>
              <p:cNvSpPr/>
              <p:nvPr/>
            </p:nvSpPr>
            <p:spPr>
              <a:xfrm>
                <a:off x="11019717" y="1875614"/>
                <a:ext cx="38138" cy="240128"/>
              </a:xfrm>
              <a:custGeom>
                <a:avLst/>
                <a:gdLst>
                  <a:gd name="connsiteX0" fmla="*/ 38138 w 38138"/>
                  <a:gd name="connsiteY0" fmla="*/ 239935 h 240128"/>
                  <a:gd name="connsiteX1" fmla="*/ 38138 w 38138"/>
                  <a:gd name="connsiteY1" fmla="*/ 0 h 240128"/>
                  <a:gd name="connsiteX2" fmla="*/ 0 w 38138"/>
                  <a:gd name="connsiteY2" fmla="*/ 45136 h 240128"/>
                  <a:gd name="connsiteX3" fmla="*/ 0 w 38138"/>
                  <a:gd name="connsiteY3" fmla="*/ 240128 h 240128"/>
                  <a:gd name="connsiteX4" fmla="*/ 38138 w 38138"/>
                  <a:gd name="connsiteY4" fmla="*/ 239935 h 24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240128">
                    <a:moveTo>
                      <a:pt x="38138" y="239935"/>
                    </a:moveTo>
                    <a:lnTo>
                      <a:pt x="38138" y="0"/>
                    </a:lnTo>
                    <a:lnTo>
                      <a:pt x="0" y="45136"/>
                    </a:lnTo>
                    <a:lnTo>
                      <a:pt x="0" y="240128"/>
                    </a:lnTo>
                    <a:lnTo>
                      <a:pt x="38138" y="239935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1" name="Forma Livre: Forma 150">
                <a:extLst>
                  <a:ext uri="{FF2B5EF4-FFF2-40B4-BE49-F238E27FC236}">
                    <a16:creationId xmlns:a16="http://schemas.microsoft.com/office/drawing/2014/main" id="{14945430-006B-4807-A01C-A5178BB42031}"/>
                  </a:ext>
                </a:extLst>
              </p:cNvPr>
              <p:cNvSpPr/>
              <p:nvPr/>
            </p:nvSpPr>
            <p:spPr>
              <a:xfrm>
                <a:off x="11051948" y="1875486"/>
                <a:ext cx="86741" cy="83531"/>
              </a:xfrm>
              <a:custGeom>
                <a:avLst/>
                <a:gdLst>
                  <a:gd name="connsiteX0" fmla="*/ 73708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50 h 83531"/>
                  <a:gd name="connsiteX5" fmla="*/ 73708 w 86741"/>
                  <a:gd name="connsiteY5" fmla="*/ 47127 h 83531"/>
                  <a:gd name="connsiteX6" fmla="*/ 73708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08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50"/>
                    </a:lnTo>
                    <a:lnTo>
                      <a:pt x="73708" y="47127"/>
                    </a:lnTo>
                    <a:lnTo>
                      <a:pt x="73708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2" name="Forma Livre: Forma 151">
                <a:extLst>
                  <a:ext uri="{FF2B5EF4-FFF2-40B4-BE49-F238E27FC236}">
                    <a16:creationId xmlns:a16="http://schemas.microsoft.com/office/drawing/2014/main" id="{ECCED266-D698-413E-9BF2-3E4B60318845}"/>
                  </a:ext>
                </a:extLst>
              </p:cNvPr>
              <p:cNvSpPr/>
              <p:nvPr/>
            </p:nvSpPr>
            <p:spPr>
              <a:xfrm>
                <a:off x="10968802" y="1812500"/>
                <a:ext cx="38138" cy="303049"/>
              </a:xfrm>
              <a:custGeom>
                <a:avLst/>
                <a:gdLst>
                  <a:gd name="connsiteX0" fmla="*/ 38138 w 38138"/>
                  <a:gd name="connsiteY0" fmla="*/ 302857 h 303049"/>
                  <a:gd name="connsiteX1" fmla="*/ 38138 w 38138"/>
                  <a:gd name="connsiteY1" fmla="*/ 0 h 303049"/>
                  <a:gd name="connsiteX2" fmla="*/ 0 w 38138"/>
                  <a:gd name="connsiteY2" fmla="*/ 45072 h 303049"/>
                  <a:gd name="connsiteX3" fmla="*/ 0 w 38138"/>
                  <a:gd name="connsiteY3" fmla="*/ 303049 h 303049"/>
                  <a:gd name="connsiteX4" fmla="*/ 38138 w 38138"/>
                  <a:gd name="connsiteY4" fmla="*/ 302857 h 30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303049">
                    <a:moveTo>
                      <a:pt x="38138" y="302857"/>
                    </a:moveTo>
                    <a:lnTo>
                      <a:pt x="38138" y="0"/>
                    </a:lnTo>
                    <a:lnTo>
                      <a:pt x="0" y="45072"/>
                    </a:lnTo>
                    <a:lnTo>
                      <a:pt x="0" y="303049"/>
                    </a:lnTo>
                    <a:lnTo>
                      <a:pt x="38138" y="302857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3" name="Forma Livre: Forma 152">
                <a:extLst>
                  <a:ext uri="{FF2B5EF4-FFF2-40B4-BE49-F238E27FC236}">
                    <a16:creationId xmlns:a16="http://schemas.microsoft.com/office/drawing/2014/main" id="{E2656C3A-BC39-4802-8E49-B8CC8376D47F}"/>
                  </a:ext>
                </a:extLst>
              </p:cNvPr>
              <p:cNvSpPr/>
              <p:nvPr/>
            </p:nvSpPr>
            <p:spPr>
              <a:xfrm>
                <a:off x="11001033" y="1812372"/>
                <a:ext cx="86741" cy="83531"/>
              </a:xfrm>
              <a:custGeom>
                <a:avLst/>
                <a:gdLst>
                  <a:gd name="connsiteX0" fmla="*/ 73772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49 h 83531"/>
                  <a:gd name="connsiteX5" fmla="*/ 73772 w 86741"/>
                  <a:gd name="connsiteY5" fmla="*/ 47127 h 83531"/>
                  <a:gd name="connsiteX6" fmla="*/ 73772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72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49"/>
                    </a:lnTo>
                    <a:lnTo>
                      <a:pt x="73772" y="47127"/>
                    </a:lnTo>
                    <a:lnTo>
                      <a:pt x="73772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4" name="Forma Livre: Forma 153">
                <a:extLst>
                  <a:ext uri="{FF2B5EF4-FFF2-40B4-BE49-F238E27FC236}">
                    <a16:creationId xmlns:a16="http://schemas.microsoft.com/office/drawing/2014/main" id="{DBE6810B-D58C-4F7A-871B-D4603EDB1E13}"/>
                  </a:ext>
                </a:extLst>
              </p:cNvPr>
              <p:cNvSpPr/>
              <p:nvPr/>
            </p:nvSpPr>
            <p:spPr>
              <a:xfrm rot="10800000">
                <a:off x="10960648" y="2106432"/>
                <a:ext cx="147672" cy="9759"/>
              </a:xfrm>
              <a:custGeom>
                <a:avLst/>
                <a:gdLst>
                  <a:gd name="connsiteX0" fmla="*/ 0 w 147672"/>
                  <a:gd name="connsiteY0" fmla="*/ 0 h 9759"/>
                  <a:gd name="connsiteX1" fmla="*/ 147673 w 147672"/>
                  <a:gd name="connsiteY1" fmla="*/ 0 h 9759"/>
                  <a:gd name="connsiteX2" fmla="*/ 147673 w 147672"/>
                  <a:gd name="connsiteY2" fmla="*/ 9759 h 9759"/>
                  <a:gd name="connsiteX3" fmla="*/ 0 w 147672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672" h="9759">
                    <a:moveTo>
                      <a:pt x="0" y="0"/>
                    </a:moveTo>
                    <a:lnTo>
                      <a:pt x="147673" y="0"/>
                    </a:lnTo>
                    <a:lnTo>
                      <a:pt x="147673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5" name="Forma Livre: Forma 154">
                <a:extLst>
                  <a:ext uri="{FF2B5EF4-FFF2-40B4-BE49-F238E27FC236}">
                    <a16:creationId xmlns:a16="http://schemas.microsoft.com/office/drawing/2014/main" id="{1C662248-DE57-417B-B9B6-EA33C68BF721}"/>
                  </a:ext>
                </a:extLst>
              </p:cNvPr>
              <p:cNvSpPr/>
              <p:nvPr/>
            </p:nvSpPr>
            <p:spPr>
              <a:xfrm rot="10800000">
                <a:off x="11177791" y="2106432"/>
                <a:ext cx="21894" cy="9759"/>
              </a:xfrm>
              <a:custGeom>
                <a:avLst/>
                <a:gdLst>
                  <a:gd name="connsiteX0" fmla="*/ 0 w 21894"/>
                  <a:gd name="connsiteY0" fmla="*/ 0 h 9759"/>
                  <a:gd name="connsiteX1" fmla="*/ 21894 w 21894"/>
                  <a:gd name="connsiteY1" fmla="*/ 0 h 9759"/>
                  <a:gd name="connsiteX2" fmla="*/ 21894 w 21894"/>
                  <a:gd name="connsiteY2" fmla="*/ 9759 h 9759"/>
                  <a:gd name="connsiteX3" fmla="*/ 0 w 21894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94" h="9759">
                    <a:moveTo>
                      <a:pt x="0" y="0"/>
                    </a:moveTo>
                    <a:lnTo>
                      <a:pt x="21894" y="0"/>
                    </a:lnTo>
                    <a:lnTo>
                      <a:pt x="21894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176" name="Gráfico 2237">
            <a:extLst>
              <a:ext uri="{FF2B5EF4-FFF2-40B4-BE49-F238E27FC236}">
                <a16:creationId xmlns:a16="http://schemas.microsoft.com/office/drawing/2014/main" id="{12BBD0BC-76DE-482A-BD66-A9744101F3A2}"/>
              </a:ext>
            </a:extLst>
          </p:cNvPr>
          <p:cNvGrpSpPr/>
          <p:nvPr/>
        </p:nvGrpSpPr>
        <p:grpSpPr>
          <a:xfrm>
            <a:off x="2747317" y="2638252"/>
            <a:ext cx="396947" cy="312833"/>
            <a:chOff x="10848354" y="1698995"/>
            <a:chExt cx="511337" cy="511337"/>
          </a:xfrm>
        </p:grpSpPr>
        <p:sp>
          <p:nvSpPr>
            <p:cNvPr id="177" name="Forma Livre: Forma 176">
              <a:extLst>
                <a:ext uri="{FF2B5EF4-FFF2-40B4-BE49-F238E27FC236}">
                  <a16:creationId xmlns:a16="http://schemas.microsoft.com/office/drawing/2014/main" id="{E8E692FA-011E-4D45-A1CE-9C74CD3F7115}"/>
                </a:ext>
              </a:extLst>
            </p:cNvPr>
            <p:cNvSpPr/>
            <p:nvPr/>
          </p:nvSpPr>
          <p:spPr>
            <a:xfrm>
              <a:off x="10848354" y="1698995"/>
              <a:ext cx="511337" cy="511337"/>
            </a:xfrm>
            <a:custGeom>
              <a:avLst/>
              <a:gdLst>
                <a:gd name="connsiteX0" fmla="*/ 511338 w 511337"/>
                <a:gd name="connsiteY0" fmla="*/ 255669 h 511337"/>
                <a:gd name="connsiteX1" fmla="*/ 255669 w 511337"/>
                <a:gd name="connsiteY1" fmla="*/ 511338 h 511337"/>
                <a:gd name="connsiteX2" fmla="*/ 0 w 511337"/>
                <a:gd name="connsiteY2" fmla="*/ 255669 h 511337"/>
                <a:gd name="connsiteX3" fmla="*/ 255669 w 511337"/>
                <a:gd name="connsiteY3" fmla="*/ 0 h 511337"/>
                <a:gd name="connsiteX4" fmla="*/ 511338 w 511337"/>
                <a:gd name="connsiteY4" fmla="*/ 255669 h 51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337" h="511337">
                  <a:moveTo>
                    <a:pt x="511338" y="255669"/>
                  </a:moveTo>
                  <a:cubicBezTo>
                    <a:pt x="511338" y="396871"/>
                    <a:pt x="396870" y="511338"/>
                    <a:pt x="255669" y="511338"/>
                  </a:cubicBezTo>
                  <a:cubicBezTo>
                    <a:pt x="114467" y="511338"/>
                    <a:pt x="0" y="396871"/>
                    <a:pt x="0" y="255669"/>
                  </a:cubicBezTo>
                  <a:cubicBezTo>
                    <a:pt x="0" y="114467"/>
                    <a:pt x="114467" y="0"/>
                    <a:pt x="255669" y="0"/>
                  </a:cubicBezTo>
                  <a:cubicBezTo>
                    <a:pt x="396871" y="0"/>
                    <a:pt x="511338" y="114467"/>
                    <a:pt x="511338" y="255669"/>
                  </a:cubicBezTo>
                  <a:close/>
                </a:path>
              </a:pathLst>
            </a:custGeom>
            <a:solidFill>
              <a:srgbClr val="42BFE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78" name="Gráfico 2237">
              <a:extLst>
                <a:ext uri="{FF2B5EF4-FFF2-40B4-BE49-F238E27FC236}">
                  <a16:creationId xmlns:a16="http://schemas.microsoft.com/office/drawing/2014/main" id="{9AC01C4F-0B1B-40D7-A9A1-BEFADE5F334E}"/>
                </a:ext>
              </a:extLst>
            </p:cNvPr>
            <p:cNvGrpSpPr/>
            <p:nvPr/>
          </p:nvGrpSpPr>
          <p:grpSpPr>
            <a:xfrm>
              <a:off x="10984204" y="1802332"/>
              <a:ext cx="239701" cy="304729"/>
              <a:chOff x="10984204" y="1802332"/>
              <a:chExt cx="239701" cy="304729"/>
            </a:xfrm>
            <a:solidFill>
              <a:srgbClr val="FFFFFF"/>
            </a:solidFill>
          </p:grpSpPr>
          <p:grpSp>
            <p:nvGrpSpPr>
              <p:cNvPr id="179" name="Gráfico 2237">
                <a:extLst>
                  <a:ext uri="{FF2B5EF4-FFF2-40B4-BE49-F238E27FC236}">
                    <a16:creationId xmlns:a16="http://schemas.microsoft.com/office/drawing/2014/main" id="{A5C24C16-8F08-4FCD-A48F-F86B9557DC95}"/>
                  </a:ext>
                </a:extLst>
              </p:cNvPr>
              <p:cNvGrpSpPr/>
              <p:nvPr/>
            </p:nvGrpSpPr>
            <p:grpSpPr>
              <a:xfrm>
                <a:off x="11094108" y="1924017"/>
                <a:ext cx="124196" cy="183043"/>
                <a:chOff x="11094108" y="1924017"/>
                <a:chExt cx="124196" cy="183043"/>
              </a:xfrm>
              <a:solidFill>
                <a:srgbClr val="FFFFFF"/>
              </a:solidFill>
            </p:grpSpPr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id="{3355E689-478D-4AAC-92ED-1E7D788F4BC4}"/>
                    </a:ext>
                  </a:extLst>
                </p:cNvPr>
                <p:cNvSpPr/>
                <p:nvPr/>
              </p:nvSpPr>
              <p:spPr>
                <a:xfrm>
                  <a:off x="11094108" y="1924017"/>
                  <a:ext cx="124196" cy="183043"/>
                </a:xfrm>
                <a:custGeom>
                  <a:avLst/>
                  <a:gdLst>
                    <a:gd name="connsiteX0" fmla="*/ 37858 w 124196"/>
                    <a:gd name="connsiteY0" fmla="*/ 386 h 183043"/>
                    <a:gd name="connsiteX1" fmla="*/ 38051 w 124196"/>
                    <a:gd name="connsiteY1" fmla="*/ 0 h 183043"/>
                    <a:gd name="connsiteX2" fmla="*/ 124197 w 124196"/>
                    <a:gd name="connsiteY2" fmla="*/ 39017 h 183043"/>
                    <a:gd name="connsiteX3" fmla="*/ 124197 w 124196"/>
                    <a:gd name="connsiteY3" fmla="*/ 183044 h 183043"/>
                    <a:gd name="connsiteX4" fmla="*/ 107779 w 124196"/>
                    <a:gd name="connsiteY4" fmla="*/ 183044 h 183043"/>
                    <a:gd name="connsiteX5" fmla="*/ 107779 w 124196"/>
                    <a:gd name="connsiteY5" fmla="*/ 49576 h 183043"/>
                    <a:gd name="connsiteX6" fmla="*/ 38116 w 124196"/>
                    <a:gd name="connsiteY6" fmla="*/ 18092 h 183043"/>
                    <a:gd name="connsiteX7" fmla="*/ 38116 w 124196"/>
                    <a:gd name="connsiteY7" fmla="*/ 183044 h 183043"/>
                    <a:gd name="connsiteX8" fmla="*/ 0 w 124196"/>
                    <a:gd name="connsiteY8" fmla="*/ 183044 h 183043"/>
                    <a:gd name="connsiteX9" fmla="*/ 0 w 124196"/>
                    <a:gd name="connsiteY9" fmla="*/ 40176 h 183043"/>
                    <a:gd name="connsiteX10" fmla="*/ 37858 w 124196"/>
                    <a:gd name="connsiteY10" fmla="*/ 386 h 183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196" h="183043">
                      <a:moveTo>
                        <a:pt x="37858" y="386"/>
                      </a:moveTo>
                      <a:lnTo>
                        <a:pt x="38051" y="0"/>
                      </a:lnTo>
                      <a:lnTo>
                        <a:pt x="124197" y="39017"/>
                      </a:lnTo>
                      <a:lnTo>
                        <a:pt x="124197" y="183044"/>
                      </a:lnTo>
                      <a:lnTo>
                        <a:pt x="107779" y="183044"/>
                      </a:lnTo>
                      <a:lnTo>
                        <a:pt x="107779" y="49576"/>
                      </a:lnTo>
                      <a:lnTo>
                        <a:pt x="38116" y="18092"/>
                      </a:lnTo>
                      <a:lnTo>
                        <a:pt x="38116" y="183044"/>
                      </a:lnTo>
                      <a:lnTo>
                        <a:pt x="0" y="183044"/>
                      </a:lnTo>
                      <a:lnTo>
                        <a:pt x="0" y="40176"/>
                      </a:lnTo>
                      <a:lnTo>
                        <a:pt x="37858" y="3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7" name="Forma Livre: Forma 186">
                  <a:extLst>
                    <a:ext uri="{FF2B5EF4-FFF2-40B4-BE49-F238E27FC236}">
                      <a16:creationId xmlns:a16="http://schemas.microsoft.com/office/drawing/2014/main" id="{A6D0D87A-0601-490D-B447-BCE2A04313C7}"/>
                    </a:ext>
                  </a:extLst>
                </p:cNvPr>
                <p:cNvSpPr/>
                <p:nvPr/>
              </p:nvSpPr>
              <p:spPr>
                <a:xfrm>
                  <a:off x="11148061" y="1966897"/>
                  <a:ext cx="42815" cy="36827"/>
                </a:xfrm>
                <a:custGeom>
                  <a:avLst/>
                  <a:gdLst>
                    <a:gd name="connsiteX0" fmla="*/ 42816 w 42815"/>
                    <a:gd name="connsiteY0" fmla="*/ 36828 h 36827"/>
                    <a:gd name="connsiteX1" fmla="*/ 0 w 42815"/>
                    <a:gd name="connsiteY1" fmla="*/ 23564 h 36827"/>
                    <a:gd name="connsiteX2" fmla="*/ 0 w 42815"/>
                    <a:gd name="connsiteY2" fmla="*/ 0 h 36827"/>
                    <a:gd name="connsiteX3" fmla="*/ 42816 w 42815"/>
                    <a:gd name="connsiteY3" fmla="*/ 19959 h 36827"/>
                    <a:gd name="connsiteX4" fmla="*/ 42816 w 42815"/>
                    <a:gd name="connsiteY4" fmla="*/ 36828 h 3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36827">
                      <a:moveTo>
                        <a:pt x="42816" y="36828"/>
                      </a:moveTo>
                      <a:lnTo>
                        <a:pt x="0" y="23564"/>
                      </a:lnTo>
                      <a:lnTo>
                        <a:pt x="0" y="0"/>
                      </a:lnTo>
                      <a:lnTo>
                        <a:pt x="42816" y="19959"/>
                      </a:lnTo>
                      <a:lnTo>
                        <a:pt x="42816" y="368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8" name="Forma Livre: Forma 187">
                  <a:extLst>
                    <a:ext uri="{FF2B5EF4-FFF2-40B4-BE49-F238E27FC236}">
                      <a16:creationId xmlns:a16="http://schemas.microsoft.com/office/drawing/2014/main" id="{74028C9B-4C8F-47B3-8034-D910CC010C7B}"/>
                    </a:ext>
                  </a:extLst>
                </p:cNvPr>
                <p:cNvSpPr/>
                <p:nvPr/>
              </p:nvSpPr>
              <p:spPr>
                <a:xfrm>
                  <a:off x="11148061" y="2009133"/>
                  <a:ext cx="42815" cy="27170"/>
                </a:xfrm>
                <a:custGeom>
                  <a:avLst/>
                  <a:gdLst>
                    <a:gd name="connsiteX0" fmla="*/ 42816 w 42815"/>
                    <a:gd name="connsiteY0" fmla="*/ 27170 h 27170"/>
                    <a:gd name="connsiteX1" fmla="*/ 0 w 42815"/>
                    <a:gd name="connsiteY1" fmla="*/ 22277 h 27170"/>
                    <a:gd name="connsiteX2" fmla="*/ 0 w 42815"/>
                    <a:gd name="connsiteY2" fmla="*/ 0 h 27170"/>
                    <a:gd name="connsiteX3" fmla="*/ 42816 w 42815"/>
                    <a:gd name="connsiteY3" fmla="*/ 11460 h 27170"/>
                    <a:gd name="connsiteX4" fmla="*/ 42816 w 42815"/>
                    <a:gd name="connsiteY4" fmla="*/ 27170 h 27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27170">
                      <a:moveTo>
                        <a:pt x="42816" y="27170"/>
                      </a:moveTo>
                      <a:lnTo>
                        <a:pt x="0" y="22277"/>
                      </a:lnTo>
                      <a:lnTo>
                        <a:pt x="0" y="0"/>
                      </a:lnTo>
                      <a:lnTo>
                        <a:pt x="42816" y="11460"/>
                      </a:lnTo>
                      <a:lnTo>
                        <a:pt x="42816" y="271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9" name="Forma Livre: Forma 188">
                  <a:extLst>
                    <a:ext uri="{FF2B5EF4-FFF2-40B4-BE49-F238E27FC236}">
                      <a16:creationId xmlns:a16="http://schemas.microsoft.com/office/drawing/2014/main" id="{C5E13BEF-33A9-4E28-9A19-E04E2F7F8D73}"/>
                    </a:ext>
                  </a:extLst>
                </p:cNvPr>
                <p:cNvSpPr/>
                <p:nvPr/>
              </p:nvSpPr>
              <p:spPr>
                <a:xfrm>
                  <a:off x="11148061" y="2048987"/>
                  <a:ext cx="42815" cy="19894"/>
                </a:xfrm>
                <a:custGeom>
                  <a:avLst/>
                  <a:gdLst>
                    <a:gd name="connsiteX0" fmla="*/ 42816 w 42815"/>
                    <a:gd name="connsiteY0" fmla="*/ 19895 h 19894"/>
                    <a:gd name="connsiteX1" fmla="*/ 0 w 42815"/>
                    <a:gd name="connsiteY1" fmla="*/ 19895 h 19894"/>
                    <a:gd name="connsiteX2" fmla="*/ 0 w 42815"/>
                    <a:gd name="connsiteY2" fmla="*/ 0 h 19894"/>
                    <a:gd name="connsiteX3" fmla="*/ 42816 w 42815"/>
                    <a:gd name="connsiteY3" fmla="*/ 3605 h 19894"/>
                    <a:gd name="connsiteX4" fmla="*/ 42816 w 42815"/>
                    <a:gd name="connsiteY4" fmla="*/ 19895 h 19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19894">
                      <a:moveTo>
                        <a:pt x="42816" y="19895"/>
                      </a:moveTo>
                      <a:lnTo>
                        <a:pt x="0" y="19895"/>
                      </a:lnTo>
                      <a:lnTo>
                        <a:pt x="0" y="0"/>
                      </a:lnTo>
                      <a:lnTo>
                        <a:pt x="42816" y="3605"/>
                      </a:lnTo>
                      <a:lnTo>
                        <a:pt x="42816" y="198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90" name="Forma Livre: Forma 189">
                  <a:extLst>
                    <a:ext uri="{FF2B5EF4-FFF2-40B4-BE49-F238E27FC236}">
                      <a16:creationId xmlns:a16="http://schemas.microsoft.com/office/drawing/2014/main" id="{1C9B8000-761C-4F32-B0BF-99D960FD0E37}"/>
                    </a:ext>
                  </a:extLst>
                </p:cNvPr>
                <p:cNvSpPr/>
                <p:nvPr/>
              </p:nvSpPr>
              <p:spPr>
                <a:xfrm>
                  <a:off x="11148062" y="2087617"/>
                  <a:ext cx="42815" cy="19315"/>
                </a:xfrm>
                <a:custGeom>
                  <a:avLst/>
                  <a:gdLst>
                    <a:gd name="connsiteX0" fmla="*/ 0 w 42815"/>
                    <a:gd name="connsiteY0" fmla="*/ 0 h 19315"/>
                    <a:gd name="connsiteX1" fmla="*/ 42815 w 42815"/>
                    <a:gd name="connsiteY1" fmla="*/ 0 h 19315"/>
                    <a:gd name="connsiteX2" fmla="*/ 42815 w 42815"/>
                    <a:gd name="connsiteY2" fmla="*/ 19315 h 19315"/>
                    <a:gd name="connsiteX3" fmla="*/ 0 w 42815"/>
                    <a:gd name="connsiteY3" fmla="*/ 19315 h 1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815" h="19315">
                      <a:moveTo>
                        <a:pt x="0" y="0"/>
                      </a:moveTo>
                      <a:lnTo>
                        <a:pt x="42815" y="0"/>
                      </a:lnTo>
                      <a:lnTo>
                        <a:pt x="42815" y="19315"/>
                      </a:lnTo>
                      <a:lnTo>
                        <a:pt x="0" y="193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80" name="Forma Livre: Forma 179">
                <a:extLst>
                  <a:ext uri="{FF2B5EF4-FFF2-40B4-BE49-F238E27FC236}">
                    <a16:creationId xmlns:a16="http://schemas.microsoft.com/office/drawing/2014/main" id="{2600C267-4D4D-476E-BE6A-0DB78845F8C9}"/>
                  </a:ext>
                </a:extLst>
              </p:cNvPr>
              <p:cNvSpPr/>
              <p:nvPr/>
            </p:nvSpPr>
            <p:spPr>
              <a:xfrm>
                <a:off x="11043438" y="1865750"/>
                <a:ext cx="38244" cy="240796"/>
              </a:xfrm>
              <a:custGeom>
                <a:avLst/>
                <a:gdLst>
                  <a:gd name="connsiteX0" fmla="*/ 38244 w 38244"/>
                  <a:gd name="connsiteY0" fmla="*/ 240603 h 240796"/>
                  <a:gd name="connsiteX1" fmla="*/ 38244 w 38244"/>
                  <a:gd name="connsiteY1" fmla="*/ 0 h 240796"/>
                  <a:gd name="connsiteX2" fmla="*/ 0 w 38244"/>
                  <a:gd name="connsiteY2" fmla="*/ 45262 h 240796"/>
                  <a:gd name="connsiteX3" fmla="*/ 0 w 38244"/>
                  <a:gd name="connsiteY3" fmla="*/ 240796 h 240796"/>
                  <a:gd name="connsiteX4" fmla="*/ 38244 w 38244"/>
                  <a:gd name="connsiteY4" fmla="*/ 240603 h 240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240796">
                    <a:moveTo>
                      <a:pt x="38244" y="240603"/>
                    </a:moveTo>
                    <a:lnTo>
                      <a:pt x="38244" y="0"/>
                    </a:lnTo>
                    <a:lnTo>
                      <a:pt x="0" y="45262"/>
                    </a:lnTo>
                    <a:lnTo>
                      <a:pt x="0" y="240796"/>
                    </a:lnTo>
                    <a:lnTo>
                      <a:pt x="38244" y="240603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1" name="Forma Livre: Forma 180">
                <a:extLst>
                  <a:ext uri="{FF2B5EF4-FFF2-40B4-BE49-F238E27FC236}">
                    <a16:creationId xmlns:a16="http://schemas.microsoft.com/office/drawing/2014/main" id="{B74E82FE-51D8-4807-B039-9EA64E1EF5A1}"/>
                  </a:ext>
                </a:extLst>
              </p:cNvPr>
              <p:cNvSpPr/>
              <p:nvPr/>
            </p:nvSpPr>
            <p:spPr>
              <a:xfrm>
                <a:off x="11075758" y="1865621"/>
                <a:ext cx="86982" cy="83763"/>
              </a:xfrm>
              <a:custGeom>
                <a:avLst/>
                <a:gdLst>
                  <a:gd name="connsiteX0" fmla="*/ 73913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13 w 86982"/>
                  <a:gd name="connsiteY5" fmla="*/ 47258 h 83763"/>
                  <a:gd name="connsiteX6" fmla="*/ 73913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13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13" y="47258"/>
                    </a:lnTo>
                    <a:lnTo>
                      <a:pt x="73913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2" name="Forma Livre: Forma 181">
                <a:extLst>
                  <a:ext uri="{FF2B5EF4-FFF2-40B4-BE49-F238E27FC236}">
                    <a16:creationId xmlns:a16="http://schemas.microsoft.com/office/drawing/2014/main" id="{4B54CECA-7D25-4691-BC58-3831D6CB31BC}"/>
                  </a:ext>
                </a:extLst>
              </p:cNvPr>
              <p:cNvSpPr/>
              <p:nvPr/>
            </p:nvSpPr>
            <p:spPr>
              <a:xfrm>
                <a:off x="10992381" y="1802460"/>
                <a:ext cx="38244" cy="303892"/>
              </a:xfrm>
              <a:custGeom>
                <a:avLst/>
                <a:gdLst>
                  <a:gd name="connsiteX0" fmla="*/ 38244 w 38244"/>
                  <a:gd name="connsiteY0" fmla="*/ 303699 h 303892"/>
                  <a:gd name="connsiteX1" fmla="*/ 38244 w 38244"/>
                  <a:gd name="connsiteY1" fmla="*/ 0 h 303892"/>
                  <a:gd name="connsiteX2" fmla="*/ 0 w 38244"/>
                  <a:gd name="connsiteY2" fmla="*/ 45198 h 303892"/>
                  <a:gd name="connsiteX3" fmla="*/ 0 w 38244"/>
                  <a:gd name="connsiteY3" fmla="*/ 303892 h 303892"/>
                  <a:gd name="connsiteX4" fmla="*/ 38244 w 38244"/>
                  <a:gd name="connsiteY4" fmla="*/ 303699 h 303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303892">
                    <a:moveTo>
                      <a:pt x="38244" y="303699"/>
                    </a:moveTo>
                    <a:lnTo>
                      <a:pt x="38244" y="0"/>
                    </a:lnTo>
                    <a:lnTo>
                      <a:pt x="0" y="45198"/>
                    </a:lnTo>
                    <a:lnTo>
                      <a:pt x="0" y="303892"/>
                    </a:lnTo>
                    <a:lnTo>
                      <a:pt x="38244" y="303699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3" name="Forma Livre: Forma 182">
                <a:extLst>
                  <a:ext uri="{FF2B5EF4-FFF2-40B4-BE49-F238E27FC236}">
                    <a16:creationId xmlns:a16="http://schemas.microsoft.com/office/drawing/2014/main" id="{6CF4809F-798B-4D07-9D2D-758971E548D0}"/>
                  </a:ext>
                </a:extLst>
              </p:cNvPr>
              <p:cNvSpPr/>
              <p:nvPr/>
            </p:nvSpPr>
            <p:spPr>
              <a:xfrm>
                <a:off x="11024702" y="1802332"/>
                <a:ext cx="86982" cy="83763"/>
              </a:xfrm>
              <a:custGeom>
                <a:avLst/>
                <a:gdLst>
                  <a:gd name="connsiteX0" fmla="*/ 73977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77 w 86982"/>
                  <a:gd name="connsiteY5" fmla="*/ 47258 h 83763"/>
                  <a:gd name="connsiteX6" fmla="*/ 73977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77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77" y="47258"/>
                    </a:lnTo>
                    <a:lnTo>
                      <a:pt x="73977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4" name="Forma Livre: Forma 183">
                <a:extLst>
                  <a:ext uri="{FF2B5EF4-FFF2-40B4-BE49-F238E27FC236}">
                    <a16:creationId xmlns:a16="http://schemas.microsoft.com/office/drawing/2014/main" id="{BDEF4ACE-AB04-4404-92D6-1FB2C6E7A9FE}"/>
                  </a:ext>
                </a:extLst>
              </p:cNvPr>
              <p:cNvSpPr/>
              <p:nvPr/>
            </p:nvSpPr>
            <p:spPr>
              <a:xfrm rot="10800000">
                <a:off x="10984204" y="2097210"/>
                <a:ext cx="148083" cy="9786"/>
              </a:xfrm>
              <a:custGeom>
                <a:avLst/>
                <a:gdLst>
                  <a:gd name="connsiteX0" fmla="*/ 0 w 148083"/>
                  <a:gd name="connsiteY0" fmla="*/ 0 h 9786"/>
                  <a:gd name="connsiteX1" fmla="*/ 148083 w 148083"/>
                  <a:gd name="connsiteY1" fmla="*/ 0 h 9786"/>
                  <a:gd name="connsiteX2" fmla="*/ 148083 w 148083"/>
                  <a:gd name="connsiteY2" fmla="*/ 9786 h 9786"/>
                  <a:gd name="connsiteX3" fmla="*/ 0 w 148083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083" h="9786">
                    <a:moveTo>
                      <a:pt x="0" y="0"/>
                    </a:moveTo>
                    <a:lnTo>
                      <a:pt x="148083" y="0"/>
                    </a:lnTo>
                    <a:lnTo>
                      <a:pt x="148083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5" name="Forma Livre: Forma 184">
                <a:extLst>
                  <a:ext uri="{FF2B5EF4-FFF2-40B4-BE49-F238E27FC236}">
                    <a16:creationId xmlns:a16="http://schemas.microsoft.com/office/drawing/2014/main" id="{03DC2F23-EAC6-4B01-8583-C00FA32BF82C}"/>
                  </a:ext>
                </a:extLst>
              </p:cNvPr>
              <p:cNvSpPr/>
              <p:nvPr/>
            </p:nvSpPr>
            <p:spPr>
              <a:xfrm rot="10800000">
                <a:off x="11201951" y="2097210"/>
                <a:ext cx="21954" cy="9786"/>
              </a:xfrm>
              <a:custGeom>
                <a:avLst/>
                <a:gdLst>
                  <a:gd name="connsiteX0" fmla="*/ 0 w 21954"/>
                  <a:gd name="connsiteY0" fmla="*/ 0 h 9786"/>
                  <a:gd name="connsiteX1" fmla="*/ 21955 w 21954"/>
                  <a:gd name="connsiteY1" fmla="*/ 0 h 9786"/>
                  <a:gd name="connsiteX2" fmla="*/ 21955 w 21954"/>
                  <a:gd name="connsiteY2" fmla="*/ 9786 h 9786"/>
                  <a:gd name="connsiteX3" fmla="*/ 0 w 21954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54" h="9786">
                    <a:moveTo>
                      <a:pt x="0" y="0"/>
                    </a:moveTo>
                    <a:lnTo>
                      <a:pt x="21955" y="0"/>
                    </a:lnTo>
                    <a:lnTo>
                      <a:pt x="21955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208" name="Gráfico 2237">
            <a:extLst>
              <a:ext uri="{FF2B5EF4-FFF2-40B4-BE49-F238E27FC236}">
                <a16:creationId xmlns:a16="http://schemas.microsoft.com/office/drawing/2014/main" id="{7CE65995-2DAB-4F1F-B056-BDF7EC5FD229}"/>
              </a:ext>
            </a:extLst>
          </p:cNvPr>
          <p:cNvGrpSpPr/>
          <p:nvPr/>
        </p:nvGrpSpPr>
        <p:grpSpPr>
          <a:xfrm>
            <a:off x="2722310" y="4093850"/>
            <a:ext cx="396947" cy="312833"/>
            <a:chOff x="10848354" y="1698995"/>
            <a:chExt cx="511337" cy="511337"/>
          </a:xfrm>
        </p:grpSpPr>
        <p:sp>
          <p:nvSpPr>
            <p:cNvPr id="209" name="Forma Livre: Forma 208">
              <a:extLst>
                <a:ext uri="{FF2B5EF4-FFF2-40B4-BE49-F238E27FC236}">
                  <a16:creationId xmlns:a16="http://schemas.microsoft.com/office/drawing/2014/main" id="{01E11518-CB8F-4335-BF21-863A323506F9}"/>
                </a:ext>
              </a:extLst>
            </p:cNvPr>
            <p:cNvSpPr/>
            <p:nvPr/>
          </p:nvSpPr>
          <p:spPr>
            <a:xfrm>
              <a:off x="10848354" y="1698995"/>
              <a:ext cx="511337" cy="511337"/>
            </a:xfrm>
            <a:custGeom>
              <a:avLst/>
              <a:gdLst>
                <a:gd name="connsiteX0" fmla="*/ 511338 w 511337"/>
                <a:gd name="connsiteY0" fmla="*/ 255669 h 511337"/>
                <a:gd name="connsiteX1" fmla="*/ 255669 w 511337"/>
                <a:gd name="connsiteY1" fmla="*/ 511338 h 511337"/>
                <a:gd name="connsiteX2" fmla="*/ 0 w 511337"/>
                <a:gd name="connsiteY2" fmla="*/ 255669 h 511337"/>
                <a:gd name="connsiteX3" fmla="*/ 255669 w 511337"/>
                <a:gd name="connsiteY3" fmla="*/ 0 h 511337"/>
                <a:gd name="connsiteX4" fmla="*/ 511338 w 511337"/>
                <a:gd name="connsiteY4" fmla="*/ 255669 h 51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337" h="511337">
                  <a:moveTo>
                    <a:pt x="511338" y="255669"/>
                  </a:moveTo>
                  <a:cubicBezTo>
                    <a:pt x="511338" y="396871"/>
                    <a:pt x="396870" y="511338"/>
                    <a:pt x="255669" y="511338"/>
                  </a:cubicBezTo>
                  <a:cubicBezTo>
                    <a:pt x="114467" y="511338"/>
                    <a:pt x="0" y="396871"/>
                    <a:pt x="0" y="255669"/>
                  </a:cubicBezTo>
                  <a:cubicBezTo>
                    <a:pt x="0" y="114467"/>
                    <a:pt x="114467" y="0"/>
                    <a:pt x="255669" y="0"/>
                  </a:cubicBezTo>
                  <a:cubicBezTo>
                    <a:pt x="396871" y="0"/>
                    <a:pt x="511338" y="114467"/>
                    <a:pt x="511338" y="255669"/>
                  </a:cubicBezTo>
                  <a:close/>
                </a:path>
              </a:pathLst>
            </a:custGeom>
            <a:solidFill>
              <a:srgbClr val="42BFE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10" name="Gráfico 2237">
              <a:extLst>
                <a:ext uri="{FF2B5EF4-FFF2-40B4-BE49-F238E27FC236}">
                  <a16:creationId xmlns:a16="http://schemas.microsoft.com/office/drawing/2014/main" id="{D77CF932-2CEA-4B7D-B11E-FA15881159C1}"/>
                </a:ext>
              </a:extLst>
            </p:cNvPr>
            <p:cNvGrpSpPr/>
            <p:nvPr/>
          </p:nvGrpSpPr>
          <p:grpSpPr>
            <a:xfrm>
              <a:off x="10984204" y="1802332"/>
              <a:ext cx="239701" cy="304729"/>
              <a:chOff x="10984204" y="1802332"/>
              <a:chExt cx="239701" cy="304729"/>
            </a:xfrm>
            <a:solidFill>
              <a:srgbClr val="FFFFFF"/>
            </a:solidFill>
          </p:grpSpPr>
          <p:grpSp>
            <p:nvGrpSpPr>
              <p:cNvPr id="211" name="Gráfico 2237">
                <a:extLst>
                  <a:ext uri="{FF2B5EF4-FFF2-40B4-BE49-F238E27FC236}">
                    <a16:creationId xmlns:a16="http://schemas.microsoft.com/office/drawing/2014/main" id="{0B473693-A822-44D6-8867-4BDBEC766099}"/>
                  </a:ext>
                </a:extLst>
              </p:cNvPr>
              <p:cNvGrpSpPr/>
              <p:nvPr/>
            </p:nvGrpSpPr>
            <p:grpSpPr>
              <a:xfrm>
                <a:off x="11094108" y="1924017"/>
                <a:ext cx="124196" cy="183043"/>
                <a:chOff x="11094108" y="1924017"/>
                <a:chExt cx="124196" cy="183043"/>
              </a:xfrm>
              <a:solidFill>
                <a:srgbClr val="FFFFFF"/>
              </a:solidFill>
            </p:grpSpPr>
            <p:sp>
              <p:nvSpPr>
                <p:cNvPr id="218" name="Forma Livre: Forma 217">
                  <a:extLst>
                    <a:ext uri="{FF2B5EF4-FFF2-40B4-BE49-F238E27FC236}">
                      <a16:creationId xmlns:a16="http://schemas.microsoft.com/office/drawing/2014/main" id="{B3CB79B9-6863-4F37-97B4-BDA4F2612F52}"/>
                    </a:ext>
                  </a:extLst>
                </p:cNvPr>
                <p:cNvSpPr/>
                <p:nvPr/>
              </p:nvSpPr>
              <p:spPr>
                <a:xfrm>
                  <a:off x="11094108" y="1924017"/>
                  <a:ext cx="124196" cy="183043"/>
                </a:xfrm>
                <a:custGeom>
                  <a:avLst/>
                  <a:gdLst>
                    <a:gd name="connsiteX0" fmla="*/ 37858 w 124196"/>
                    <a:gd name="connsiteY0" fmla="*/ 386 h 183043"/>
                    <a:gd name="connsiteX1" fmla="*/ 38051 w 124196"/>
                    <a:gd name="connsiteY1" fmla="*/ 0 h 183043"/>
                    <a:gd name="connsiteX2" fmla="*/ 124197 w 124196"/>
                    <a:gd name="connsiteY2" fmla="*/ 39017 h 183043"/>
                    <a:gd name="connsiteX3" fmla="*/ 124197 w 124196"/>
                    <a:gd name="connsiteY3" fmla="*/ 183044 h 183043"/>
                    <a:gd name="connsiteX4" fmla="*/ 107779 w 124196"/>
                    <a:gd name="connsiteY4" fmla="*/ 183044 h 183043"/>
                    <a:gd name="connsiteX5" fmla="*/ 107779 w 124196"/>
                    <a:gd name="connsiteY5" fmla="*/ 49576 h 183043"/>
                    <a:gd name="connsiteX6" fmla="*/ 38116 w 124196"/>
                    <a:gd name="connsiteY6" fmla="*/ 18092 h 183043"/>
                    <a:gd name="connsiteX7" fmla="*/ 38116 w 124196"/>
                    <a:gd name="connsiteY7" fmla="*/ 183044 h 183043"/>
                    <a:gd name="connsiteX8" fmla="*/ 0 w 124196"/>
                    <a:gd name="connsiteY8" fmla="*/ 183044 h 183043"/>
                    <a:gd name="connsiteX9" fmla="*/ 0 w 124196"/>
                    <a:gd name="connsiteY9" fmla="*/ 40176 h 183043"/>
                    <a:gd name="connsiteX10" fmla="*/ 37858 w 124196"/>
                    <a:gd name="connsiteY10" fmla="*/ 386 h 183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196" h="183043">
                      <a:moveTo>
                        <a:pt x="37858" y="386"/>
                      </a:moveTo>
                      <a:lnTo>
                        <a:pt x="38051" y="0"/>
                      </a:lnTo>
                      <a:lnTo>
                        <a:pt x="124197" y="39017"/>
                      </a:lnTo>
                      <a:lnTo>
                        <a:pt x="124197" y="183044"/>
                      </a:lnTo>
                      <a:lnTo>
                        <a:pt x="107779" y="183044"/>
                      </a:lnTo>
                      <a:lnTo>
                        <a:pt x="107779" y="49576"/>
                      </a:lnTo>
                      <a:lnTo>
                        <a:pt x="38116" y="18092"/>
                      </a:lnTo>
                      <a:lnTo>
                        <a:pt x="38116" y="183044"/>
                      </a:lnTo>
                      <a:lnTo>
                        <a:pt x="0" y="183044"/>
                      </a:lnTo>
                      <a:lnTo>
                        <a:pt x="0" y="40176"/>
                      </a:lnTo>
                      <a:lnTo>
                        <a:pt x="37858" y="3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9" name="Forma Livre: Forma 218">
                  <a:extLst>
                    <a:ext uri="{FF2B5EF4-FFF2-40B4-BE49-F238E27FC236}">
                      <a16:creationId xmlns:a16="http://schemas.microsoft.com/office/drawing/2014/main" id="{58E4F063-2DD6-4DC0-ACA4-1C6DB088C1B3}"/>
                    </a:ext>
                  </a:extLst>
                </p:cNvPr>
                <p:cNvSpPr/>
                <p:nvPr/>
              </p:nvSpPr>
              <p:spPr>
                <a:xfrm>
                  <a:off x="11148061" y="1966897"/>
                  <a:ext cx="42815" cy="36827"/>
                </a:xfrm>
                <a:custGeom>
                  <a:avLst/>
                  <a:gdLst>
                    <a:gd name="connsiteX0" fmla="*/ 42816 w 42815"/>
                    <a:gd name="connsiteY0" fmla="*/ 36828 h 36827"/>
                    <a:gd name="connsiteX1" fmla="*/ 0 w 42815"/>
                    <a:gd name="connsiteY1" fmla="*/ 23564 h 36827"/>
                    <a:gd name="connsiteX2" fmla="*/ 0 w 42815"/>
                    <a:gd name="connsiteY2" fmla="*/ 0 h 36827"/>
                    <a:gd name="connsiteX3" fmla="*/ 42816 w 42815"/>
                    <a:gd name="connsiteY3" fmla="*/ 19959 h 36827"/>
                    <a:gd name="connsiteX4" fmla="*/ 42816 w 42815"/>
                    <a:gd name="connsiteY4" fmla="*/ 36828 h 3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36827">
                      <a:moveTo>
                        <a:pt x="42816" y="36828"/>
                      </a:moveTo>
                      <a:lnTo>
                        <a:pt x="0" y="23564"/>
                      </a:lnTo>
                      <a:lnTo>
                        <a:pt x="0" y="0"/>
                      </a:lnTo>
                      <a:lnTo>
                        <a:pt x="42816" y="19959"/>
                      </a:lnTo>
                      <a:lnTo>
                        <a:pt x="42816" y="368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0" name="Forma Livre: Forma 219">
                  <a:extLst>
                    <a:ext uri="{FF2B5EF4-FFF2-40B4-BE49-F238E27FC236}">
                      <a16:creationId xmlns:a16="http://schemas.microsoft.com/office/drawing/2014/main" id="{D2FD0C31-4C24-402F-A608-45CE110674B7}"/>
                    </a:ext>
                  </a:extLst>
                </p:cNvPr>
                <p:cNvSpPr/>
                <p:nvPr/>
              </p:nvSpPr>
              <p:spPr>
                <a:xfrm>
                  <a:off x="11148061" y="2009133"/>
                  <a:ext cx="42815" cy="27170"/>
                </a:xfrm>
                <a:custGeom>
                  <a:avLst/>
                  <a:gdLst>
                    <a:gd name="connsiteX0" fmla="*/ 42816 w 42815"/>
                    <a:gd name="connsiteY0" fmla="*/ 27170 h 27170"/>
                    <a:gd name="connsiteX1" fmla="*/ 0 w 42815"/>
                    <a:gd name="connsiteY1" fmla="*/ 22277 h 27170"/>
                    <a:gd name="connsiteX2" fmla="*/ 0 w 42815"/>
                    <a:gd name="connsiteY2" fmla="*/ 0 h 27170"/>
                    <a:gd name="connsiteX3" fmla="*/ 42816 w 42815"/>
                    <a:gd name="connsiteY3" fmla="*/ 11460 h 27170"/>
                    <a:gd name="connsiteX4" fmla="*/ 42816 w 42815"/>
                    <a:gd name="connsiteY4" fmla="*/ 27170 h 27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27170">
                      <a:moveTo>
                        <a:pt x="42816" y="27170"/>
                      </a:moveTo>
                      <a:lnTo>
                        <a:pt x="0" y="22277"/>
                      </a:lnTo>
                      <a:lnTo>
                        <a:pt x="0" y="0"/>
                      </a:lnTo>
                      <a:lnTo>
                        <a:pt x="42816" y="11460"/>
                      </a:lnTo>
                      <a:lnTo>
                        <a:pt x="42816" y="271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id="{5EA25648-B87B-4C14-AB6E-2AF8E40CD486}"/>
                    </a:ext>
                  </a:extLst>
                </p:cNvPr>
                <p:cNvSpPr/>
                <p:nvPr/>
              </p:nvSpPr>
              <p:spPr>
                <a:xfrm>
                  <a:off x="11148061" y="2048987"/>
                  <a:ext cx="42815" cy="19894"/>
                </a:xfrm>
                <a:custGeom>
                  <a:avLst/>
                  <a:gdLst>
                    <a:gd name="connsiteX0" fmla="*/ 42816 w 42815"/>
                    <a:gd name="connsiteY0" fmla="*/ 19895 h 19894"/>
                    <a:gd name="connsiteX1" fmla="*/ 0 w 42815"/>
                    <a:gd name="connsiteY1" fmla="*/ 19895 h 19894"/>
                    <a:gd name="connsiteX2" fmla="*/ 0 w 42815"/>
                    <a:gd name="connsiteY2" fmla="*/ 0 h 19894"/>
                    <a:gd name="connsiteX3" fmla="*/ 42816 w 42815"/>
                    <a:gd name="connsiteY3" fmla="*/ 3605 h 19894"/>
                    <a:gd name="connsiteX4" fmla="*/ 42816 w 42815"/>
                    <a:gd name="connsiteY4" fmla="*/ 19895 h 19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19894">
                      <a:moveTo>
                        <a:pt x="42816" y="19895"/>
                      </a:moveTo>
                      <a:lnTo>
                        <a:pt x="0" y="19895"/>
                      </a:lnTo>
                      <a:lnTo>
                        <a:pt x="0" y="0"/>
                      </a:lnTo>
                      <a:lnTo>
                        <a:pt x="42816" y="3605"/>
                      </a:lnTo>
                      <a:lnTo>
                        <a:pt x="42816" y="198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2" name="Forma Livre: Forma 221">
                  <a:extLst>
                    <a:ext uri="{FF2B5EF4-FFF2-40B4-BE49-F238E27FC236}">
                      <a16:creationId xmlns:a16="http://schemas.microsoft.com/office/drawing/2014/main" id="{123B36B0-5817-4ED8-BCE9-BE35084B260B}"/>
                    </a:ext>
                  </a:extLst>
                </p:cNvPr>
                <p:cNvSpPr/>
                <p:nvPr/>
              </p:nvSpPr>
              <p:spPr>
                <a:xfrm>
                  <a:off x="11148062" y="2087617"/>
                  <a:ext cx="42815" cy="19315"/>
                </a:xfrm>
                <a:custGeom>
                  <a:avLst/>
                  <a:gdLst>
                    <a:gd name="connsiteX0" fmla="*/ 0 w 42815"/>
                    <a:gd name="connsiteY0" fmla="*/ 0 h 19315"/>
                    <a:gd name="connsiteX1" fmla="*/ 42815 w 42815"/>
                    <a:gd name="connsiteY1" fmla="*/ 0 h 19315"/>
                    <a:gd name="connsiteX2" fmla="*/ 42815 w 42815"/>
                    <a:gd name="connsiteY2" fmla="*/ 19315 h 19315"/>
                    <a:gd name="connsiteX3" fmla="*/ 0 w 42815"/>
                    <a:gd name="connsiteY3" fmla="*/ 19315 h 1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815" h="19315">
                      <a:moveTo>
                        <a:pt x="0" y="0"/>
                      </a:moveTo>
                      <a:lnTo>
                        <a:pt x="42815" y="0"/>
                      </a:lnTo>
                      <a:lnTo>
                        <a:pt x="42815" y="19315"/>
                      </a:lnTo>
                      <a:lnTo>
                        <a:pt x="0" y="193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12" name="Forma Livre: Forma 211">
                <a:extLst>
                  <a:ext uri="{FF2B5EF4-FFF2-40B4-BE49-F238E27FC236}">
                    <a16:creationId xmlns:a16="http://schemas.microsoft.com/office/drawing/2014/main" id="{29C86993-91E1-41AB-94FB-49581261B7DF}"/>
                  </a:ext>
                </a:extLst>
              </p:cNvPr>
              <p:cNvSpPr/>
              <p:nvPr/>
            </p:nvSpPr>
            <p:spPr>
              <a:xfrm>
                <a:off x="11043438" y="1865750"/>
                <a:ext cx="38244" cy="240796"/>
              </a:xfrm>
              <a:custGeom>
                <a:avLst/>
                <a:gdLst>
                  <a:gd name="connsiteX0" fmla="*/ 38244 w 38244"/>
                  <a:gd name="connsiteY0" fmla="*/ 240603 h 240796"/>
                  <a:gd name="connsiteX1" fmla="*/ 38244 w 38244"/>
                  <a:gd name="connsiteY1" fmla="*/ 0 h 240796"/>
                  <a:gd name="connsiteX2" fmla="*/ 0 w 38244"/>
                  <a:gd name="connsiteY2" fmla="*/ 45262 h 240796"/>
                  <a:gd name="connsiteX3" fmla="*/ 0 w 38244"/>
                  <a:gd name="connsiteY3" fmla="*/ 240796 h 240796"/>
                  <a:gd name="connsiteX4" fmla="*/ 38244 w 38244"/>
                  <a:gd name="connsiteY4" fmla="*/ 240603 h 240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240796">
                    <a:moveTo>
                      <a:pt x="38244" y="240603"/>
                    </a:moveTo>
                    <a:lnTo>
                      <a:pt x="38244" y="0"/>
                    </a:lnTo>
                    <a:lnTo>
                      <a:pt x="0" y="45262"/>
                    </a:lnTo>
                    <a:lnTo>
                      <a:pt x="0" y="240796"/>
                    </a:lnTo>
                    <a:lnTo>
                      <a:pt x="38244" y="240603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3" name="Forma Livre: Forma 212">
                <a:extLst>
                  <a:ext uri="{FF2B5EF4-FFF2-40B4-BE49-F238E27FC236}">
                    <a16:creationId xmlns:a16="http://schemas.microsoft.com/office/drawing/2014/main" id="{92569D5A-B918-448B-8BFD-5CC9CEB56D16}"/>
                  </a:ext>
                </a:extLst>
              </p:cNvPr>
              <p:cNvSpPr/>
              <p:nvPr/>
            </p:nvSpPr>
            <p:spPr>
              <a:xfrm>
                <a:off x="11075758" y="1865621"/>
                <a:ext cx="86982" cy="83763"/>
              </a:xfrm>
              <a:custGeom>
                <a:avLst/>
                <a:gdLst>
                  <a:gd name="connsiteX0" fmla="*/ 73913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13 w 86982"/>
                  <a:gd name="connsiteY5" fmla="*/ 47258 h 83763"/>
                  <a:gd name="connsiteX6" fmla="*/ 73913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13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13" y="47258"/>
                    </a:lnTo>
                    <a:lnTo>
                      <a:pt x="73913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4" name="Forma Livre: Forma 213">
                <a:extLst>
                  <a:ext uri="{FF2B5EF4-FFF2-40B4-BE49-F238E27FC236}">
                    <a16:creationId xmlns:a16="http://schemas.microsoft.com/office/drawing/2014/main" id="{314D2E30-FFE3-478C-B50B-17A84659D9B6}"/>
                  </a:ext>
                </a:extLst>
              </p:cNvPr>
              <p:cNvSpPr/>
              <p:nvPr/>
            </p:nvSpPr>
            <p:spPr>
              <a:xfrm>
                <a:off x="10992381" y="1802460"/>
                <a:ext cx="38244" cy="303892"/>
              </a:xfrm>
              <a:custGeom>
                <a:avLst/>
                <a:gdLst>
                  <a:gd name="connsiteX0" fmla="*/ 38244 w 38244"/>
                  <a:gd name="connsiteY0" fmla="*/ 303699 h 303892"/>
                  <a:gd name="connsiteX1" fmla="*/ 38244 w 38244"/>
                  <a:gd name="connsiteY1" fmla="*/ 0 h 303892"/>
                  <a:gd name="connsiteX2" fmla="*/ 0 w 38244"/>
                  <a:gd name="connsiteY2" fmla="*/ 45198 h 303892"/>
                  <a:gd name="connsiteX3" fmla="*/ 0 w 38244"/>
                  <a:gd name="connsiteY3" fmla="*/ 303892 h 303892"/>
                  <a:gd name="connsiteX4" fmla="*/ 38244 w 38244"/>
                  <a:gd name="connsiteY4" fmla="*/ 303699 h 303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303892">
                    <a:moveTo>
                      <a:pt x="38244" y="303699"/>
                    </a:moveTo>
                    <a:lnTo>
                      <a:pt x="38244" y="0"/>
                    </a:lnTo>
                    <a:lnTo>
                      <a:pt x="0" y="45198"/>
                    </a:lnTo>
                    <a:lnTo>
                      <a:pt x="0" y="303892"/>
                    </a:lnTo>
                    <a:lnTo>
                      <a:pt x="38244" y="303699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5" name="Forma Livre: Forma 214">
                <a:extLst>
                  <a:ext uri="{FF2B5EF4-FFF2-40B4-BE49-F238E27FC236}">
                    <a16:creationId xmlns:a16="http://schemas.microsoft.com/office/drawing/2014/main" id="{6F963A54-0568-4932-AE9A-F3C3CFF99D8F}"/>
                  </a:ext>
                </a:extLst>
              </p:cNvPr>
              <p:cNvSpPr/>
              <p:nvPr/>
            </p:nvSpPr>
            <p:spPr>
              <a:xfrm>
                <a:off x="11024702" y="1802332"/>
                <a:ext cx="86982" cy="83763"/>
              </a:xfrm>
              <a:custGeom>
                <a:avLst/>
                <a:gdLst>
                  <a:gd name="connsiteX0" fmla="*/ 73977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77 w 86982"/>
                  <a:gd name="connsiteY5" fmla="*/ 47258 h 83763"/>
                  <a:gd name="connsiteX6" fmla="*/ 73977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77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77" y="47258"/>
                    </a:lnTo>
                    <a:lnTo>
                      <a:pt x="73977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6" name="Forma Livre: Forma 215">
                <a:extLst>
                  <a:ext uri="{FF2B5EF4-FFF2-40B4-BE49-F238E27FC236}">
                    <a16:creationId xmlns:a16="http://schemas.microsoft.com/office/drawing/2014/main" id="{DD21A26A-D142-4524-8C47-B1DEF934ADBA}"/>
                  </a:ext>
                </a:extLst>
              </p:cNvPr>
              <p:cNvSpPr/>
              <p:nvPr/>
            </p:nvSpPr>
            <p:spPr>
              <a:xfrm rot="10800000">
                <a:off x="10984204" y="2097210"/>
                <a:ext cx="148083" cy="9786"/>
              </a:xfrm>
              <a:custGeom>
                <a:avLst/>
                <a:gdLst>
                  <a:gd name="connsiteX0" fmla="*/ 0 w 148083"/>
                  <a:gd name="connsiteY0" fmla="*/ 0 h 9786"/>
                  <a:gd name="connsiteX1" fmla="*/ 148083 w 148083"/>
                  <a:gd name="connsiteY1" fmla="*/ 0 h 9786"/>
                  <a:gd name="connsiteX2" fmla="*/ 148083 w 148083"/>
                  <a:gd name="connsiteY2" fmla="*/ 9786 h 9786"/>
                  <a:gd name="connsiteX3" fmla="*/ 0 w 148083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083" h="9786">
                    <a:moveTo>
                      <a:pt x="0" y="0"/>
                    </a:moveTo>
                    <a:lnTo>
                      <a:pt x="148083" y="0"/>
                    </a:lnTo>
                    <a:lnTo>
                      <a:pt x="148083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7" name="Forma Livre: Forma 216">
                <a:extLst>
                  <a:ext uri="{FF2B5EF4-FFF2-40B4-BE49-F238E27FC236}">
                    <a16:creationId xmlns:a16="http://schemas.microsoft.com/office/drawing/2014/main" id="{E2B7864E-5001-46FA-91B1-9E1D492D86D4}"/>
                  </a:ext>
                </a:extLst>
              </p:cNvPr>
              <p:cNvSpPr/>
              <p:nvPr/>
            </p:nvSpPr>
            <p:spPr>
              <a:xfrm rot="10800000">
                <a:off x="11201951" y="2097210"/>
                <a:ext cx="21954" cy="9786"/>
              </a:xfrm>
              <a:custGeom>
                <a:avLst/>
                <a:gdLst>
                  <a:gd name="connsiteX0" fmla="*/ 0 w 21954"/>
                  <a:gd name="connsiteY0" fmla="*/ 0 h 9786"/>
                  <a:gd name="connsiteX1" fmla="*/ 21955 w 21954"/>
                  <a:gd name="connsiteY1" fmla="*/ 0 h 9786"/>
                  <a:gd name="connsiteX2" fmla="*/ 21955 w 21954"/>
                  <a:gd name="connsiteY2" fmla="*/ 9786 h 9786"/>
                  <a:gd name="connsiteX3" fmla="*/ 0 w 21954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54" h="9786">
                    <a:moveTo>
                      <a:pt x="0" y="0"/>
                    </a:moveTo>
                    <a:lnTo>
                      <a:pt x="21955" y="0"/>
                    </a:lnTo>
                    <a:lnTo>
                      <a:pt x="21955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079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E4E36BF-AF64-43E2-A548-D655330495C7}"/>
              </a:ext>
            </a:extLst>
          </p:cNvPr>
          <p:cNvSpPr/>
          <p:nvPr/>
        </p:nvSpPr>
        <p:spPr>
          <a:xfrm>
            <a:off x="3345531" y="140876"/>
            <a:ext cx="5500937" cy="43880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F1A8A5-108F-42CC-B66C-6D6EE5284E7E}"/>
              </a:ext>
            </a:extLst>
          </p:cNvPr>
          <p:cNvSpPr txBox="1"/>
          <p:nvPr/>
        </p:nvSpPr>
        <p:spPr>
          <a:xfrm>
            <a:off x="4720929" y="143529"/>
            <a:ext cx="240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 Rounded MT Bold" panose="020F0704030504030204" pitchFamily="34" charset="0"/>
              </a:rPr>
              <a:t>Painel de Acompanhamento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0EC6C4-2518-4545-9BC5-A4F7324B76EE}"/>
              </a:ext>
            </a:extLst>
          </p:cNvPr>
          <p:cNvSpPr txBox="1"/>
          <p:nvPr/>
        </p:nvSpPr>
        <p:spPr>
          <a:xfrm>
            <a:off x="4381088" y="362743"/>
            <a:ext cx="30876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Novas ligações de Agua e Esgoto , Incrementos Agua e esgoto. </a:t>
            </a:r>
          </a:p>
        </p:txBody>
      </p:sp>
      <p:sp useBgFill="1"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CB17B8C-67FA-41A7-91E3-DF82FFC1DFFC}"/>
              </a:ext>
            </a:extLst>
          </p:cNvPr>
          <p:cNvSpPr/>
          <p:nvPr/>
        </p:nvSpPr>
        <p:spPr>
          <a:xfrm>
            <a:off x="150741" y="620292"/>
            <a:ext cx="11668723" cy="1082231"/>
          </a:xfrm>
          <a:prstGeom prst="roundRect">
            <a:avLst>
              <a:gd name="adj" fmla="val 4179"/>
            </a:avLst>
          </a:prstGeom>
          <a:ln>
            <a:solidFill>
              <a:srgbClr val="12D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grpSp>
        <p:nvGrpSpPr>
          <p:cNvPr id="365" name="Agrupar 364">
            <a:extLst>
              <a:ext uri="{FF2B5EF4-FFF2-40B4-BE49-F238E27FC236}">
                <a16:creationId xmlns:a16="http://schemas.microsoft.com/office/drawing/2014/main" id="{004B8DFC-A262-49E0-8593-0199157525D6}"/>
              </a:ext>
            </a:extLst>
          </p:cNvPr>
          <p:cNvGrpSpPr/>
          <p:nvPr/>
        </p:nvGrpSpPr>
        <p:grpSpPr>
          <a:xfrm>
            <a:off x="779506" y="723436"/>
            <a:ext cx="1478889" cy="873922"/>
            <a:chOff x="597344" y="711088"/>
            <a:chExt cx="1478889" cy="873922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6D82208-B5E6-4569-A434-76CBA4B890C5}"/>
                </a:ext>
              </a:extLst>
            </p:cNvPr>
            <p:cNvSpPr txBox="1"/>
            <p:nvPr/>
          </p:nvSpPr>
          <p:spPr>
            <a:xfrm>
              <a:off x="597344" y="711088"/>
              <a:ext cx="1478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Arial Rounded MT Bold" panose="020F0704030504030204" pitchFamily="34" charset="0"/>
                </a:rPr>
                <a:t>Meta FORMAL – AGUA - OX </a:t>
              </a:r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A521FA0F-4DAD-4F78-8CA6-D5D65E366837}"/>
                </a:ext>
              </a:extLst>
            </p:cNvPr>
            <p:cNvGrpSpPr/>
            <p:nvPr/>
          </p:nvGrpSpPr>
          <p:grpSpPr>
            <a:xfrm>
              <a:off x="811377" y="970362"/>
              <a:ext cx="928358" cy="614648"/>
              <a:chOff x="3015049" y="1625360"/>
              <a:chExt cx="822938" cy="595731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8BA90A74-5AFB-48C1-A020-6AD8B914183B}"/>
                  </a:ext>
                </a:extLst>
              </p:cNvPr>
              <p:cNvSpPr/>
              <p:nvPr/>
            </p:nvSpPr>
            <p:spPr>
              <a:xfrm>
                <a:off x="3015051" y="1625360"/>
                <a:ext cx="822936" cy="284875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Meta Formal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9.000</a:t>
                </a:r>
                <a:endParaRPr lang="pt-B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6877B405-B5B3-4880-B934-FACFA1B3B581}"/>
                  </a:ext>
                </a:extLst>
              </p:cNvPr>
              <p:cNvSpPr/>
              <p:nvPr/>
            </p:nvSpPr>
            <p:spPr>
              <a:xfrm>
                <a:off x="3015049" y="1951107"/>
                <a:ext cx="822936" cy="269984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Realizado 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10.801</a:t>
                </a:r>
              </a:p>
            </p:txBody>
          </p:sp>
        </p:grpSp>
      </p:grpSp>
      <p:grpSp>
        <p:nvGrpSpPr>
          <p:cNvPr id="14" name="Gráfico 2237">
            <a:extLst>
              <a:ext uri="{FF2B5EF4-FFF2-40B4-BE49-F238E27FC236}">
                <a16:creationId xmlns:a16="http://schemas.microsoft.com/office/drawing/2014/main" id="{CBA9BBF8-33FF-44CA-BE70-9835FB618712}"/>
              </a:ext>
            </a:extLst>
          </p:cNvPr>
          <p:cNvGrpSpPr/>
          <p:nvPr/>
        </p:nvGrpSpPr>
        <p:grpSpPr>
          <a:xfrm>
            <a:off x="242398" y="702926"/>
            <a:ext cx="396947" cy="242178"/>
            <a:chOff x="10848354" y="1698995"/>
            <a:chExt cx="511337" cy="511337"/>
          </a:xfrm>
        </p:grpSpPr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22233161-BE0B-4495-9412-96FC0609B24B}"/>
                </a:ext>
              </a:extLst>
            </p:cNvPr>
            <p:cNvSpPr/>
            <p:nvPr/>
          </p:nvSpPr>
          <p:spPr>
            <a:xfrm>
              <a:off x="10848354" y="1698995"/>
              <a:ext cx="511337" cy="511337"/>
            </a:xfrm>
            <a:custGeom>
              <a:avLst/>
              <a:gdLst>
                <a:gd name="connsiteX0" fmla="*/ 511338 w 511337"/>
                <a:gd name="connsiteY0" fmla="*/ 255669 h 511337"/>
                <a:gd name="connsiteX1" fmla="*/ 255669 w 511337"/>
                <a:gd name="connsiteY1" fmla="*/ 511338 h 511337"/>
                <a:gd name="connsiteX2" fmla="*/ 0 w 511337"/>
                <a:gd name="connsiteY2" fmla="*/ 255669 h 511337"/>
                <a:gd name="connsiteX3" fmla="*/ 255669 w 511337"/>
                <a:gd name="connsiteY3" fmla="*/ 0 h 511337"/>
                <a:gd name="connsiteX4" fmla="*/ 511338 w 511337"/>
                <a:gd name="connsiteY4" fmla="*/ 255669 h 51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337" h="511337">
                  <a:moveTo>
                    <a:pt x="511338" y="255669"/>
                  </a:moveTo>
                  <a:cubicBezTo>
                    <a:pt x="511338" y="396871"/>
                    <a:pt x="396870" y="511338"/>
                    <a:pt x="255669" y="511338"/>
                  </a:cubicBezTo>
                  <a:cubicBezTo>
                    <a:pt x="114467" y="511338"/>
                    <a:pt x="0" y="396871"/>
                    <a:pt x="0" y="255669"/>
                  </a:cubicBezTo>
                  <a:cubicBezTo>
                    <a:pt x="0" y="114467"/>
                    <a:pt x="114467" y="0"/>
                    <a:pt x="255669" y="0"/>
                  </a:cubicBezTo>
                  <a:cubicBezTo>
                    <a:pt x="396871" y="0"/>
                    <a:pt x="511338" y="114467"/>
                    <a:pt x="511338" y="255669"/>
                  </a:cubicBezTo>
                  <a:close/>
                </a:path>
              </a:pathLst>
            </a:custGeom>
            <a:solidFill>
              <a:srgbClr val="42BFE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6" name="Gráfico 2237">
              <a:extLst>
                <a:ext uri="{FF2B5EF4-FFF2-40B4-BE49-F238E27FC236}">
                  <a16:creationId xmlns:a16="http://schemas.microsoft.com/office/drawing/2014/main" id="{AD87D123-3B69-4389-8D0F-AE2953AA3D3C}"/>
                </a:ext>
              </a:extLst>
            </p:cNvPr>
            <p:cNvGrpSpPr/>
            <p:nvPr/>
          </p:nvGrpSpPr>
          <p:grpSpPr>
            <a:xfrm>
              <a:off x="10984204" y="1802332"/>
              <a:ext cx="239701" cy="304729"/>
              <a:chOff x="10984204" y="1802332"/>
              <a:chExt cx="239701" cy="304729"/>
            </a:xfrm>
            <a:solidFill>
              <a:srgbClr val="FFFFFF"/>
            </a:solidFill>
          </p:grpSpPr>
          <p:grpSp>
            <p:nvGrpSpPr>
              <p:cNvPr id="17" name="Gráfico 2237">
                <a:extLst>
                  <a:ext uri="{FF2B5EF4-FFF2-40B4-BE49-F238E27FC236}">
                    <a16:creationId xmlns:a16="http://schemas.microsoft.com/office/drawing/2014/main" id="{E12E7610-8D53-49DA-BFA8-35262AA685D2}"/>
                  </a:ext>
                </a:extLst>
              </p:cNvPr>
              <p:cNvGrpSpPr/>
              <p:nvPr/>
            </p:nvGrpSpPr>
            <p:grpSpPr>
              <a:xfrm>
                <a:off x="11094108" y="1924017"/>
                <a:ext cx="124196" cy="183043"/>
                <a:chOff x="11094108" y="1924017"/>
                <a:chExt cx="124196" cy="183043"/>
              </a:xfrm>
              <a:solidFill>
                <a:srgbClr val="FFFFFF"/>
              </a:solidFill>
            </p:grpSpPr>
            <p:sp>
              <p:nvSpPr>
                <p:cNvPr id="24" name="Forma Livre: Forma 23">
                  <a:extLst>
                    <a:ext uri="{FF2B5EF4-FFF2-40B4-BE49-F238E27FC236}">
                      <a16:creationId xmlns:a16="http://schemas.microsoft.com/office/drawing/2014/main" id="{0B595EC1-7BFA-4604-BB89-4A8A1622495C}"/>
                    </a:ext>
                  </a:extLst>
                </p:cNvPr>
                <p:cNvSpPr/>
                <p:nvPr/>
              </p:nvSpPr>
              <p:spPr>
                <a:xfrm>
                  <a:off x="11094108" y="1924017"/>
                  <a:ext cx="124196" cy="183043"/>
                </a:xfrm>
                <a:custGeom>
                  <a:avLst/>
                  <a:gdLst>
                    <a:gd name="connsiteX0" fmla="*/ 37858 w 124196"/>
                    <a:gd name="connsiteY0" fmla="*/ 386 h 183043"/>
                    <a:gd name="connsiteX1" fmla="*/ 38051 w 124196"/>
                    <a:gd name="connsiteY1" fmla="*/ 0 h 183043"/>
                    <a:gd name="connsiteX2" fmla="*/ 124197 w 124196"/>
                    <a:gd name="connsiteY2" fmla="*/ 39017 h 183043"/>
                    <a:gd name="connsiteX3" fmla="*/ 124197 w 124196"/>
                    <a:gd name="connsiteY3" fmla="*/ 183044 h 183043"/>
                    <a:gd name="connsiteX4" fmla="*/ 107779 w 124196"/>
                    <a:gd name="connsiteY4" fmla="*/ 183044 h 183043"/>
                    <a:gd name="connsiteX5" fmla="*/ 107779 w 124196"/>
                    <a:gd name="connsiteY5" fmla="*/ 49576 h 183043"/>
                    <a:gd name="connsiteX6" fmla="*/ 38116 w 124196"/>
                    <a:gd name="connsiteY6" fmla="*/ 18092 h 183043"/>
                    <a:gd name="connsiteX7" fmla="*/ 38116 w 124196"/>
                    <a:gd name="connsiteY7" fmla="*/ 183044 h 183043"/>
                    <a:gd name="connsiteX8" fmla="*/ 0 w 124196"/>
                    <a:gd name="connsiteY8" fmla="*/ 183044 h 183043"/>
                    <a:gd name="connsiteX9" fmla="*/ 0 w 124196"/>
                    <a:gd name="connsiteY9" fmla="*/ 40176 h 183043"/>
                    <a:gd name="connsiteX10" fmla="*/ 37858 w 124196"/>
                    <a:gd name="connsiteY10" fmla="*/ 386 h 183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196" h="183043">
                      <a:moveTo>
                        <a:pt x="37858" y="386"/>
                      </a:moveTo>
                      <a:lnTo>
                        <a:pt x="38051" y="0"/>
                      </a:lnTo>
                      <a:lnTo>
                        <a:pt x="124197" y="39017"/>
                      </a:lnTo>
                      <a:lnTo>
                        <a:pt x="124197" y="183044"/>
                      </a:lnTo>
                      <a:lnTo>
                        <a:pt x="107779" y="183044"/>
                      </a:lnTo>
                      <a:lnTo>
                        <a:pt x="107779" y="49576"/>
                      </a:lnTo>
                      <a:lnTo>
                        <a:pt x="38116" y="18092"/>
                      </a:lnTo>
                      <a:lnTo>
                        <a:pt x="38116" y="183044"/>
                      </a:lnTo>
                      <a:lnTo>
                        <a:pt x="0" y="183044"/>
                      </a:lnTo>
                      <a:lnTo>
                        <a:pt x="0" y="40176"/>
                      </a:lnTo>
                      <a:lnTo>
                        <a:pt x="37858" y="3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5" name="Forma Livre: Forma 24">
                  <a:extLst>
                    <a:ext uri="{FF2B5EF4-FFF2-40B4-BE49-F238E27FC236}">
                      <a16:creationId xmlns:a16="http://schemas.microsoft.com/office/drawing/2014/main" id="{C6868C39-7803-462E-A275-B1BED857C6C3}"/>
                    </a:ext>
                  </a:extLst>
                </p:cNvPr>
                <p:cNvSpPr/>
                <p:nvPr/>
              </p:nvSpPr>
              <p:spPr>
                <a:xfrm>
                  <a:off x="11148061" y="1966897"/>
                  <a:ext cx="42815" cy="36827"/>
                </a:xfrm>
                <a:custGeom>
                  <a:avLst/>
                  <a:gdLst>
                    <a:gd name="connsiteX0" fmla="*/ 42816 w 42815"/>
                    <a:gd name="connsiteY0" fmla="*/ 36828 h 36827"/>
                    <a:gd name="connsiteX1" fmla="*/ 0 w 42815"/>
                    <a:gd name="connsiteY1" fmla="*/ 23564 h 36827"/>
                    <a:gd name="connsiteX2" fmla="*/ 0 w 42815"/>
                    <a:gd name="connsiteY2" fmla="*/ 0 h 36827"/>
                    <a:gd name="connsiteX3" fmla="*/ 42816 w 42815"/>
                    <a:gd name="connsiteY3" fmla="*/ 19959 h 36827"/>
                    <a:gd name="connsiteX4" fmla="*/ 42816 w 42815"/>
                    <a:gd name="connsiteY4" fmla="*/ 36828 h 3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36827">
                      <a:moveTo>
                        <a:pt x="42816" y="36828"/>
                      </a:moveTo>
                      <a:lnTo>
                        <a:pt x="0" y="23564"/>
                      </a:lnTo>
                      <a:lnTo>
                        <a:pt x="0" y="0"/>
                      </a:lnTo>
                      <a:lnTo>
                        <a:pt x="42816" y="19959"/>
                      </a:lnTo>
                      <a:lnTo>
                        <a:pt x="42816" y="368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" name="Forma Livre: Forma 25">
                  <a:extLst>
                    <a:ext uri="{FF2B5EF4-FFF2-40B4-BE49-F238E27FC236}">
                      <a16:creationId xmlns:a16="http://schemas.microsoft.com/office/drawing/2014/main" id="{3E3E2ACF-6D0A-4975-93DC-41DE6DE5A6CB}"/>
                    </a:ext>
                  </a:extLst>
                </p:cNvPr>
                <p:cNvSpPr/>
                <p:nvPr/>
              </p:nvSpPr>
              <p:spPr>
                <a:xfrm>
                  <a:off x="11148061" y="2009133"/>
                  <a:ext cx="42815" cy="27170"/>
                </a:xfrm>
                <a:custGeom>
                  <a:avLst/>
                  <a:gdLst>
                    <a:gd name="connsiteX0" fmla="*/ 42816 w 42815"/>
                    <a:gd name="connsiteY0" fmla="*/ 27170 h 27170"/>
                    <a:gd name="connsiteX1" fmla="*/ 0 w 42815"/>
                    <a:gd name="connsiteY1" fmla="*/ 22277 h 27170"/>
                    <a:gd name="connsiteX2" fmla="*/ 0 w 42815"/>
                    <a:gd name="connsiteY2" fmla="*/ 0 h 27170"/>
                    <a:gd name="connsiteX3" fmla="*/ 42816 w 42815"/>
                    <a:gd name="connsiteY3" fmla="*/ 11460 h 27170"/>
                    <a:gd name="connsiteX4" fmla="*/ 42816 w 42815"/>
                    <a:gd name="connsiteY4" fmla="*/ 27170 h 27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27170">
                      <a:moveTo>
                        <a:pt x="42816" y="27170"/>
                      </a:moveTo>
                      <a:lnTo>
                        <a:pt x="0" y="22277"/>
                      </a:lnTo>
                      <a:lnTo>
                        <a:pt x="0" y="0"/>
                      </a:lnTo>
                      <a:lnTo>
                        <a:pt x="42816" y="11460"/>
                      </a:lnTo>
                      <a:lnTo>
                        <a:pt x="42816" y="271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7" name="Forma Livre: Forma 26">
                  <a:extLst>
                    <a:ext uri="{FF2B5EF4-FFF2-40B4-BE49-F238E27FC236}">
                      <a16:creationId xmlns:a16="http://schemas.microsoft.com/office/drawing/2014/main" id="{E6F92A43-71F8-4DFA-9B9C-C8F41BB8EB12}"/>
                    </a:ext>
                  </a:extLst>
                </p:cNvPr>
                <p:cNvSpPr/>
                <p:nvPr/>
              </p:nvSpPr>
              <p:spPr>
                <a:xfrm>
                  <a:off x="11148061" y="2048987"/>
                  <a:ext cx="42815" cy="19894"/>
                </a:xfrm>
                <a:custGeom>
                  <a:avLst/>
                  <a:gdLst>
                    <a:gd name="connsiteX0" fmla="*/ 42816 w 42815"/>
                    <a:gd name="connsiteY0" fmla="*/ 19895 h 19894"/>
                    <a:gd name="connsiteX1" fmla="*/ 0 w 42815"/>
                    <a:gd name="connsiteY1" fmla="*/ 19895 h 19894"/>
                    <a:gd name="connsiteX2" fmla="*/ 0 w 42815"/>
                    <a:gd name="connsiteY2" fmla="*/ 0 h 19894"/>
                    <a:gd name="connsiteX3" fmla="*/ 42816 w 42815"/>
                    <a:gd name="connsiteY3" fmla="*/ 3605 h 19894"/>
                    <a:gd name="connsiteX4" fmla="*/ 42816 w 42815"/>
                    <a:gd name="connsiteY4" fmla="*/ 19895 h 19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19894">
                      <a:moveTo>
                        <a:pt x="42816" y="19895"/>
                      </a:moveTo>
                      <a:lnTo>
                        <a:pt x="0" y="19895"/>
                      </a:lnTo>
                      <a:lnTo>
                        <a:pt x="0" y="0"/>
                      </a:lnTo>
                      <a:lnTo>
                        <a:pt x="42816" y="3605"/>
                      </a:lnTo>
                      <a:lnTo>
                        <a:pt x="42816" y="198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26790A18-1F02-43F9-B7BB-51964CBC2DF2}"/>
                    </a:ext>
                  </a:extLst>
                </p:cNvPr>
                <p:cNvSpPr/>
                <p:nvPr/>
              </p:nvSpPr>
              <p:spPr>
                <a:xfrm>
                  <a:off x="11148062" y="2087617"/>
                  <a:ext cx="42815" cy="19315"/>
                </a:xfrm>
                <a:custGeom>
                  <a:avLst/>
                  <a:gdLst>
                    <a:gd name="connsiteX0" fmla="*/ 0 w 42815"/>
                    <a:gd name="connsiteY0" fmla="*/ 0 h 19315"/>
                    <a:gd name="connsiteX1" fmla="*/ 42815 w 42815"/>
                    <a:gd name="connsiteY1" fmla="*/ 0 h 19315"/>
                    <a:gd name="connsiteX2" fmla="*/ 42815 w 42815"/>
                    <a:gd name="connsiteY2" fmla="*/ 19315 h 19315"/>
                    <a:gd name="connsiteX3" fmla="*/ 0 w 42815"/>
                    <a:gd name="connsiteY3" fmla="*/ 19315 h 1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815" h="19315">
                      <a:moveTo>
                        <a:pt x="0" y="0"/>
                      </a:moveTo>
                      <a:lnTo>
                        <a:pt x="42815" y="0"/>
                      </a:lnTo>
                      <a:lnTo>
                        <a:pt x="42815" y="19315"/>
                      </a:lnTo>
                      <a:lnTo>
                        <a:pt x="0" y="193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B76D5DBE-AA68-44FB-B2EC-F0B3CB626BEE}"/>
                  </a:ext>
                </a:extLst>
              </p:cNvPr>
              <p:cNvSpPr/>
              <p:nvPr/>
            </p:nvSpPr>
            <p:spPr>
              <a:xfrm>
                <a:off x="11043438" y="1865750"/>
                <a:ext cx="38244" cy="240796"/>
              </a:xfrm>
              <a:custGeom>
                <a:avLst/>
                <a:gdLst>
                  <a:gd name="connsiteX0" fmla="*/ 38244 w 38244"/>
                  <a:gd name="connsiteY0" fmla="*/ 240603 h 240796"/>
                  <a:gd name="connsiteX1" fmla="*/ 38244 w 38244"/>
                  <a:gd name="connsiteY1" fmla="*/ 0 h 240796"/>
                  <a:gd name="connsiteX2" fmla="*/ 0 w 38244"/>
                  <a:gd name="connsiteY2" fmla="*/ 45262 h 240796"/>
                  <a:gd name="connsiteX3" fmla="*/ 0 w 38244"/>
                  <a:gd name="connsiteY3" fmla="*/ 240796 h 240796"/>
                  <a:gd name="connsiteX4" fmla="*/ 38244 w 38244"/>
                  <a:gd name="connsiteY4" fmla="*/ 240603 h 240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240796">
                    <a:moveTo>
                      <a:pt x="38244" y="240603"/>
                    </a:moveTo>
                    <a:lnTo>
                      <a:pt x="38244" y="0"/>
                    </a:lnTo>
                    <a:lnTo>
                      <a:pt x="0" y="45262"/>
                    </a:lnTo>
                    <a:lnTo>
                      <a:pt x="0" y="240796"/>
                    </a:lnTo>
                    <a:lnTo>
                      <a:pt x="38244" y="240603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482953BB-D437-4ACD-A1BD-3C65F763F0FE}"/>
                  </a:ext>
                </a:extLst>
              </p:cNvPr>
              <p:cNvSpPr/>
              <p:nvPr/>
            </p:nvSpPr>
            <p:spPr>
              <a:xfrm>
                <a:off x="11075758" y="1865621"/>
                <a:ext cx="86982" cy="83763"/>
              </a:xfrm>
              <a:custGeom>
                <a:avLst/>
                <a:gdLst>
                  <a:gd name="connsiteX0" fmla="*/ 73913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13 w 86982"/>
                  <a:gd name="connsiteY5" fmla="*/ 47258 h 83763"/>
                  <a:gd name="connsiteX6" fmla="*/ 73913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13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13" y="47258"/>
                    </a:lnTo>
                    <a:lnTo>
                      <a:pt x="73913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FBE23FE4-41C0-44BE-93B9-36F9AF187C2F}"/>
                  </a:ext>
                </a:extLst>
              </p:cNvPr>
              <p:cNvSpPr/>
              <p:nvPr/>
            </p:nvSpPr>
            <p:spPr>
              <a:xfrm>
                <a:off x="10992381" y="1802460"/>
                <a:ext cx="38244" cy="303892"/>
              </a:xfrm>
              <a:custGeom>
                <a:avLst/>
                <a:gdLst>
                  <a:gd name="connsiteX0" fmla="*/ 38244 w 38244"/>
                  <a:gd name="connsiteY0" fmla="*/ 303699 h 303892"/>
                  <a:gd name="connsiteX1" fmla="*/ 38244 w 38244"/>
                  <a:gd name="connsiteY1" fmla="*/ 0 h 303892"/>
                  <a:gd name="connsiteX2" fmla="*/ 0 w 38244"/>
                  <a:gd name="connsiteY2" fmla="*/ 45198 h 303892"/>
                  <a:gd name="connsiteX3" fmla="*/ 0 w 38244"/>
                  <a:gd name="connsiteY3" fmla="*/ 303892 h 303892"/>
                  <a:gd name="connsiteX4" fmla="*/ 38244 w 38244"/>
                  <a:gd name="connsiteY4" fmla="*/ 303699 h 303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303892">
                    <a:moveTo>
                      <a:pt x="38244" y="303699"/>
                    </a:moveTo>
                    <a:lnTo>
                      <a:pt x="38244" y="0"/>
                    </a:lnTo>
                    <a:lnTo>
                      <a:pt x="0" y="45198"/>
                    </a:lnTo>
                    <a:lnTo>
                      <a:pt x="0" y="303892"/>
                    </a:lnTo>
                    <a:lnTo>
                      <a:pt x="38244" y="303699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21F5657-0B94-4598-B9F4-F4FF338AC0EA}"/>
                  </a:ext>
                </a:extLst>
              </p:cNvPr>
              <p:cNvSpPr/>
              <p:nvPr/>
            </p:nvSpPr>
            <p:spPr>
              <a:xfrm>
                <a:off x="11024702" y="1802332"/>
                <a:ext cx="86982" cy="83763"/>
              </a:xfrm>
              <a:custGeom>
                <a:avLst/>
                <a:gdLst>
                  <a:gd name="connsiteX0" fmla="*/ 73977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77 w 86982"/>
                  <a:gd name="connsiteY5" fmla="*/ 47258 h 83763"/>
                  <a:gd name="connsiteX6" fmla="*/ 73977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77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77" y="47258"/>
                    </a:lnTo>
                    <a:lnTo>
                      <a:pt x="73977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5CE0DBC3-F355-4B8F-8D0D-243F5614D38E}"/>
                  </a:ext>
                </a:extLst>
              </p:cNvPr>
              <p:cNvSpPr/>
              <p:nvPr/>
            </p:nvSpPr>
            <p:spPr>
              <a:xfrm rot="10800000">
                <a:off x="10984204" y="2097210"/>
                <a:ext cx="148083" cy="9786"/>
              </a:xfrm>
              <a:custGeom>
                <a:avLst/>
                <a:gdLst>
                  <a:gd name="connsiteX0" fmla="*/ 0 w 148083"/>
                  <a:gd name="connsiteY0" fmla="*/ 0 h 9786"/>
                  <a:gd name="connsiteX1" fmla="*/ 148083 w 148083"/>
                  <a:gd name="connsiteY1" fmla="*/ 0 h 9786"/>
                  <a:gd name="connsiteX2" fmla="*/ 148083 w 148083"/>
                  <a:gd name="connsiteY2" fmla="*/ 9786 h 9786"/>
                  <a:gd name="connsiteX3" fmla="*/ 0 w 148083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083" h="9786">
                    <a:moveTo>
                      <a:pt x="0" y="0"/>
                    </a:moveTo>
                    <a:lnTo>
                      <a:pt x="148083" y="0"/>
                    </a:lnTo>
                    <a:lnTo>
                      <a:pt x="148083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0F770855-35BE-4F2B-A955-6693F89B7C89}"/>
                  </a:ext>
                </a:extLst>
              </p:cNvPr>
              <p:cNvSpPr/>
              <p:nvPr/>
            </p:nvSpPr>
            <p:spPr>
              <a:xfrm rot="10800000">
                <a:off x="11201951" y="2097210"/>
                <a:ext cx="21954" cy="9786"/>
              </a:xfrm>
              <a:custGeom>
                <a:avLst/>
                <a:gdLst>
                  <a:gd name="connsiteX0" fmla="*/ 0 w 21954"/>
                  <a:gd name="connsiteY0" fmla="*/ 0 h 9786"/>
                  <a:gd name="connsiteX1" fmla="*/ 21955 w 21954"/>
                  <a:gd name="connsiteY1" fmla="*/ 0 h 9786"/>
                  <a:gd name="connsiteX2" fmla="*/ 21955 w 21954"/>
                  <a:gd name="connsiteY2" fmla="*/ 9786 h 9786"/>
                  <a:gd name="connsiteX3" fmla="*/ 0 w 21954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54" h="9786">
                    <a:moveTo>
                      <a:pt x="0" y="0"/>
                    </a:moveTo>
                    <a:lnTo>
                      <a:pt x="21955" y="0"/>
                    </a:lnTo>
                    <a:lnTo>
                      <a:pt x="21955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1AED53F-B87E-4554-B231-2A8A34938F26}"/>
              </a:ext>
            </a:extLst>
          </p:cNvPr>
          <p:cNvSpPr/>
          <p:nvPr/>
        </p:nvSpPr>
        <p:spPr>
          <a:xfrm>
            <a:off x="150742" y="1772322"/>
            <a:ext cx="11668723" cy="1082231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rgbClr val="12D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C938DDF6-A225-485D-88F6-111B2D1F1303}"/>
              </a:ext>
            </a:extLst>
          </p:cNvPr>
          <p:cNvSpPr/>
          <p:nvPr/>
        </p:nvSpPr>
        <p:spPr>
          <a:xfrm>
            <a:off x="150742" y="2903176"/>
            <a:ext cx="11668723" cy="1082231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rgbClr val="12D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grpSp>
        <p:nvGrpSpPr>
          <p:cNvPr id="366" name="Agrupar 365">
            <a:extLst>
              <a:ext uri="{FF2B5EF4-FFF2-40B4-BE49-F238E27FC236}">
                <a16:creationId xmlns:a16="http://schemas.microsoft.com/office/drawing/2014/main" id="{57A27452-5259-414D-B827-74EE3AC3E55B}"/>
              </a:ext>
            </a:extLst>
          </p:cNvPr>
          <p:cNvGrpSpPr/>
          <p:nvPr/>
        </p:nvGrpSpPr>
        <p:grpSpPr>
          <a:xfrm>
            <a:off x="791531" y="1842023"/>
            <a:ext cx="1478889" cy="898456"/>
            <a:chOff x="572880" y="1879724"/>
            <a:chExt cx="1478889" cy="898456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9A3F44F-35E4-48EF-A6C6-48BE5D8C1B52}"/>
                </a:ext>
              </a:extLst>
            </p:cNvPr>
            <p:cNvSpPr txBox="1"/>
            <p:nvPr/>
          </p:nvSpPr>
          <p:spPr>
            <a:xfrm>
              <a:off x="572880" y="1879724"/>
              <a:ext cx="1478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Arial Rounded MT Bold" panose="020F0704030504030204" pitchFamily="34" charset="0"/>
                </a:rPr>
                <a:t>Meta FORMAL – AGUA - OO</a:t>
              </a:r>
            </a:p>
          </p:txBody>
        </p:sp>
        <p:grpSp>
          <p:nvGrpSpPr>
            <p:cNvPr id="149" name="Agrupar 148">
              <a:extLst>
                <a:ext uri="{FF2B5EF4-FFF2-40B4-BE49-F238E27FC236}">
                  <a16:creationId xmlns:a16="http://schemas.microsoft.com/office/drawing/2014/main" id="{048DCBDD-D1B2-4463-9CED-F71328A20F65}"/>
                </a:ext>
              </a:extLst>
            </p:cNvPr>
            <p:cNvGrpSpPr/>
            <p:nvPr/>
          </p:nvGrpSpPr>
          <p:grpSpPr>
            <a:xfrm>
              <a:off x="803973" y="2163533"/>
              <a:ext cx="928358" cy="614647"/>
              <a:chOff x="3015049" y="1625360"/>
              <a:chExt cx="822938" cy="595731"/>
            </a:xfrm>
          </p:grpSpPr>
          <p:sp>
            <p:nvSpPr>
              <p:cNvPr id="150" name="Retângulo: Cantos Arredondados 149">
                <a:extLst>
                  <a:ext uri="{FF2B5EF4-FFF2-40B4-BE49-F238E27FC236}">
                    <a16:creationId xmlns:a16="http://schemas.microsoft.com/office/drawing/2014/main" id="{6332B4CA-0695-4476-AFD4-5AA79DC7D5EB}"/>
                  </a:ext>
                </a:extLst>
              </p:cNvPr>
              <p:cNvSpPr/>
              <p:nvPr/>
            </p:nvSpPr>
            <p:spPr>
              <a:xfrm>
                <a:off x="3015051" y="1625360"/>
                <a:ext cx="822936" cy="284875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Meta Formal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19.000</a:t>
                </a:r>
                <a:endParaRPr lang="pt-B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Retângulo: Cantos Arredondados 150">
                <a:extLst>
                  <a:ext uri="{FF2B5EF4-FFF2-40B4-BE49-F238E27FC236}">
                    <a16:creationId xmlns:a16="http://schemas.microsoft.com/office/drawing/2014/main" id="{328EE34F-B7A2-42B6-AAEC-D0CBDF3935BA}"/>
                  </a:ext>
                </a:extLst>
              </p:cNvPr>
              <p:cNvSpPr/>
              <p:nvPr/>
            </p:nvSpPr>
            <p:spPr>
              <a:xfrm>
                <a:off x="3015049" y="1951107"/>
                <a:ext cx="822936" cy="269984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Realizado 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11.390</a:t>
                </a:r>
              </a:p>
            </p:txBody>
          </p:sp>
        </p:grpSp>
      </p:grpSp>
      <p:grpSp>
        <p:nvGrpSpPr>
          <p:cNvPr id="152" name="Gráfico 2237">
            <a:extLst>
              <a:ext uri="{FF2B5EF4-FFF2-40B4-BE49-F238E27FC236}">
                <a16:creationId xmlns:a16="http://schemas.microsoft.com/office/drawing/2014/main" id="{38D39D4E-3926-4936-B427-1DC7E8FD80F2}"/>
              </a:ext>
            </a:extLst>
          </p:cNvPr>
          <p:cNvGrpSpPr/>
          <p:nvPr/>
        </p:nvGrpSpPr>
        <p:grpSpPr>
          <a:xfrm>
            <a:off x="242398" y="1897292"/>
            <a:ext cx="396947" cy="242178"/>
            <a:chOff x="10848354" y="1698995"/>
            <a:chExt cx="511337" cy="511337"/>
          </a:xfrm>
        </p:grpSpPr>
        <p:sp>
          <p:nvSpPr>
            <p:cNvPr id="153" name="Forma Livre: Forma 152">
              <a:extLst>
                <a:ext uri="{FF2B5EF4-FFF2-40B4-BE49-F238E27FC236}">
                  <a16:creationId xmlns:a16="http://schemas.microsoft.com/office/drawing/2014/main" id="{7049F0CB-04BE-48CD-8045-05DF4A9BC503}"/>
                </a:ext>
              </a:extLst>
            </p:cNvPr>
            <p:cNvSpPr/>
            <p:nvPr/>
          </p:nvSpPr>
          <p:spPr>
            <a:xfrm>
              <a:off x="10848354" y="1698995"/>
              <a:ext cx="511337" cy="511337"/>
            </a:xfrm>
            <a:custGeom>
              <a:avLst/>
              <a:gdLst>
                <a:gd name="connsiteX0" fmla="*/ 511338 w 511337"/>
                <a:gd name="connsiteY0" fmla="*/ 255669 h 511337"/>
                <a:gd name="connsiteX1" fmla="*/ 255669 w 511337"/>
                <a:gd name="connsiteY1" fmla="*/ 511338 h 511337"/>
                <a:gd name="connsiteX2" fmla="*/ 0 w 511337"/>
                <a:gd name="connsiteY2" fmla="*/ 255669 h 511337"/>
                <a:gd name="connsiteX3" fmla="*/ 255669 w 511337"/>
                <a:gd name="connsiteY3" fmla="*/ 0 h 511337"/>
                <a:gd name="connsiteX4" fmla="*/ 511338 w 511337"/>
                <a:gd name="connsiteY4" fmla="*/ 255669 h 51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337" h="511337">
                  <a:moveTo>
                    <a:pt x="511338" y="255669"/>
                  </a:moveTo>
                  <a:cubicBezTo>
                    <a:pt x="511338" y="396871"/>
                    <a:pt x="396870" y="511338"/>
                    <a:pt x="255669" y="511338"/>
                  </a:cubicBezTo>
                  <a:cubicBezTo>
                    <a:pt x="114467" y="511338"/>
                    <a:pt x="0" y="396871"/>
                    <a:pt x="0" y="255669"/>
                  </a:cubicBezTo>
                  <a:cubicBezTo>
                    <a:pt x="0" y="114467"/>
                    <a:pt x="114467" y="0"/>
                    <a:pt x="255669" y="0"/>
                  </a:cubicBezTo>
                  <a:cubicBezTo>
                    <a:pt x="396871" y="0"/>
                    <a:pt x="511338" y="114467"/>
                    <a:pt x="511338" y="255669"/>
                  </a:cubicBezTo>
                  <a:close/>
                </a:path>
              </a:pathLst>
            </a:custGeom>
            <a:solidFill>
              <a:srgbClr val="42BFE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54" name="Gráfico 2237">
              <a:extLst>
                <a:ext uri="{FF2B5EF4-FFF2-40B4-BE49-F238E27FC236}">
                  <a16:creationId xmlns:a16="http://schemas.microsoft.com/office/drawing/2014/main" id="{EEFFA7C4-22CF-4415-8168-36A2CA1C4C94}"/>
                </a:ext>
              </a:extLst>
            </p:cNvPr>
            <p:cNvGrpSpPr/>
            <p:nvPr/>
          </p:nvGrpSpPr>
          <p:grpSpPr>
            <a:xfrm>
              <a:off x="10984204" y="1802332"/>
              <a:ext cx="239701" cy="304729"/>
              <a:chOff x="10984204" y="1802332"/>
              <a:chExt cx="239701" cy="304729"/>
            </a:xfrm>
            <a:solidFill>
              <a:srgbClr val="FFFFFF"/>
            </a:solidFill>
          </p:grpSpPr>
          <p:grpSp>
            <p:nvGrpSpPr>
              <p:cNvPr id="155" name="Gráfico 2237">
                <a:extLst>
                  <a:ext uri="{FF2B5EF4-FFF2-40B4-BE49-F238E27FC236}">
                    <a16:creationId xmlns:a16="http://schemas.microsoft.com/office/drawing/2014/main" id="{E42C8D77-C514-4438-882B-86234DA63E27}"/>
                  </a:ext>
                </a:extLst>
              </p:cNvPr>
              <p:cNvGrpSpPr/>
              <p:nvPr/>
            </p:nvGrpSpPr>
            <p:grpSpPr>
              <a:xfrm>
                <a:off x="11094108" y="1924017"/>
                <a:ext cx="124196" cy="183043"/>
                <a:chOff x="11094108" y="1924017"/>
                <a:chExt cx="124196" cy="183043"/>
              </a:xfrm>
              <a:solidFill>
                <a:srgbClr val="FFFFFF"/>
              </a:solidFill>
            </p:grpSpPr>
            <p:sp>
              <p:nvSpPr>
                <p:cNvPr id="162" name="Forma Livre: Forma 161">
                  <a:extLst>
                    <a:ext uri="{FF2B5EF4-FFF2-40B4-BE49-F238E27FC236}">
                      <a16:creationId xmlns:a16="http://schemas.microsoft.com/office/drawing/2014/main" id="{D12D72B2-8583-4B95-9994-AD8A7E88FE5F}"/>
                    </a:ext>
                  </a:extLst>
                </p:cNvPr>
                <p:cNvSpPr/>
                <p:nvPr/>
              </p:nvSpPr>
              <p:spPr>
                <a:xfrm>
                  <a:off x="11094108" y="1924017"/>
                  <a:ext cx="124196" cy="183043"/>
                </a:xfrm>
                <a:custGeom>
                  <a:avLst/>
                  <a:gdLst>
                    <a:gd name="connsiteX0" fmla="*/ 37858 w 124196"/>
                    <a:gd name="connsiteY0" fmla="*/ 386 h 183043"/>
                    <a:gd name="connsiteX1" fmla="*/ 38051 w 124196"/>
                    <a:gd name="connsiteY1" fmla="*/ 0 h 183043"/>
                    <a:gd name="connsiteX2" fmla="*/ 124197 w 124196"/>
                    <a:gd name="connsiteY2" fmla="*/ 39017 h 183043"/>
                    <a:gd name="connsiteX3" fmla="*/ 124197 w 124196"/>
                    <a:gd name="connsiteY3" fmla="*/ 183044 h 183043"/>
                    <a:gd name="connsiteX4" fmla="*/ 107779 w 124196"/>
                    <a:gd name="connsiteY4" fmla="*/ 183044 h 183043"/>
                    <a:gd name="connsiteX5" fmla="*/ 107779 w 124196"/>
                    <a:gd name="connsiteY5" fmla="*/ 49576 h 183043"/>
                    <a:gd name="connsiteX6" fmla="*/ 38116 w 124196"/>
                    <a:gd name="connsiteY6" fmla="*/ 18092 h 183043"/>
                    <a:gd name="connsiteX7" fmla="*/ 38116 w 124196"/>
                    <a:gd name="connsiteY7" fmla="*/ 183044 h 183043"/>
                    <a:gd name="connsiteX8" fmla="*/ 0 w 124196"/>
                    <a:gd name="connsiteY8" fmla="*/ 183044 h 183043"/>
                    <a:gd name="connsiteX9" fmla="*/ 0 w 124196"/>
                    <a:gd name="connsiteY9" fmla="*/ 40176 h 183043"/>
                    <a:gd name="connsiteX10" fmla="*/ 37858 w 124196"/>
                    <a:gd name="connsiteY10" fmla="*/ 386 h 183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196" h="183043">
                      <a:moveTo>
                        <a:pt x="37858" y="386"/>
                      </a:moveTo>
                      <a:lnTo>
                        <a:pt x="38051" y="0"/>
                      </a:lnTo>
                      <a:lnTo>
                        <a:pt x="124197" y="39017"/>
                      </a:lnTo>
                      <a:lnTo>
                        <a:pt x="124197" y="183044"/>
                      </a:lnTo>
                      <a:lnTo>
                        <a:pt x="107779" y="183044"/>
                      </a:lnTo>
                      <a:lnTo>
                        <a:pt x="107779" y="49576"/>
                      </a:lnTo>
                      <a:lnTo>
                        <a:pt x="38116" y="18092"/>
                      </a:lnTo>
                      <a:lnTo>
                        <a:pt x="38116" y="183044"/>
                      </a:lnTo>
                      <a:lnTo>
                        <a:pt x="0" y="183044"/>
                      </a:lnTo>
                      <a:lnTo>
                        <a:pt x="0" y="40176"/>
                      </a:lnTo>
                      <a:lnTo>
                        <a:pt x="37858" y="3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3" name="Forma Livre: Forma 162">
                  <a:extLst>
                    <a:ext uri="{FF2B5EF4-FFF2-40B4-BE49-F238E27FC236}">
                      <a16:creationId xmlns:a16="http://schemas.microsoft.com/office/drawing/2014/main" id="{39545B0C-B988-4E85-9B01-65CE845BCA29}"/>
                    </a:ext>
                  </a:extLst>
                </p:cNvPr>
                <p:cNvSpPr/>
                <p:nvPr/>
              </p:nvSpPr>
              <p:spPr>
                <a:xfrm>
                  <a:off x="11148061" y="1966897"/>
                  <a:ext cx="42815" cy="36827"/>
                </a:xfrm>
                <a:custGeom>
                  <a:avLst/>
                  <a:gdLst>
                    <a:gd name="connsiteX0" fmla="*/ 42816 w 42815"/>
                    <a:gd name="connsiteY0" fmla="*/ 36828 h 36827"/>
                    <a:gd name="connsiteX1" fmla="*/ 0 w 42815"/>
                    <a:gd name="connsiteY1" fmla="*/ 23564 h 36827"/>
                    <a:gd name="connsiteX2" fmla="*/ 0 w 42815"/>
                    <a:gd name="connsiteY2" fmla="*/ 0 h 36827"/>
                    <a:gd name="connsiteX3" fmla="*/ 42816 w 42815"/>
                    <a:gd name="connsiteY3" fmla="*/ 19959 h 36827"/>
                    <a:gd name="connsiteX4" fmla="*/ 42816 w 42815"/>
                    <a:gd name="connsiteY4" fmla="*/ 36828 h 3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36827">
                      <a:moveTo>
                        <a:pt x="42816" y="36828"/>
                      </a:moveTo>
                      <a:lnTo>
                        <a:pt x="0" y="23564"/>
                      </a:lnTo>
                      <a:lnTo>
                        <a:pt x="0" y="0"/>
                      </a:lnTo>
                      <a:lnTo>
                        <a:pt x="42816" y="19959"/>
                      </a:lnTo>
                      <a:lnTo>
                        <a:pt x="42816" y="368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4" name="Forma Livre: Forma 163">
                  <a:extLst>
                    <a:ext uri="{FF2B5EF4-FFF2-40B4-BE49-F238E27FC236}">
                      <a16:creationId xmlns:a16="http://schemas.microsoft.com/office/drawing/2014/main" id="{728650FF-3643-4BF8-BB30-E0CD2F0497F2}"/>
                    </a:ext>
                  </a:extLst>
                </p:cNvPr>
                <p:cNvSpPr/>
                <p:nvPr/>
              </p:nvSpPr>
              <p:spPr>
                <a:xfrm>
                  <a:off x="11148061" y="2009133"/>
                  <a:ext cx="42815" cy="27170"/>
                </a:xfrm>
                <a:custGeom>
                  <a:avLst/>
                  <a:gdLst>
                    <a:gd name="connsiteX0" fmla="*/ 42816 w 42815"/>
                    <a:gd name="connsiteY0" fmla="*/ 27170 h 27170"/>
                    <a:gd name="connsiteX1" fmla="*/ 0 w 42815"/>
                    <a:gd name="connsiteY1" fmla="*/ 22277 h 27170"/>
                    <a:gd name="connsiteX2" fmla="*/ 0 w 42815"/>
                    <a:gd name="connsiteY2" fmla="*/ 0 h 27170"/>
                    <a:gd name="connsiteX3" fmla="*/ 42816 w 42815"/>
                    <a:gd name="connsiteY3" fmla="*/ 11460 h 27170"/>
                    <a:gd name="connsiteX4" fmla="*/ 42816 w 42815"/>
                    <a:gd name="connsiteY4" fmla="*/ 27170 h 27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27170">
                      <a:moveTo>
                        <a:pt x="42816" y="27170"/>
                      </a:moveTo>
                      <a:lnTo>
                        <a:pt x="0" y="22277"/>
                      </a:lnTo>
                      <a:lnTo>
                        <a:pt x="0" y="0"/>
                      </a:lnTo>
                      <a:lnTo>
                        <a:pt x="42816" y="11460"/>
                      </a:lnTo>
                      <a:lnTo>
                        <a:pt x="42816" y="271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5" name="Forma Livre: Forma 164">
                  <a:extLst>
                    <a:ext uri="{FF2B5EF4-FFF2-40B4-BE49-F238E27FC236}">
                      <a16:creationId xmlns:a16="http://schemas.microsoft.com/office/drawing/2014/main" id="{568DF73C-C809-45F0-8DA8-3693628707A5}"/>
                    </a:ext>
                  </a:extLst>
                </p:cNvPr>
                <p:cNvSpPr/>
                <p:nvPr/>
              </p:nvSpPr>
              <p:spPr>
                <a:xfrm>
                  <a:off x="11148061" y="2048987"/>
                  <a:ext cx="42815" cy="19894"/>
                </a:xfrm>
                <a:custGeom>
                  <a:avLst/>
                  <a:gdLst>
                    <a:gd name="connsiteX0" fmla="*/ 42816 w 42815"/>
                    <a:gd name="connsiteY0" fmla="*/ 19895 h 19894"/>
                    <a:gd name="connsiteX1" fmla="*/ 0 w 42815"/>
                    <a:gd name="connsiteY1" fmla="*/ 19895 h 19894"/>
                    <a:gd name="connsiteX2" fmla="*/ 0 w 42815"/>
                    <a:gd name="connsiteY2" fmla="*/ 0 h 19894"/>
                    <a:gd name="connsiteX3" fmla="*/ 42816 w 42815"/>
                    <a:gd name="connsiteY3" fmla="*/ 3605 h 19894"/>
                    <a:gd name="connsiteX4" fmla="*/ 42816 w 42815"/>
                    <a:gd name="connsiteY4" fmla="*/ 19895 h 19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19894">
                      <a:moveTo>
                        <a:pt x="42816" y="19895"/>
                      </a:moveTo>
                      <a:lnTo>
                        <a:pt x="0" y="19895"/>
                      </a:lnTo>
                      <a:lnTo>
                        <a:pt x="0" y="0"/>
                      </a:lnTo>
                      <a:lnTo>
                        <a:pt x="42816" y="3605"/>
                      </a:lnTo>
                      <a:lnTo>
                        <a:pt x="42816" y="198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66" name="Forma Livre: Forma 165">
                  <a:extLst>
                    <a:ext uri="{FF2B5EF4-FFF2-40B4-BE49-F238E27FC236}">
                      <a16:creationId xmlns:a16="http://schemas.microsoft.com/office/drawing/2014/main" id="{7438F8DF-09D8-4AC0-9CEB-6D6551A21890}"/>
                    </a:ext>
                  </a:extLst>
                </p:cNvPr>
                <p:cNvSpPr/>
                <p:nvPr/>
              </p:nvSpPr>
              <p:spPr>
                <a:xfrm>
                  <a:off x="11148062" y="2087617"/>
                  <a:ext cx="42815" cy="19315"/>
                </a:xfrm>
                <a:custGeom>
                  <a:avLst/>
                  <a:gdLst>
                    <a:gd name="connsiteX0" fmla="*/ 0 w 42815"/>
                    <a:gd name="connsiteY0" fmla="*/ 0 h 19315"/>
                    <a:gd name="connsiteX1" fmla="*/ 42815 w 42815"/>
                    <a:gd name="connsiteY1" fmla="*/ 0 h 19315"/>
                    <a:gd name="connsiteX2" fmla="*/ 42815 w 42815"/>
                    <a:gd name="connsiteY2" fmla="*/ 19315 h 19315"/>
                    <a:gd name="connsiteX3" fmla="*/ 0 w 42815"/>
                    <a:gd name="connsiteY3" fmla="*/ 19315 h 1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815" h="19315">
                      <a:moveTo>
                        <a:pt x="0" y="0"/>
                      </a:moveTo>
                      <a:lnTo>
                        <a:pt x="42815" y="0"/>
                      </a:lnTo>
                      <a:lnTo>
                        <a:pt x="42815" y="19315"/>
                      </a:lnTo>
                      <a:lnTo>
                        <a:pt x="0" y="193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56" name="Forma Livre: Forma 155">
                <a:extLst>
                  <a:ext uri="{FF2B5EF4-FFF2-40B4-BE49-F238E27FC236}">
                    <a16:creationId xmlns:a16="http://schemas.microsoft.com/office/drawing/2014/main" id="{B103DA78-2AF4-4ED4-B1C8-9DB48B715632}"/>
                  </a:ext>
                </a:extLst>
              </p:cNvPr>
              <p:cNvSpPr/>
              <p:nvPr/>
            </p:nvSpPr>
            <p:spPr>
              <a:xfrm>
                <a:off x="11043438" y="1865750"/>
                <a:ext cx="38244" cy="240796"/>
              </a:xfrm>
              <a:custGeom>
                <a:avLst/>
                <a:gdLst>
                  <a:gd name="connsiteX0" fmla="*/ 38244 w 38244"/>
                  <a:gd name="connsiteY0" fmla="*/ 240603 h 240796"/>
                  <a:gd name="connsiteX1" fmla="*/ 38244 w 38244"/>
                  <a:gd name="connsiteY1" fmla="*/ 0 h 240796"/>
                  <a:gd name="connsiteX2" fmla="*/ 0 w 38244"/>
                  <a:gd name="connsiteY2" fmla="*/ 45262 h 240796"/>
                  <a:gd name="connsiteX3" fmla="*/ 0 w 38244"/>
                  <a:gd name="connsiteY3" fmla="*/ 240796 h 240796"/>
                  <a:gd name="connsiteX4" fmla="*/ 38244 w 38244"/>
                  <a:gd name="connsiteY4" fmla="*/ 240603 h 240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240796">
                    <a:moveTo>
                      <a:pt x="38244" y="240603"/>
                    </a:moveTo>
                    <a:lnTo>
                      <a:pt x="38244" y="0"/>
                    </a:lnTo>
                    <a:lnTo>
                      <a:pt x="0" y="45262"/>
                    </a:lnTo>
                    <a:lnTo>
                      <a:pt x="0" y="240796"/>
                    </a:lnTo>
                    <a:lnTo>
                      <a:pt x="38244" y="240603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7" name="Forma Livre: Forma 156">
                <a:extLst>
                  <a:ext uri="{FF2B5EF4-FFF2-40B4-BE49-F238E27FC236}">
                    <a16:creationId xmlns:a16="http://schemas.microsoft.com/office/drawing/2014/main" id="{0FAB629E-10F3-46B7-9B9E-3F60FA180B8E}"/>
                  </a:ext>
                </a:extLst>
              </p:cNvPr>
              <p:cNvSpPr/>
              <p:nvPr/>
            </p:nvSpPr>
            <p:spPr>
              <a:xfrm>
                <a:off x="11075758" y="1865621"/>
                <a:ext cx="86982" cy="83763"/>
              </a:xfrm>
              <a:custGeom>
                <a:avLst/>
                <a:gdLst>
                  <a:gd name="connsiteX0" fmla="*/ 73913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13 w 86982"/>
                  <a:gd name="connsiteY5" fmla="*/ 47258 h 83763"/>
                  <a:gd name="connsiteX6" fmla="*/ 73913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13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13" y="47258"/>
                    </a:lnTo>
                    <a:lnTo>
                      <a:pt x="73913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8" name="Forma Livre: Forma 157">
                <a:extLst>
                  <a:ext uri="{FF2B5EF4-FFF2-40B4-BE49-F238E27FC236}">
                    <a16:creationId xmlns:a16="http://schemas.microsoft.com/office/drawing/2014/main" id="{6CD5E655-1335-496E-A392-AABA1B993977}"/>
                  </a:ext>
                </a:extLst>
              </p:cNvPr>
              <p:cNvSpPr/>
              <p:nvPr/>
            </p:nvSpPr>
            <p:spPr>
              <a:xfrm>
                <a:off x="10992381" y="1802460"/>
                <a:ext cx="38244" cy="303892"/>
              </a:xfrm>
              <a:custGeom>
                <a:avLst/>
                <a:gdLst>
                  <a:gd name="connsiteX0" fmla="*/ 38244 w 38244"/>
                  <a:gd name="connsiteY0" fmla="*/ 303699 h 303892"/>
                  <a:gd name="connsiteX1" fmla="*/ 38244 w 38244"/>
                  <a:gd name="connsiteY1" fmla="*/ 0 h 303892"/>
                  <a:gd name="connsiteX2" fmla="*/ 0 w 38244"/>
                  <a:gd name="connsiteY2" fmla="*/ 45198 h 303892"/>
                  <a:gd name="connsiteX3" fmla="*/ 0 w 38244"/>
                  <a:gd name="connsiteY3" fmla="*/ 303892 h 303892"/>
                  <a:gd name="connsiteX4" fmla="*/ 38244 w 38244"/>
                  <a:gd name="connsiteY4" fmla="*/ 303699 h 303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303892">
                    <a:moveTo>
                      <a:pt x="38244" y="303699"/>
                    </a:moveTo>
                    <a:lnTo>
                      <a:pt x="38244" y="0"/>
                    </a:lnTo>
                    <a:lnTo>
                      <a:pt x="0" y="45198"/>
                    </a:lnTo>
                    <a:lnTo>
                      <a:pt x="0" y="303892"/>
                    </a:lnTo>
                    <a:lnTo>
                      <a:pt x="38244" y="303699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59" name="Forma Livre: Forma 158">
                <a:extLst>
                  <a:ext uri="{FF2B5EF4-FFF2-40B4-BE49-F238E27FC236}">
                    <a16:creationId xmlns:a16="http://schemas.microsoft.com/office/drawing/2014/main" id="{8808DD52-73C5-4585-8F15-F5D81E396687}"/>
                  </a:ext>
                </a:extLst>
              </p:cNvPr>
              <p:cNvSpPr/>
              <p:nvPr/>
            </p:nvSpPr>
            <p:spPr>
              <a:xfrm>
                <a:off x="11024702" y="1802332"/>
                <a:ext cx="86982" cy="83763"/>
              </a:xfrm>
              <a:custGeom>
                <a:avLst/>
                <a:gdLst>
                  <a:gd name="connsiteX0" fmla="*/ 73977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77 w 86982"/>
                  <a:gd name="connsiteY5" fmla="*/ 47258 h 83763"/>
                  <a:gd name="connsiteX6" fmla="*/ 73977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77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77" y="47258"/>
                    </a:lnTo>
                    <a:lnTo>
                      <a:pt x="73977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0" name="Forma Livre: Forma 159">
                <a:extLst>
                  <a:ext uri="{FF2B5EF4-FFF2-40B4-BE49-F238E27FC236}">
                    <a16:creationId xmlns:a16="http://schemas.microsoft.com/office/drawing/2014/main" id="{140B463F-0F41-49F8-B748-AC86430D1978}"/>
                  </a:ext>
                </a:extLst>
              </p:cNvPr>
              <p:cNvSpPr/>
              <p:nvPr/>
            </p:nvSpPr>
            <p:spPr>
              <a:xfrm rot="10800000">
                <a:off x="10984204" y="2097210"/>
                <a:ext cx="148083" cy="9786"/>
              </a:xfrm>
              <a:custGeom>
                <a:avLst/>
                <a:gdLst>
                  <a:gd name="connsiteX0" fmla="*/ 0 w 148083"/>
                  <a:gd name="connsiteY0" fmla="*/ 0 h 9786"/>
                  <a:gd name="connsiteX1" fmla="*/ 148083 w 148083"/>
                  <a:gd name="connsiteY1" fmla="*/ 0 h 9786"/>
                  <a:gd name="connsiteX2" fmla="*/ 148083 w 148083"/>
                  <a:gd name="connsiteY2" fmla="*/ 9786 h 9786"/>
                  <a:gd name="connsiteX3" fmla="*/ 0 w 148083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083" h="9786">
                    <a:moveTo>
                      <a:pt x="0" y="0"/>
                    </a:moveTo>
                    <a:lnTo>
                      <a:pt x="148083" y="0"/>
                    </a:lnTo>
                    <a:lnTo>
                      <a:pt x="148083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61" name="Forma Livre: Forma 160">
                <a:extLst>
                  <a:ext uri="{FF2B5EF4-FFF2-40B4-BE49-F238E27FC236}">
                    <a16:creationId xmlns:a16="http://schemas.microsoft.com/office/drawing/2014/main" id="{59A5778D-C252-4FF2-9F95-64E7CE30C8FB}"/>
                  </a:ext>
                </a:extLst>
              </p:cNvPr>
              <p:cNvSpPr/>
              <p:nvPr/>
            </p:nvSpPr>
            <p:spPr>
              <a:xfrm rot="10800000">
                <a:off x="11201951" y="2097210"/>
                <a:ext cx="21954" cy="9786"/>
              </a:xfrm>
              <a:custGeom>
                <a:avLst/>
                <a:gdLst>
                  <a:gd name="connsiteX0" fmla="*/ 0 w 21954"/>
                  <a:gd name="connsiteY0" fmla="*/ 0 h 9786"/>
                  <a:gd name="connsiteX1" fmla="*/ 21955 w 21954"/>
                  <a:gd name="connsiteY1" fmla="*/ 0 h 9786"/>
                  <a:gd name="connsiteX2" fmla="*/ 21955 w 21954"/>
                  <a:gd name="connsiteY2" fmla="*/ 9786 h 9786"/>
                  <a:gd name="connsiteX3" fmla="*/ 0 w 21954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54" h="9786">
                    <a:moveTo>
                      <a:pt x="0" y="0"/>
                    </a:moveTo>
                    <a:lnTo>
                      <a:pt x="21955" y="0"/>
                    </a:lnTo>
                    <a:lnTo>
                      <a:pt x="21955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367" name="Agrupar 366">
            <a:extLst>
              <a:ext uri="{FF2B5EF4-FFF2-40B4-BE49-F238E27FC236}">
                <a16:creationId xmlns:a16="http://schemas.microsoft.com/office/drawing/2014/main" id="{C782B10E-C9D9-4189-9D81-2B343C7C0AD2}"/>
              </a:ext>
            </a:extLst>
          </p:cNvPr>
          <p:cNvGrpSpPr/>
          <p:nvPr/>
        </p:nvGrpSpPr>
        <p:grpSpPr>
          <a:xfrm>
            <a:off x="772940" y="2982204"/>
            <a:ext cx="1478889" cy="898456"/>
            <a:chOff x="555463" y="2963800"/>
            <a:chExt cx="1478889" cy="898456"/>
          </a:xfrm>
        </p:grpSpPr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8F80DB3A-7798-4B59-8DB2-063565B5D07D}"/>
                </a:ext>
              </a:extLst>
            </p:cNvPr>
            <p:cNvSpPr txBox="1"/>
            <p:nvPr/>
          </p:nvSpPr>
          <p:spPr>
            <a:xfrm>
              <a:off x="555463" y="2963800"/>
              <a:ext cx="1478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Arial Rounded MT Bold" panose="020F0704030504030204" pitchFamily="34" charset="0"/>
                </a:rPr>
                <a:t>Meta FORMAL – AGUA - OS</a:t>
              </a:r>
            </a:p>
          </p:txBody>
        </p:sp>
        <p:grpSp>
          <p:nvGrpSpPr>
            <p:cNvPr id="168" name="Agrupar 167">
              <a:extLst>
                <a:ext uri="{FF2B5EF4-FFF2-40B4-BE49-F238E27FC236}">
                  <a16:creationId xmlns:a16="http://schemas.microsoft.com/office/drawing/2014/main" id="{A8A0F7B0-6BB3-411A-9342-684F85A3B7E6}"/>
                </a:ext>
              </a:extLst>
            </p:cNvPr>
            <p:cNvGrpSpPr/>
            <p:nvPr/>
          </p:nvGrpSpPr>
          <p:grpSpPr>
            <a:xfrm>
              <a:off x="786556" y="3247609"/>
              <a:ext cx="928358" cy="614647"/>
              <a:chOff x="3015049" y="1625360"/>
              <a:chExt cx="822938" cy="595731"/>
            </a:xfrm>
          </p:grpSpPr>
          <p:sp>
            <p:nvSpPr>
              <p:cNvPr id="169" name="Retângulo: Cantos Arredondados 168">
                <a:extLst>
                  <a:ext uri="{FF2B5EF4-FFF2-40B4-BE49-F238E27FC236}">
                    <a16:creationId xmlns:a16="http://schemas.microsoft.com/office/drawing/2014/main" id="{58306EAE-E1B0-4B3C-8099-A398F2F3404E}"/>
                  </a:ext>
                </a:extLst>
              </p:cNvPr>
              <p:cNvSpPr/>
              <p:nvPr/>
            </p:nvSpPr>
            <p:spPr>
              <a:xfrm>
                <a:off x="3015051" y="1625360"/>
                <a:ext cx="822936" cy="284875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Meta Formal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19.500</a:t>
                </a:r>
                <a:endParaRPr lang="pt-B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Retângulo: Cantos Arredondados 169">
                <a:extLst>
                  <a:ext uri="{FF2B5EF4-FFF2-40B4-BE49-F238E27FC236}">
                    <a16:creationId xmlns:a16="http://schemas.microsoft.com/office/drawing/2014/main" id="{A51B506F-1966-433A-A28F-F292BFCDEB6E}"/>
                  </a:ext>
                </a:extLst>
              </p:cNvPr>
              <p:cNvSpPr/>
              <p:nvPr/>
            </p:nvSpPr>
            <p:spPr>
              <a:xfrm>
                <a:off x="3015049" y="1951107"/>
                <a:ext cx="822936" cy="269984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Realizado 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20.679</a:t>
                </a:r>
              </a:p>
            </p:txBody>
          </p:sp>
        </p:grpSp>
      </p:grpSp>
      <p:grpSp>
        <p:nvGrpSpPr>
          <p:cNvPr id="171" name="Gráfico 2237">
            <a:extLst>
              <a:ext uri="{FF2B5EF4-FFF2-40B4-BE49-F238E27FC236}">
                <a16:creationId xmlns:a16="http://schemas.microsoft.com/office/drawing/2014/main" id="{8A2E52A1-C0F0-43A2-99E1-AC4433FAFDBE}"/>
              </a:ext>
            </a:extLst>
          </p:cNvPr>
          <p:cNvGrpSpPr/>
          <p:nvPr/>
        </p:nvGrpSpPr>
        <p:grpSpPr>
          <a:xfrm>
            <a:off x="250859" y="2955490"/>
            <a:ext cx="396947" cy="242178"/>
            <a:chOff x="10848354" y="1698995"/>
            <a:chExt cx="511337" cy="511337"/>
          </a:xfrm>
        </p:grpSpPr>
        <p:sp>
          <p:nvSpPr>
            <p:cNvPr id="172" name="Forma Livre: Forma 171">
              <a:extLst>
                <a:ext uri="{FF2B5EF4-FFF2-40B4-BE49-F238E27FC236}">
                  <a16:creationId xmlns:a16="http://schemas.microsoft.com/office/drawing/2014/main" id="{9CEC7EBD-4B1D-4876-94CE-28AD6E14D14C}"/>
                </a:ext>
              </a:extLst>
            </p:cNvPr>
            <p:cNvSpPr/>
            <p:nvPr/>
          </p:nvSpPr>
          <p:spPr>
            <a:xfrm>
              <a:off x="10848354" y="1698995"/>
              <a:ext cx="511337" cy="511337"/>
            </a:xfrm>
            <a:custGeom>
              <a:avLst/>
              <a:gdLst>
                <a:gd name="connsiteX0" fmla="*/ 511338 w 511337"/>
                <a:gd name="connsiteY0" fmla="*/ 255669 h 511337"/>
                <a:gd name="connsiteX1" fmla="*/ 255669 w 511337"/>
                <a:gd name="connsiteY1" fmla="*/ 511338 h 511337"/>
                <a:gd name="connsiteX2" fmla="*/ 0 w 511337"/>
                <a:gd name="connsiteY2" fmla="*/ 255669 h 511337"/>
                <a:gd name="connsiteX3" fmla="*/ 255669 w 511337"/>
                <a:gd name="connsiteY3" fmla="*/ 0 h 511337"/>
                <a:gd name="connsiteX4" fmla="*/ 511338 w 511337"/>
                <a:gd name="connsiteY4" fmla="*/ 255669 h 51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337" h="511337">
                  <a:moveTo>
                    <a:pt x="511338" y="255669"/>
                  </a:moveTo>
                  <a:cubicBezTo>
                    <a:pt x="511338" y="396871"/>
                    <a:pt x="396870" y="511338"/>
                    <a:pt x="255669" y="511338"/>
                  </a:cubicBezTo>
                  <a:cubicBezTo>
                    <a:pt x="114467" y="511338"/>
                    <a:pt x="0" y="396871"/>
                    <a:pt x="0" y="255669"/>
                  </a:cubicBezTo>
                  <a:cubicBezTo>
                    <a:pt x="0" y="114467"/>
                    <a:pt x="114467" y="0"/>
                    <a:pt x="255669" y="0"/>
                  </a:cubicBezTo>
                  <a:cubicBezTo>
                    <a:pt x="396871" y="0"/>
                    <a:pt x="511338" y="114467"/>
                    <a:pt x="511338" y="255669"/>
                  </a:cubicBezTo>
                  <a:close/>
                </a:path>
              </a:pathLst>
            </a:custGeom>
            <a:solidFill>
              <a:srgbClr val="42BFE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73" name="Gráfico 2237">
              <a:extLst>
                <a:ext uri="{FF2B5EF4-FFF2-40B4-BE49-F238E27FC236}">
                  <a16:creationId xmlns:a16="http://schemas.microsoft.com/office/drawing/2014/main" id="{331BBB08-1D36-4EA2-B76D-CE9E50D66D4B}"/>
                </a:ext>
              </a:extLst>
            </p:cNvPr>
            <p:cNvGrpSpPr/>
            <p:nvPr/>
          </p:nvGrpSpPr>
          <p:grpSpPr>
            <a:xfrm>
              <a:off x="10984204" y="1802332"/>
              <a:ext cx="239701" cy="304729"/>
              <a:chOff x="10984204" y="1802332"/>
              <a:chExt cx="239701" cy="304729"/>
            </a:xfrm>
            <a:solidFill>
              <a:srgbClr val="FFFFFF"/>
            </a:solidFill>
          </p:grpSpPr>
          <p:grpSp>
            <p:nvGrpSpPr>
              <p:cNvPr id="174" name="Gráfico 2237">
                <a:extLst>
                  <a:ext uri="{FF2B5EF4-FFF2-40B4-BE49-F238E27FC236}">
                    <a16:creationId xmlns:a16="http://schemas.microsoft.com/office/drawing/2014/main" id="{EBC85BE9-9344-4A8F-8069-8FB45C3EF9AC}"/>
                  </a:ext>
                </a:extLst>
              </p:cNvPr>
              <p:cNvGrpSpPr/>
              <p:nvPr/>
            </p:nvGrpSpPr>
            <p:grpSpPr>
              <a:xfrm>
                <a:off x="11094108" y="1924017"/>
                <a:ext cx="124196" cy="183043"/>
                <a:chOff x="11094108" y="1924017"/>
                <a:chExt cx="124196" cy="183043"/>
              </a:xfrm>
              <a:solidFill>
                <a:srgbClr val="FFFFFF"/>
              </a:solidFill>
            </p:grpSpPr>
            <p:sp>
              <p:nvSpPr>
                <p:cNvPr id="181" name="Forma Livre: Forma 180">
                  <a:extLst>
                    <a:ext uri="{FF2B5EF4-FFF2-40B4-BE49-F238E27FC236}">
                      <a16:creationId xmlns:a16="http://schemas.microsoft.com/office/drawing/2014/main" id="{CCDC155A-EFF2-44C0-8586-6DAE22E35CB0}"/>
                    </a:ext>
                  </a:extLst>
                </p:cNvPr>
                <p:cNvSpPr/>
                <p:nvPr/>
              </p:nvSpPr>
              <p:spPr>
                <a:xfrm>
                  <a:off x="11094108" y="1924017"/>
                  <a:ext cx="124196" cy="183043"/>
                </a:xfrm>
                <a:custGeom>
                  <a:avLst/>
                  <a:gdLst>
                    <a:gd name="connsiteX0" fmla="*/ 37858 w 124196"/>
                    <a:gd name="connsiteY0" fmla="*/ 386 h 183043"/>
                    <a:gd name="connsiteX1" fmla="*/ 38051 w 124196"/>
                    <a:gd name="connsiteY1" fmla="*/ 0 h 183043"/>
                    <a:gd name="connsiteX2" fmla="*/ 124197 w 124196"/>
                    <a:gd name="connsiteY2" fmla="*/ 39017 h 183043"/>
                    <a:gd name="connsiteX3" fmla="*/ 124197 w 124196"/>
                    <a:gd name="connsiteY3" fmla="*/ 183044 h 183043"/>
                    <a:gd name="connsiteX4" fmla="*/ 107779 w 124196"/>
                    <a:gd name="connsiteY4" fmla="*/ 183044 h 183043"/>
                    <a:gd name="connsiteX5" fmla="*/ 107779 w 124196"/>
                    <a:gd name="connsiteY5" fmla="*/ 49576 h 183043"/>
                    <a:gd name="connsiteX6" fmla="*/ 38116 w 124196"/>
                    <a:gd name="connsiteY6" fmla="*/ 18092 h 183043"/>
                    <a:gd name="connsiteX7" fmla="*/ 38116 w 124196"/>
                    <a:gd name="connsiteY7" fmla="*/ 183044 h 183043"/>
                    <a:gd name="connsiteX8" fmla="*/ 0 w 124196"/>
                    <a:gd name="connsiteY8" fmla="*/ 183044 h 183043"/>
                    <a:gd name="connsiteX9" fmla="*/ 0 w 124196"/>
                    <a:gd name="connsiteY9" fmla="*/ 40176 h 183043"/>
                    <a:gd name="connsiteX10" fmla="*/ 37858 w 124196"/>
                    <a:gd name="connsiteY10" fmla="*/ 386 h 183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196" h="183043">
                      <a:moveTo>
                        <a:pt x="37858" y="386"/>
                      </a:moveTo>
                      <a:lnTo>
                        <a:pt x="38051" y="0"/>
                      </a:lnTo>
                      <a:lnTo>
                        <a:pt x="124197" y="39017"/>
                      </a:lnTo>
                      <a:lnTo>
                        <a:pt x="124197" y="183044"/>
                      </a:lnTo>
                      <a:lnTo>
                        <a:pt x="107779" y="183044"/>
                      </a:lnTo>
                      <a:lnTo>
                        <a:pt x="107779" y="49576"/>
                      </a:lnTo>
                      <a:lnTo>
                        <a:pt x="38116" y="18092"/>
                      </a:lnTo>
                      <a:lnTo>
                        <a:pt x="38116" y="183044"/>
                      </a:lnTo>
                      <a:lnTo>
                        <a:pt x="0" y="183044"/>
                      </a:lnTo>
                      <a:lnTo>
                        <a:pt x="0" y="40176"/>
                      </a:lnTo>
                      <a:lnTo>
                        <a:pt x="37858" y="3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2" name="Forma Livre: Forma 181">
                  <a:extLst>
                    <a:ext uri="{FF2B5EF4-FFF2-40B4-BE49-F238E27FC236}">
                      <a16:creationId xmlns:a16="http://schemas.microsoft.com/office/drawing/2014/main" id="{6AF32858-C1AC-4E51-8EB7-429859155305}"/>
                    </a:ext>
                  </a:extLst>
                </p:cNvPr>
                <p:cNvSpPr/>
                <p:nvPr/>
              </p:nvSpPr>
              <p:spPr>
                <a:xfrm>
                  <a:off x="11148061" y="1966897"/>
                  <a:ext cx="42815" cy="36827"/>
                </a:xfrm>
                <a:custGeom>
                  <a:avLst/>
                  <a:gdLst>
                    <a:gd name="connsiteX0" fmla="*/ 42816 w 42815"/>
                    <a:gd name="connsiteY0" fmla="*/ 36828 h 36827"/>
                    <a:gd name="connsiteX1" fmla="*/ 0 w 42815"/>
                    <a:gd name="connsiteY1" fmla="*/ 23564 h 36827"/>
                    <a:gd name="connsiteX2" fmla="*/ 0 w 42815"/>
                    <a:gd name="connsiteY2" fmla="*/ 0 h 36827"/>
                    <a:gd name="connsiteX3" fmla="*/ 42816 w 42815"/>
                    <a:gd name="connsiteY3" fmla="*/ 19959 h 36827"/>
                    <a:gd name="connsiteX4" fmla="*/ 42816 w 42815"/>
                    <a:gd name="connsiteY4" fmla="*/ 36828 h 3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36827">
                      <a:moveTo>
                        <a:pt x="42816" y="36828"/>
                      </a:moveTo>
                      <a:lnTo>
                        <a:pt x="0" y="23564"/>
                      </a:lnTo>
                      <a:lnTo>
                        <a:pt x="0" y="0"/>
                      </a:lnTo>
                      <a:lnTo>
                        <a:pt x="42816" y="19959"/>
                      </a:lnTo>
                      <a:lnTo>
                        <a:pt x="42816" y="368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3" name="Forma Livre: Forma 182">
                  <a:extLst>
                    <a:ext uri="{FF2B5EF4-FFF2-40B4-BE49-F238E27FC236}">
                      <a16:creationId xmlns:a16="http://schemas.microsoft.com/office/drawing/2014/main" id="{BEB6C913-CA50-4DB5-8D56-DCBEF9348BDD}"/>
                    </a:ext>
                  </a:extLst>
                </p:cNvPr>
                <p:cNvSpPr/>
                <p:nvPr/>
              </p:nvSpPr>
              <p:spPr>
                <a:xfrm>
                  <a:off x="11148061" y="2009133"/>
                  <a:ext cx="42815" cy="27170"/>
                </a:xfrm>
                <a:custGeom>
                  <a:avLst/>
                  <a:gdLst>
                    <a:gd name="connsiteX0" fmla="*/ 42816 w 42815"/>
                    <a:gd name="connsiteY0" fmla="*/ 27170 h 27170"/>
                    <a:gd name="connsiteX1" fmla="*/ 0 w 42815"/>
                    <a:gd name="connsiteY1" fmla="*/ 22277 h 27170"/>
                    <a:gd name="connsiteX2" fmla="*/ 0 w 42815"/>
                    <a:gd name="connsiteY2" fmla="*/ 0 h 27170"/>
                    <a:gd name="connsiteX3" fmla="*/ 42816 w 42815"/>
                    <a:gd name="connsiteY3" fmla="*/ 11460 h 27170"/>
                    <a:gd name="connsiteX4" fmla="*/ 42816 w 42815"/>
                    <a:gd name="connsiteY4" fmla="*/ 27170 h 27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27170">
                      <a:moveTo>
                        <a:pt x="42816" y="27170"/>
                      </a:moveTo>
                      <a:lnTo>
                        <a:pt x="0" y="22277"/>
                      </a:lnTo>
                      <a:lnTo>
                        <a:pt x="0" y="0"/>
                      </a:lnTo>
                      <a:lnTo>
                        <a:pt x="42816" y="11460"/>
                      </a:lnTo>
                      <a:lnTo>
                        <a:pt x="42816" y="271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id="{DB791956-5EC3-4005-A37C-CF06B4F3653B}"/>
                    </a:ext>
                  </a:extLst>
                </p:cNvPr>
                <p:cNvSpPr/>
                <p:nvPr/>
              </p:nvSpPr>
              <p:spPr>
                <a:xfrm>
                  <a:off x="11148061" y="2048987"/>
                  <a:ext cx="42815" cy="19894"/>
                </a:xfrm>
                <a:custGeom>
                  <a:avLst/>
                  <a:gdLst>
                    <a:gd name="connsiteX0" fmla="*/ 42816 w 42815"/>
                    <a:gd name="connsiteY0" fmla="*/ 19895 h 19894"/>
                    <a:gd name="connsiteX1" fmla="*/ 0 w 42815"/>
                    <a:gd name="connsiteY1" fmla="*/ 19895 h 19894"/>
                    <a:gd name="connsiteX2" fmla="*/ 0 w 42815"/>
                    <a:gd name="connsiteY2" fmla="*/ 0 h 19894"/>
                    <a:gd name="connsiteX3" fmla="*/ 42816 w 42815"/>
                    <a:gd name="connsiteY3" fmla="*/ 3605 h 19894"/>
                    <a:gd name="connsiteX4" fmla="*/ 42816 w 42815"/>
                    <a:gd name="connsiteY4" fmla="*/ 19895 h 19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19894">
                      <a:moveTo>
                        <a:pt x="42816" y="19895"/>
                      </a:moveTo>
                      <a:lnTo>
                        <a:pt x="0" y="19895"/>
                      </a:lnTo>
                      <a:lnTo>
                        <a:pt x="0" y="0"/>
                      </a:lnTo>
                      <a:lnTo>
                        <a:pt x="42816" y="3605"/>
                      </a:lnTo>
                      <a:lnTo>
                        <a:pt x="42816" y="198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id="{9B3D50A2-BA61-458E-B443-23EFB6DCED39}"/>
                    </a:ext>
                  </a:extLst>
                </p:cNvPr>
                <p:cNvSpPr/>
                <p:nvPr/>
              </p:nvSpPr>
              <p:spPr>
                <a:xfrm>
                  <a:off x="11148062" y="2087617"/>
                  <a:ext cx="42815" cy="19315"/>
                </a:xfrm>
                <a:custGeom>
                  <a:avLst/>
                  <a:gdLst>
                    <a:gd name="connsiteX0" fmla="*/ 0 w 42815"/>
                    <a:gd name="connsiteY0" fmla="*/ 0 h 19315"/>
                    <a:gd name="connsiteX1" fmla="*/ 42815 w 42815"/>
                    <a:gd name="connsiteY1" fmla="*/ 0 h 19315"/>
                    <a:gd name="connsiteX2" fmla="*/ 42815 w 42815"/>
                    <a:gd name="connsiteY2" fmla="*/ 19315 h 19315"/>
                    <a:gd name="connsiteX3" fmla="*/ 0 w 42815"/>
                    <a:gd name="connsiteY3" fmla="*/ 19315 h 1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815" h="19315">
                      <a:moveTo>
                        <a:pt x="0" y="0"/>
                      </a:moveTo>
                      <a:lnTo>
                        <a:pt x="42815" y="0"/>
                      </a:lnTo>
                      <a:lnTo>
                        <a:pt x="42815" y="19315"/>
                      </a:lnTo>
                      <a:lnTo>
                        <a:pt x="0" y="193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75" name="Forma Livre: Forma 174">
                <a:extLst>
                  <a:ext uri="{FF2B5EF4-FFF2-40B4-BE49-F238E27FC236}">
                    <a16:creationId xmlns:a16="http://schemas.microsoft.com/office/drawing/2014/main" id="{59809123-4C32-4F0E-8D93-72926431AFBD}"/>
                  </a:ext>
                </a:extLst>
              </p:cNvPr>
              <p:cNvSpPr/>
              <p:nvPr/>
            </p:nvSpPr>
            <p:spPr>
              <a:xfrm>
                <a:off x="11043438" y="1865750"/>
                <a:ext cx="38244" cy="240796"/>
              </a:xfrm>
              <a:custGeom>
                <a:avLst/>
                <a:gdLst>
                  <a:gd name="connsiteX0" fmla="*/ 38244 w 38244"/>
                  <a:gd name="connsiteY0" fmla="*/ 240603 h 240796"/>
                  <a:gd name="connsiteX1" fmla="*/ 38244 w 38244"/>
                  <a:gd name="connsiteY1" fmla="*/ 0 h 240796"/>
                  <a:gd name="connsiteX2" fmla="*/ 0 w 38244"/>
                  <a:gd name="connsiteY2" fmla="*/ 45262 h 240796"/>
                  <a:gd name="connsiteX3" fmla="*/ 0 w 38244"/>
                  <a:gd name="connsiteY3" fmla="*/ 240796 h 240796"/>
                  <a:gd name="connsiteX4" fmla="*/ 38244 w 38244"/>
                  <a:gd name="connsiteY4" fmla="*/ 240603 h 240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240796">
                    <a:moveTo>
                      <a:pt x="38244" y="240603"/>
                    </a:moveTo>
                    <a:lnTo>
                      <a:pt x="38244" y="0"/>
                    </a:lnTo>
                    <a:lnTo>
                      <a:pt x="0" y="45262"/>
                    </a:lnTo>
                    <a:lnTo>
                      <a:pt x="0" y="240796"/>
                    </a:lnTo>
                    <a:lnTo>
                      <a:pt x="38244" y="240603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6" name="Forma Livre: Forma 175">
                <a:extLst>
                  <a:ext uri="{FF2B5EF4-FFF2-40B4-BE49-F238E27FC236}">
                    <a16:creationId xmlns:a16="http://schemas.microsoft.com/office/drawing/2014/main" id="{ED98EBC6-E72D-443C-8A28-3394A9C1B9A4}"/>
                  </a:ext>
                </a:extLst>
              </p:cNvPr>
              <p:cNvSpPr/>
              <p:nvPr/>
            </p:nvSpPr>
            <p:spPr>
              <a:xfrm>
                <a:off x="11075758" y="1865621"/>
                <a:ext cx="86982" cy="83763"/>
              </a:xfrm>
              <a:custGeom>
                <a:avLst/>
                <a:gdLst>
                  <a:gd name="connsiteX0" fmla="*/ 73913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13 w 86982"/>
                  <a:gd name="connsiteY5" fmla="*/ 47258 h 83763"/>
                  <a:gd name="connsiteX6" fmla="*/ 73913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13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13" y="47258"/>
                    </a:lnTo>
                    <a:lnTo>
                      <a:pt x="73913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7" name="Forma Livre: Forma 176">
                <a:extLst>
                  <a:ext uri="{FF2B5EF4-FFF2-40B4-BE49-F238E27FC236}">
                    <a16:creationId xmlns:a16="http://schemas.microsoft.com/office/drawing/2014/main" id="{541058C1-9FA5-4716-9EA5-AED865E8113B}"/>
                  </a:ext>
                </a:extLst>
              </p:cNvPr>
              <p:cNvSpPr/>
              <p:nvPr/>
            </p:nvSpPr>
            <p:spPr>
              <a:xfrm>
                <a:off x="10992381" y="1802460"/>
                <a:ext cx="38244" cy="303892"/>
              </a:xfrm>
              <a:custGeom>
                <a:avLst/>
                <a:gdLst>
                  <a:gd name="connsiteX0" fmla="*/ 38244 w 38244"/>
                  <a:gd name="connsiteY0" fmla="*/ 303699 h 303892"/>
                  <a:gd name="connsiteX1" fmla="*/ 38244 w 38244"/>
                  <a:gd name="connsiteY1" fmla="*/ 0 h 303892"/>
                  <a:gd name="connsiteX2" fmla="*/ 0 w 38244"/>
                  <a:gd name="connsiteY2" fmla="*/ 45198 h 303892"/>
                  <a:gd name="connsiteX3" fmla="*/ 0 w 38244"/>
                  <a:gd name="connsiteY3" fmla="*/ 303892 h 303892"/>
                  <a:gd name="connsiteX4" fmla="*/ 38244 w 38244"/>
                  <a:gd name="connsiteY4" fmla="*/ 303699 h 303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303892">
                    <a:moveTo>
                      <a:pt x="38244" y="303699"/>
                    </a:moveTo>
                    <a:lnTo>
                      <a:pt x="38244" y="0"/>
                    </a:lnTo>
                    <a:lnTo>
                      <a:pt x="0" y="45198"/>
                    </a:lnTo>
                    <a:lnTo>
                      <a:pt x="0" y="303892"/>
                    </a:lnTo>
                    <a:lnTo>
                      <a:pt x="38244" y="303699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8" name="Forma Livre: Forma 177">
                <a:extLst>
                  <a:ext uri="{FF2B5EF4-FFF2-40B4-BE49-F238E27FC236}">
                    <a16:creationId xmlns:a16="http://schemas.microsoft.com/office/drawing/2014/main" id="{252DC9F4-1036-4A4C-9C18-5CFA576D9FD1}"/>
                  </a:ext>
                </a:extLst>
              </p:cNvPr>
              <p:cNvSpPr/>
              <p:nvPr/>
            </p:nvSpPr>
            <p:spPr>
              <a:xfrm>
                <a:off x="11024702" y="1802332"/>
                <a:ext cx="86982" cy="83763"/>
              </a:xfrm>
              <a:custGeom>
                <a:avLst/>
                <a:gdLst>
                  <a:gd name="connsiteX0" fmla="*/ 73977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77 w 86982"/>
                  <a:gd name="connsiteY5" fmla="*/ 47258 h 83763"/>
                  <a:gd name="connsiteX6" fmla="*/ 73977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77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77" y="47258"/>
                    </a:lnTo>
                    <a:lnTo>
                      <a:pt x="73977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79" name="Forma Livre: Forma 178">
                <a:extLst>
                  <a:ext uri="{FF2B5EF4-FFF2-40B4-BE49-F238E27FC236}">
                    <a16:creationId xmlns:a16="http://schemas.microsoft.com/office/drawing/2014/main" id="{1D1D5244-8317-4F4F-BAA3-C900F904857E}"/>
                  </a:ext>
                </a:extLst>
              </p:cNvPr>
              <p:cNvSpPr/>
              <p:nvPr/>
            </p:nvSpPr>
            <p:spPr>
              <a:xfrm rot="10800000">
                <a:off x="10984204" y="2097210"/>
                <a:ext cx="148083" cy="9786"/>
              </a:xfrm>
              <a:custGeom>
                <a:avLst/>
                <a:gdLst>
                  <a:gd name="connsiteX0" fmla="*/ 0 w 148083"/>
                  <a:gd name="connsiteY0" fmla="*/ 0 h 9786"/>
                  <a:gd name="connsiteX1" fmla="*/ 148083 w 148083"/>
                  <a:gd name="connsiteY1" fmla="*/ 0 h 9786"/>
                  <a:gd name="connsiteX2" fmla="*/ 148083 w 148083"/>
                  <a:gd name="connsiteY2" fmla="*/ 9786 h 9786"/>
                  <a:gd name="connsiteX3" fmla="*/ 0 w 148083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083" h="9786">
                    <a:moveTo>
                      <a:pt x="0" y="0"/>
                    </a:moveTo>
                    <a:lnTo>
                      <a:pt x="148083" y="0"/>
                    </a:lnTo>
                    <a:lnTo>
                      <a:pt x="148083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80" name="Forma Livre: Forma 179">
                <a:extLst>
                  <a:ext uri="{FF2B5EF4-FFF2-40B4-BE49-F238E27FC236}">
                    <a16:creationId xmlns:a16="http://schemas.microsoft.com/office/drawing/2014/main" id="{6139731B-D7D2-46AF-B17C-AC6551B99F45}"/>
                  </a:ext>
                </a:extLst>
              </p:cNvPr>
              <p:cNvSpPr/>
              <p:nvPr/>
            </p:nvSpPr>
            <p:spPr>
              <a:xfrm rot="10800000">
                <a:off x="11201951" y="2097210"/>
                <a:ext cx="21954" cy="9786"/>
              </a:xfrm>
              <a:custGeom>
                <a:avLst/>
                <a:gdLst>
                  <a:gd name="connsiteX0" fmla="*/ 0 w 21954"/>
                  <a:gd name="connsiteY0" fmla="*/ 0 h 9786"/>
                  <a:gd name="connsiteX1" fmla="*/ 21955 w 21954"/>
                  <a:gd name="connsiteY1" fmla="*/ 0 h 9786"/>
                  <a:gd name="connsiteX2" fmla="*/ 21955 w 21954"/>
                  <a:gd name="connsiteY2" fmla="*/ 9786 h 9786"/>
                  <a:gd name="connsiteX3" fmla="*/ 0 w 21954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54" h="9786">
                    <a:moveTo>
                      <a:pt x="0" y="0"/>
                    </a:moveTo>
                    <a:lnTo>
                      <a:pt x="21955" y="0"/>
                    </a:lnTo>
                    <a:lnTo>
                      <a:pt x="21955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E575E7B8-8986-414E-AE84-681CA5EDEDC0}"/>
              </a:ext>
            </a:extLst>
          </p:cNvPr>
          <p:cNvSpPr/>
          <p:nvPr/>
        </p:nvSpPr>
        <p:spPr>
          <a:xfrm>
            <a:off x="150742" y="4066403"/>
            <a:ext cx="11668723" cy="1082231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rgbClr val="12D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grpSp>
        <p:nvGrpSpPr>
          <p:cNvPr id="368" name="Agrupar 367">
            <a:extLst>
              <a:ext uri="{FF2B5EF4-FFF2-40B4-BE49-F238E27FC236}">
                <a16:creationId xmlns:a16="http://schemas.microsoft.com/office/drawing/2014/main" id="{72BBC5BE-FE91-4B87-B45E-1A65DF6CC3E5}"/>
              </a:ext>
            </a:extLst>
          </p:cNvPr>
          <p:cNvGrpSpPr/>
          <p:nvPr/>
        </p:nvGrpSpPr>
        <p:grpSpPr>
          <a:xfrm>
            <a:off x="772940" y="4137119"/>
            <a:ext cx="1478889" cy="898456"/>
            <a:chOff x="555463" y="4127027"/>
            <a:chExt cx="1478889" cy="898456"/>
          </a:xfrm>
        </p:grpSpPr>
        <p:sp>
          <p:nvSpPr>
            <p:cNvPr id="187" name="CaixaDeTexto 186">
              <a:extLst>
                <a:ext uri="{FF2B5EF4-FFF2-40B4-BE49-F238E27FC236}">
                  <a16:creationId xmlns:a16="http://schemas.microsoft.com/office/drawing/2014/main" id="{CCAD4E80-B43B-427F-A9D5-2DF9137483A9}"/>
                </a:ext>
              </a:extLst>
            </p:cNvPr>
            <p:cNvSpPr txBox="1"/>
            <p:nvPr/>
          </p:nvSpPr>
          <p:spPr>
            <a:xfrm>
              <a:off x="555463" y="4127027"/>
              <a:ext cx="1478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Arial Rounded MT Bold" panose="020F0704030504030204" pitchFamily="34" charset="0"/>
                </a:rPr>
                <a:t>Meta FORMAL – AGUA - OL</a:t>
              </a:r>
            </a:p>
          </p:txBody>
        </p:sp>
        <p:grpSp>
          <p:nvGrpSpPr>
            <p:cNvPr id="188" name="Agrupar 187">
              <a:extLst>
                <a:ext uri="{FF2B5EF4-FFF2-40B4-BE49-F238E27FC236}">
                  <a16:creationId xmlns:a16="http://schemas.microsoft.com/office/drawing/2014/main" id="{D1C9C755-FB97-4C3D-943E-5D6167045149}"/>
                </a:ext>
              </a:extLst>
            </p:cNvPr>
            <p:cNvGrpSpPr/>
            <p:nvPr/>
          </p:nvGrpSpPr>
          <p:grpSpPr>
            <a:xfrm>
              <a:off x="786556" y="4410836"/>
              <a:ext cx="928358" cy="614647"/>
              <a:chOff x="3015049" y="1625360"/>
              <a:chExt cx="822938" cy="595731"/>
            </a:xfrm>
          </p:grpSpPr>
          <p:sp>
            <p:nvSpPr>
              <p:cNvPr id="189" name="Retângulo: Cantos Arredondados 188">
                <a:extLst>
                  <a:ext uri="{FF2B5EF4-FFF2-40B4-BE49-F238E27FC236}">
                    <a16:creationId xmlns:a16="http://schemas.microsoft.com/office/drawing/2014/main" id="{1AC4B50F-78AE-46B3-AE86-463236A8F889}"/>
                  </a:ext>
                </a:extLst>
              </p:cNvPr>
              <p:cNvSpPr/>
              <p:nvPr/>
            </p:nvSpPr>
            <p:spPr>
              <a:xfrm>
                <a:off x="3015051" y="1625360"/>
                <a:ext cx="822936" cy="284875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Meta Formal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12.000</a:t>
                </a:r>
                <a:endParaRPr lang="pt-B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Retângulo: Cantos Arredondados 189">
                <a:extLst>
                  <a:ext uri="{FF2B5EF4-FFF2-40B4-BE49-F238E27FC236}">
                    <a16:creationId xmlns:a16="http://schemas.microsoft.com/office/drawing/2014/main" id="{B2212735-56C6-4619-96BC-4B25474EAEE4}"/>
                  </a:ext>
                </a:extLst>
              </p:cNvPr>
              <p:cNvSpPr/>
              <p:nvPr/>
            </p:nvSpPr>
            <p:spPr>
              <a:xfrm>
                <a:off x="3015049" y="1951107"/>
                <a:ext cx="822936" cy="269984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Realizado 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14.230</a:t>
                </a:r>
              </a:p>
            </p:txBody>
          </p:sp>
        </p:grpSp>
      </p:grpSp>
      <p:grpSp>
        <p:nvGrpSpPr>
          <p:cNvPr id="191" name="Gráfico 2237">
            <a:extLst>
              <a:ext uri="{FF2B5EF4-FFF2-40B4-BE49-F238E27FC236}">
                <a16:creationId xmlns:a16="http://schemas.microsoft.com/office/drawing/2014/main" id="{7984423A-6BB2-4E94-A5A6-6AF572C8533F}"/>
              </a:ext>
            </a:extLst>
          </p:cNvPr>
          <p:cNvGrpSpPr/>
          <p:nvPr/>
        </p:nvGrpSpPr>
        <p:grpSpPr>
          <a:xfrm>
            <a:off x="250859" y="4118717"/>
            <a:ext cx="396947" cy="242178"/>
            <a:chOff x="10848354" y="1698995"/>
            <a:chExt cx="511337" cy="511337"/>
          </a:xfrm>
        </p:grpSpPr>
        <p:sp>
          <p:nvSpPr>
            <p:cNvPr id="192" name="Forma Livre: Forma 191">
              <a:extLst>
                <a:ext uri="{FF2B5EF4-FFF2-40B4-BE49-F238E27FC236}">
                  <a16:creationId xmlns:a16="http://schemas.microsoft.com/office/drawing/2014/main" id="{65CE5B87-EDAE-4078-8EAC-FE196C8D4D7B}"/>
                </a:ext>
              </a:extLst>
            </p:cNvPr>
            <p:cNvSpPr/>
            <p:nvPr/>
          </p:nvSpPr>
          <p:spPr>
            <a:xfrm>
              <a:off x="10848354" y="1698995"/>
              <a:ext cx="511337" cy="511337"/>
            </a:xfrm>
            <a:custGeom>
              <a:avLst/>
              <a:gdLst>
                <a:gd name="connsiteX0" fmla="*/ 511338 w 511337"/>
                <a:gd name="connsiteY0" fmla="*/ 255669 h 511337"/>
                <a:gd name="connsiteX1" fmla="*/ 255669 w 511337"/>
                <a:gd name="connsiteY1" fmla="*/ 511338 h 511337"/>
                <a:gd name="connsiteX2" fmla="*/ 0 w 511337"/>
                <a:gd name="connsiteY2" fmla="*/ 255669 h 511337"/>
                <a:gd name="connsiteX3" fmla="*/ 255669 w 511337"/>
                <a:gd name="connsiteY3" fmla="*/ 0 h 511337"/>
                <a:gd name="connsiteX4" fmla="*/ 511338 w 511337"/>
                <a:gd name="connsiteY4" fmla="*/ 255669 h 51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337" h="511337">
                  <a:moveTo>
                    <a:pt x="511338" y="255669"/>
                  </a:moveTo>
                  <a:cubicBezTo>
                    <a:pt x="511338" y="396871"/>
                    <a:pt x="396870" y="511338"/>
                    <a:pt x="255669" y="511338"/>
                  </a:cubicBezTo>
                  <a:cubicBezTo>
                    <a:pt x="114467" y="511338"/>
                    <a:pt x="0" y="396871"/>
                    <a:pt x="0" y="255669"/>
                  </a:cubicBezTo>
                  <a:cubicBezTo>
                    <a:pt x="0" y="114467"/>
                    <a:pt x="114467" y="0"/>
                    <a:pt x="255669" y="0"/>
                  </a:cubicBezTo>
                  <a:cubicBezTo>
                    <a:pt x="396871" y="0"/>
                    <a:pt x="511338" y="114467"/>
                    <a:pt x="511338" y="255669"/>
                  </a:cubicBezTo>
                  <a:close/>
                </a:path>
              </a:pathLst>
            </a:custGeom>
            <a:solidFill>
              <a:srgbClr val="42BFE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93" name="Gráfico 2237">
              <a:extLst>
                <a:ext uri="{FF2B5EF4-FFF2-40B4-BE49-F238E27FC236}">
                  <a16:creationId xmlns:a16="http://schemas.microsoft.com/office/drawing/2014/main" id="{9BAB95C5-6009-447E-BB70-23B27565E4F8}"/>
                </a:ext>
              </a:extLst>
            </p:cNvPr>
            <p:cNvGrpSpPr/>
            <p:nvPr/>
          </p:nvGrpSpPr>
          <p:grpSpPr>
            <a:xfrm>
              <a:off x="10984204" y="1802332"/>
              <a:ext cx="239701" cy="304729"/>
              <a:chOff x="10984204" y="1802332"/>
              <a:chExt cx="239701" cy="304729"/>
            </a:xfrm>
            <a:solidFill>
              <a:srgbClr val="FFFFFF"/>
            </a:solidFill>
          </p:grpSpPr>
          <p:grpSp>
            <p:nvGrpSpPr>
              <p:cNvPr id="194" name="Gráfico 2237">
                <a:extLst>
                  <a:ext uri="{FF2B5EF4-FFF2-40B4-BE49-F238E27FC236}">
                    <a16:creationId xmlns:a16="http://schemas.microsoft.com/office/drawing/2014/main" id="{C03C7DF0-2B37-47FA-8EB6-8D7D148E0A79}"/>
                  </a:ext>
                </a:extLst>
              </p:cNvPr>
              <p:cNvGrpSpPr/>
              <p:nvPr/>
            </p:nvGrpSpPr>
            <p:grpSpPr>
              <a:xfrm>
                <a:off x="11094108" y="1924017"/>
                <a:ext cx="124196" cy="183043"/>
                <a:chOff x="11094108" y="1924017"/>
                <a:chExt cx="124196" cy="183043"/>
              </a:xfrm>
              <a:solidFill>
                <a:srgbClr val="FFFFFF"/>
              </a:solidFill>
            </p:grpSpPr>
            <p:sp>
              <p:nvSpPr>
                <p:cNvPr id="201" name="Forma Livre: Forma 200">
                  <a:extLst>
                    <a:ext uri="{FF2B5EF4-FFF2-40B4-BE49-F238E27FC236}">
                      <a16:creationId xmlns:a16="http://schemas.microsoft.com/office/drawing/2014/main" id="{7F2894E5-3D96-44FA-9A49-A2CF310EE58E}"/>
                    </a:ext>
                  </a:extLst>
                </p:cNvPr>
                <p:cNvSpPr/>
                <p:nvPr/>
              </p:nvSpPr>
              <p:spPr>
                <a:xfrm>
                  <a:off x="11094108" y="1924017"/>
                  <a:ext cx="124196" cy="183043"/>
                </a:xfrm>
                <a:custGeom>
                  <a:avLst/>
                  <a:gdLst>
                    <a:gd name="connsiteX0" fmla="*/ 37858 w 124196"/>
                    <a:gd name="connsiteY0" fmla="*/ 386 h 183043"/>
                    <a:gd name="connsiteX1" fmla="*/ 38051 w 124196"/>
                    <a:gd name="connsiteY1" fmla="*/ 0 h 183043"/>
                    <a:gd name="connsiteX2" fmla="*/ 124197 w 124196"/>
                    <a:gd name="connsiteY2" fmla="*/ 39017 h 183043"/>
                    <a:gd name="connsiteX3" fmla="*/ 124197 w 124196"/>
                    <a:gd name="connsiteY3" fmla="*/ 183044 h 183043"/>
                    <a:gd name="connsiteX4" fmla="*/ 107779 w 124196"/>
                    <a:gd name="connsiteY4" fmla="*/ 183044 h 183043"/>
                    <a:gd name="connsiteX5" fmla="*/ 107779 w 124196"/>
                    <a:gd name="connsiteY5" fmla="*/ 49576 h 183043"/>
                    <a:gd name="connsiteX6" fmla="*/ 38116 w 124196"/>
                    <a:gd name="connsiteY6" fmla="*/ 18092 h 183043"/>
                    <a:gd name="connsiteX7" fmla="*/ 38116 w 124196"/>
                    <a:gd name="connsiteY7" fmla="*/ 183044 h 183043"/>
                    <a:gd name="connsiteX8" fmla="*/ 0 w 124196"/>
                    <a:gd name="connsiteY8" fmla="*/ 183044 h 183043"/>
                    <a:gd name="connsiteX9" fmla="*/ 0 w 124196"/>
                    <a:gd name="connsiteY9" fmla="*/ 40176 h 183043"/>
                    <a:gd name="connsiteX10" fmla="*/ 37858 w 124196"/>
                    <a:gd name="connsiteY10" fmla="*/ 386 h 183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196" h="183043">
                      <a:moveTo>
                        <a:pt x="37858" y="386"/>
                      </a:moveTo>
                      <a:lnTo>
                        <a:pt x="38051" y="0"/>
                      </a:lnTo>
                      <a:lnTo>
                        <a:pt x="124197" y="39017"/>
                      </a:lnTo>
                      <a:lnTo>
                        <a:pt x="124197" y="183044"/>
                      </a:lnTo>
                      <a:lnTo>
                        <a:pt x="107779" y="183044"/>
                      </a:lnTo>
                      <a:lnTo>
                        <a:pt x="107779" y="49576"/>
                      </a:lnTo>
                      <a:lnTo>
                        <a:pt x="38116" y="18092"/>
                      </a:lnTo>
                      <a:lnTo>
                        <a:pt x="38116" y="183044"/>
                      </a:lnTo>
                      <a:lnTo>
                        <a:pt x="0" y="183044"/>
                      </a:lnTo>
                      <a:lnTo>
                        <a:pt x="0" y="40176"/>
                      </a:lnTo>
                      <a:lnTo>
                        <a:pt x="37858" y="3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2" name="Forma Livre: Forma 201">
                  <a:extLst>
                    <a:ext uri="{FF2B5EF4-FFF2-40B4-BE49-F238E27FC236}">
                      <a16:creationId xmlns:a16="http://schemas.microsoft.com/office/drawing/2014/main" id="{D61A7F11-FC33-44DD-9FF5-EA8A2A7CF449}"/>
                    </a:ext>
                  </a:extLst>
                </p:cNvPr>
                <p:cNvSpPr/>
                <p:nvPr/>
              </p:nvSpPr>
              <p:spPr>
                <a:xfrm>
                  <a:off x="11148061" y="1966897"/>
                  <a:ext cx="42815" cy="36827"/>
                </a:xfrm>
                <a:custGeom>
                  <a:avLst/>
                  <a:gdLst>
                    <a:gd name="connsiteX0" fmla="*/ 42816 w 42815"/>
                    <a:gd name="connsiteY0" fmla="*/ 36828 h 36827"/>
                    <a:gd name="connsiteX1" fmla="*/ 0 w 42815"/>
                    <a:gd name="connsiteY1" fmla="*/ 23564 h 36827"/>
                    <a:gd name="connsiteX2" fmla="*/ 0 w 42815"/>
                    <a:gd name="connsiteY2" fmla="*/ 0 h 36827"/>
                    <a:gd name="connsiteX3" fmla="*/ 42816 w 42815"/>
                    <a:gd name="connsiteY3" fmla="*/ 19959 h 36827"/>
                    <a:gd name="connsiteX4" fmla="*/ 42816 w 42815"/>
                    <a:gd name="connsiteY4" fmla="*/ 36828 h 3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36827">
                      <a:moveTo>
                        <a:pt x="42816" y="36828"/>
                      </a:moveTo>
                      <a:lnTo>
                        <a:pt x="0" y="23564"/>
                      </a:lnTo>
                      <a:lnTo>
                        <a:pt x="0" y="0"/>
                      </a:lnTo>
                      <a:lnTo>
                        <a:pt x="42816" y="19959"/>
                      </a:lnTo>
                      <a:lnTo>
                        <a:pt x="42816" y="368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3" name="Forma Livre: Forma 202">
                  <a:extLst>
                    <a:ext uri="{FF2B5EF4-FFF2-40B4-BE49-F238E27FC236}">
                      <a16:creationId xmlns:a16="http://schemas.microsoft.com/office/drawing/2014/main" id="{E3FE3AB7-781F-466D-8D30-98F3D4252A6D}"/>
                    </a:ext>
                  </a:extLst>
                </p:cNvPr>
                <p:cNvSpPr/>
                <p:nvPr/>
              </p:nvSpPr>
              <p:spPr>
                <a:xfrm>
                  <a:off x="11148061" y="2009133"/>
                  <a:ext cx="42815" cy="27170"/>
                </a:xfrm>
                <a:custGeom>
                  <a:avLst/>
                  <a:gdLst>
                    <a:gd name="connsiteX0" fmla="*/ 42816 w 42815"/>
                    <a:gd name="connsiteY0" fmla="*/ 27170 h 27170"/>
                    <a:gd name="connsiteX1" fmla="*/ 0 w 42815"/>
                    <a:gd name="connsiteY1" fmla="*/ 22277 h 27170"/>
                    <a:gd name="connsiteX2" fmla="*/ 0 w 42815"/>
                    <a:gd name="connsiteY2" fmla="*/ 0 h 27170"/>
                    <a:gd name="connsiteX3" fmla="*/ 42816 w 42815"/>
                    <a:gd name="connsiteY3" fmla="*/ 11460 h 27170"/>
                    <a:gd name="connsiteX4" fmla="*/ 42816 w 42815"/>
                    <a:gd name="connsiteY4" fmla="*/ 27170 h 27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27170">
                      <a:moveTo>
                        <a:pt x="42816" y="27170"/>
                      </a:moveTo>
                      <a:lnTo>
                        <a:pt x="0" y="22277"/>
                      </a:lnTo>
                      <a:lnTo>
                        <a:pt x="0" y="0"/>
                      </a:lnTo>
                      <a:lnTo>
                        <a:pt x="42816" y="11460"/>
                      </a:lnTo>
                      <a:lnTo>
                        <a:pt x="42816" y="271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4" name="Forma Livre: Forma 203">
                  <a:extLst>
                    <a:ext uri="{FF2B5EF4-FFF2-40B4-BE49-F238E27FC236}">
                      <a16:creationId xmlns:a16="http://schemas.microsoft.com/office/drawing/2014/main" id="{E90DD3A2-86B8-4FE6-9CB7-AE652C9D00B2}"/>
                    </a:ext>
                  </a:extLst>
                </p:cNvPr>
                <p:cNvSpPr/>
                <p:nvPr/>
              </p:nvSpPr>
              <p:spPr>
                <a:xfrm>
                  <a:off x="11148061" y="2048987"/>
                  <a:ext cx="42815" cy="19894"/>
                </a:xfrm>
                <a:custGeom>
                  <a:avLst/>
                  <a:gdLst>
                    <a:gd name="connsiteX0" fmla="*/ 42816 w 42815"/>
                    <a:gd name="connsiteY0" fmla="*/ 19895 h 19894"/>
                    <a:gd name="connsiteX1" fmla="*/ 0 w 42815"/>
                    <a:gd name="connsiteY1" fmla="*/ 19895 h 19894"/>
                    <a:gd name="connsiteX2" fmla="*/ 0 w 42815"/>
                    <a:gd name="connsiteY2" fmla="*/ 0 h 19894"/>
                    <a:gd name="connsiteX3" fmla="*/ 42816 w 42815"/>
                    <a:gd name="connsiteY3" fmla="*/ 3605 h 19894"/>
                    <a:gd name="connsiteX4" fmla="*/ 42816 w 42815"/>
                    <a:gd name="connsiteY4" fmla="*/ 19895 h 19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19894">
                      <a:moveTo>
                        <a:pt x="42816" y="19895"/>
                      </a:moveTo>
                      <a:lnTo>
                        <a:pt x="0" y="19895"/>
                      </a:lnTo>
                      <a:lnTo>
                        <a:pt x="0" y="0"/>
                      </a:lnTo>
                      <a:lnTo>
                        <a:pt x="42816" y="3605"/>
                      </a:lnTo>
                      <a:lnTo>
                        <a:pt x="42816" y="198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5" name="Forma Livre: Forma 204">
                  <a:extLst>
                    <a:ext uri="{FF2B5EF4-FFF2-40B4-BE49-F238E27FC236}">
                      <a16:creationId xmlns:a16="http://schemas.microsoft.com/office/drawing/2014/main" id="{E8BEAAFC-011F-47C9-B079-49C8904F224C}"/>
                    </a:ext>
                  </a:extLst>
                </p:cNvPr>
                <p:cNvSpPr/>
                <p:nvPr/>
              </p:nvSpPr>
              <p:spPr>
                <a:xfrm>
                  <a:off x="11148062" y="2087617"/>
                  <a:ext cx="42815" cy="19315"/>
                </a:xfrm>
                <a:custGeom>
                  <a:avLst/>
                  <a:gdLst>
                    <a:gd name="connsiteX0" fmla="*/ 0 w 42815"/>
                    <a:gd name="connsiteY0" fmla="*/ 0 h 19315"/>
                    <a:gd name="connsiteX1" fmla="*/ 42815 w 42815"/>
                    <a:gd name="connsiteY1" fmla="*/ 0 h 19315"/>
                    <a:gd name="connsiteX2" fmla="*/ 42815 w 42815"/>
                    <a:gd name="connsiteY2" fmla="*/ 19315 h 19315"/>
                    <a:gd name="connsiteX3" fmla="*/ 0 w 42815"/>
                    <a:gd name="connsiteY3" fmla="*/ 19315 h 1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815" h="19315">
                      <a:moveTo>
                        <a:pt x="0" y="0"/>
                      </a:moveTo>
                      <a:lnTo>
                        <a:pt x="42815" y="0"/>
                      </a:lnTo>
                      <a:lnTo>
                        <a:pt x="42815" y="19315"/>
                      </a:lnTo>
                      <a:lnTo>
                        <a:pt x="0" y="193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95" name="Forma Livre: Forma 194">
                <a:extLst>
                  <a:ext uri="{FF2B5EF4-FFF2-40B4-BE49-F238E27FC236}">
                    <a16:creationId xmlns:a16="http://schemas.microsoft.com/office/drawing/2014/main" id="{56E0290E-D1FF-435E-B462-8CA46F82139A}"/>
                  </a:ext>
                </a:extLst>
              </p:cNvPr>
              <p:cNvSpPr/>
              <p:nvPr/>
            </p:nvSpPr>
            <p:spPr>
              <a:xfrm>
                <a:off x="11043438" y="1865750"/>
                <a:ext cx="38244" cy="240796"/>
              </a:xfrm>
              <a:custGeom>
                <a:avLst/>
                <a:gdLst>
                  <a:gd name="connsiteX0" fmla="*/ 38244 w 38244"/>
                  <a:gd name="connsiteY0" fmla="*/ 240603 h 240796"/>
                  <a:gd name="connsiteX1" fmla="*/ 38244 w 38244"/>
                  <a:gd name="connsiteY1" fmla="*/ 0 h 240796"/>
                  <a:gd name="connsiteX2" fmla="*/ 0 w 38244"/>
                  <a:gd name="connsiteY2" fmla="*/ 45262 h 240796"/>
                  <a:gd name="connsiteX3" fmla="*/ 0 w 38244"/>
                  <a:gd name="connsiteY3" fmla="*/ 240796 h 240796"/>
                  <a:gd name="connsiteX4" fmla="*/ 38244 w 38244"/>
                  <a:gd name="connsiteY4" fmla="*/ 240603 h 240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240796">
                    <a:moveTo>
                      <a:pt x="38244" y="240603"/>
                    </a:moveTo>
                    <a:lnTo>
                      <a:pt x="38244" y="0"/>
                    </a:lnTo>
                    <a:lnTo>
                      <a:pt x="0" y="45262"/>
                    </a:lnTo>
                    <a:lnTo>
                      <a:pt x="0" y="240796"/>
                    </a:lnTo>
                    <a:lnTo>
                      <a:pt x="38244" y="240603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6" name="Forma Livre: Forma 195">
                <a:extLst>
                  <a:ext uri="{FF2B5EF4-FFF2-40B4-BE49-F238E27FC236}">
                    <a16:creationId xmlns:a16="http://schemas.microsoft.com/office/drawing/2014/main" id="{266FC257-33F7-4B69-9E40-164F3E87B30D}"/>
                  </a:ext>
                </a:extLst>
              </p:cNvPr>
              <p:cNvSpPr/>
              <p:nvPr/>
            </p:nvSpPr>
            <p:spPr>
              <a:xfrm>
                <a:off x="11075758" y="1865621"/>
                <a:ext cx="86982" cy="83763"/>
              </a:xfrm>
              <a:custGeom>
                <a:avLst/>
                <a:gdLst>
                  <a:gd name="connsiteX0" fmla="*/ 73913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13 w 86982"/>
                  <a:gd name="connsiteY5" fmla="*/ 47258 h 83763"/>
                  <a:gd name="connsiteX6" fmla="*/ 73913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13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13" y="47258"/>
                    </a:lnTo>
                    <a:lnTo>
                      <a:pt x="73913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7" name="Forma Livre: Forma 196">
                <a:extLst>
                  <a:ext uri="{FF2B5EF4-FFF2-40B4-BE49-F238E27FC236}">
                    <a16:creationId xmlns:a16="http://schemas.microsoft.com/office/drawing/2014/main" id="{FE1B55A1-B62C-4976-9047-64B7DF4EF744}"/>
                  </a:ext>
                </a:extLst>
              </p:cNvPr>
              <p:cNvSpPr/>
              <p:nvPr/>
            </p:nvSpPr>
            <p:spPr>
              <a:xfrm>
                <a:off x="10992381" y="1802460"/>
                <a:ext cx="38244" cy="303892"/>
              </a:xfrm>
              <a:custGeom>
                <a:avLst/>
                <a:gdLst>
                  <a:gd name="connsiteX0" fmla="*/ 38244 w 38244"/>
                  <a:gd name="connsiteY0" fmla="*/ 303699 h 303892"/>
                  <a:gd name="connsiteX1" fmla="*/ 38244 w 38244"/>
                  <a:gd name="connsiteY1" fmla="*/ 0 h 303892"/>
                  <a:gd name="connsiteX2" fmla="*/ 0 w 38244"/>
                  <a:gd name="connsiteY2" fmla="*/ 45198 h 303892"/>
                  <a:gd name="connsiteX3" fmla="*/ 0 w 38244"/>
                  <a:gd name="connsiteY3" fmla="*/ 303892 h 303892"/>
                  <a:gd name="connsiteX4" fmla="*/ 38244 w 38244"/>
                  <a:gd name="connsiteY4" fmla="*/ 303699 h 303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303892">
                    <a:moveTo>
                      <a:pt x="38244" y="303699"/>
                    </a:moveTo>
                    <a:lnTo>
                      <a:pt x="38244" y="0"/>
                    </a:lnTo>
                    <a:lnTo>
                      <a:pt x="0" y="45198"/>
                    </a:lnTo>
                    <a:lnTo>
                      <a:pt x="0" y="303892"/>
                    </a:lnTo>
                    <a:lnTo>
                      <a:pt x="38244" y="303699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id="{03C2AA55-1190-49AA-B8CA-86AB00161254}"/>
                  </a:ext>
                </a:extLst>
              </p:cNvPr>
              <p:cNvSpPr/>
              <p:nvPr/>
            </p:nvSpPr>
            <p:spPr>
              <a:xfrm>
                <a:off x="11024702" y="1802332"/>
                <a:ext cx="86982" cy="83763"/>
              </a:xfrm>
              <a:custGeom>
                <a:avLst/>
                <a:gdLst>
                  <a:gd name="connsiteX0" fmla="*/ 73977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77 w 86982"/>
                  <a:gd name="connsiteY5" fmla="*/ 47258 h 83763"/>
                  <a:gd name="connsiteX6" fmla="*/ 73977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77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77" y="47258"/>
                    </a:lnTo>
                    <a:lnTo>
                      <a:pt x="73977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9" name="Forma Livre: Forma 198">
                <a:extLst>
                  <a:ext uri="{FF2B5EF4-FFF2-40B4-BE49-F238E27FC236}">
                    <a16:creationId xmlns:a16="http://schemas.microsoft.com/office/drawing/2014/main" id="{38B8A219-4F79-4DA3-A9FB-F4A7923F94FB}"/>
                  </a:ext>
                </a:extLst>
              </p:cNvPr>
              <p:cNvSpPr/>
              <p:nvPr/>
            </p:nvSpPr>
            <p:spPr>
              <a:xfrm rot="10800000">
                <a:off x="10984204" y="2097210"/>
                <a:ext cx="148083" cy="9786"/>
              </a:xfrm>
              <a:custGeom>
                <a:avLst/>
                <a:gdLst>
                  <a:gd name="connsiteX0" fmla="*/ 0 w 148083"/>
                  <a:gd name="connsiteY0" fmla="*/ 0 h 9786"/>
                  <a:gd name="connsiteX1" fmla="*/ 148083 w 148083"/>
                  <a:gd name="connsiteY1" fmla="*/ 0 h 9786"/>
                  <a:gd name="connsiteX2" fmla="*/ 148083 w 148083"/>
                  <a:gd name="connsiteY2" fmla="*/ 9786 h 9786"/>
                  <a:gd name="connsiteX3" fmla="*/ 0 w 148083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083" h="9786">
                    <a:moveTo>
                      <a:pt x="0" y="0"/>
                    </a:moveTo>
                    <a:lnTo>
                      <a:pt x="148083" y="0"/>
                    </a:lnTo>
                    <a:lnTo>
                      <a:pt x="148083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0" name="Forma Livre: Forma 199">
                <a:extLst>
                  <a:ext uri="{FF2B5EF4-FFF2-40B4-BE49-F238E27FC236}">
                    <a16:creationId xmlns:a16="http://schemas.microsoft.com/office/drawing/2014/main" id="{4F8EC0DF-4713-4BDF-A7BC-FEA1941DE2DA}"/>
                  </a:ext>
                </a:extLst>
              </p:cNvPr>
              <p:cNvSpPr/>
              <p:nvPr/>
            </p:nvSpPr>
            <p:spPr>
              <a:xfrm rot="10800000">
                <a:off x="11201951" y="2097210"/>
                <a:ext cx="21954" cy="9786"/>
              </a:xfrm>
              <a:custGeom>
                <a:avLst/>
                <a:gdLst>
                  <a:gd name="connsiteX0" fmla="*/ 0 w 21954"/>
                  <a:gd name="connsiteY0" fmla="*/ 0 h 9786"/>
                  <a:gd name="connsiteX1" fmla="*/ 21955 w 21954"/>
                  <a:gd name="connsiteY1" fmla="*/ 0 h 9786"/>
                  <a:gd name="connsiteX2" fmla="*/ 21955 w 21954"/>
                  <a:gd name="connsiteY2" fmla="*/ 9786 h 9786"/>
                  <a:gd name="connsiteX3" fmla="*/ 0 w 21954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54" h="9786">
                    <a:moveTo>
                      <a:pt x="0" y="0"/>
                    </a:moveTo>
                    <a:lnTo>
                      <a:pt x="21955" y="0"/>
                    </a:lnTo>
                    <a:lnTo>
                      <a:pt x="21955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sp>
        <p:nvSpPr>
          <p:cNvPr id="206" name="Retângulo: Cantos Arredondados 205">
            <a:extLst>
              <a:ext uri="{FF2B5EF4-FFF2-40B4-BE49-F238E27FC236}">
                <a16:creationId xmlns:a16="http://schemas.microsoft.com/office/drawing/2014/main" id="{5728B022-69FD-4983-BA5A-9F4DA66B76E5}"/>
              </a:ext>
            </a:extLst>
          </p:cNvPr>
          <p:cNvSpPr/>
          <p:nvPr/>
        </p:nvSpPr>
        <p:spPr>
          <a:xfrm>
            <a:off x="160611" y="5209258"/>
            <a:ext cx="11668723" cy="1082231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rgbClr val="12D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grpSp>
        <p:nvGrpSpPr>
          <p:cNvPr id="369" name="Agrupar 368">
            <a:extLst>
              <a:ext uri="{FF2B5EF4-FFF2-40B4-BE49-F238E27FC236}">
                <a16:creationId xmlns:a16="http://schemas.microsoft.com/office/drawing/2014/main" id="{11A5289E-02C2-4629-8217-BF1F29316C9D}"/>
              </a:ext>
            </a:extLst>
          </p:cNvPr>
          <p:cNvGrpSpPr/>
          <p:nvPr/>
        </p:nvGrpSpPr>
        <p:grpSpPr>
          <a:xfrm>
            <a:off x="776242" y="5242871"/>
            <a:ext cx="1478889" cy="898456"/>
            <a:chOff x="555463" y="5269882"/>
            <a:chExt cx="1478889" cy="898456"/>
          </a:xfrm>
        </p:grpSpPr>
        <p:sp>
          <p:nvSpPr>
            <p:cNvPr id="207" name="CaixaDeTexto 206">
              <a:extLst>
                <a:ext uri="{FF2B5EF4-FFF2-40B4-BE49-F238E27FC236}">
                  <a16:creationId xmlns:a16="http://schemas.microsoft.com/office/drawing/2014/main" id="{4D1EE6D2-B8E3-45DE-9509-F3C937721331}"/>
                </a:ext>
              </a:extLst>
            </p:cNvPr>
            <p:cNvSpPr txBox="1"/>
            <p:nvPr/>
          </p:nvSpPr>
          <p:spPr>
            <a:xfrm>
              <a:off x="555463" y="5269882"/>
              <a:ext cx="1478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Arial Rounded MT Bold" panose="020F0704030504030204" pitchFamily="34" charset="0"/>
                </a:rPr>
                <a:t>Meta FORMAL – AGUA - OC</a:t>
              </a:r>
            </a:p>
          </p:txBody>
        </p:sp>
        <p:grpSp>
          <p:nvGrpSpPr>
            <p:cNvPr id="208" name="Agrupar 207">
              <a:extLst>
                <a:ext uri="{FF2B5EF4-FFF2-40B4-BE49-F238E27FC236}">
                  <a16:creationId xmlns:a16="http://schemas.microsoft.com/office/drawing/2014/main" id="{9185BDF0-C17B-4405-8498-2DF6C8218058}"/>
                </a:ext>
              </a:extLst>
            </p:cNvPr>
            <p:cNvGrpSpPr/>
            <p:nvPr/>
          </p:nvGrpSpPr>
          <p:grpSpPr>
            <a:xfrm>
              <a:off x="786556" y="5553691"/>
              <a:ext cx="928358" cy="614647"/>
              <a:chOff x="3015049" y="1625360"/>
              <a:chExt cx="822938" cy="595731"/>
            </a:xfrm>
          </p:grpSpPr>
          <p:sp>
            <p:nvSpPr>
              <p:cNvPr id="209" name="Retângulo: Cantos Arredondados 208">
                <a:extLst>
                  <a:ext uri="{FF2B5EF4-FFF2-40B4-BE49-F238E27FC236}">
                    <a16:creationId xmlns:a16="http://schemas.microsoft.com/office/drawing/2014/main" id="{5BE79DF8-C8AD-4CE7-9166-33739EF07D88}"/>
                  </a:ext>
                </a:extLst>
              </p:cNvPr>
              <p:cNvSpPr/>
              <p:nvPr/>
            </p:nvSpPr>
            <p:spPr>
              <a:xfrm>
                <a:off x="3015051" y="1625360"/>
                <a:ext cx="822936" cy="284875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Meta Formal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20.400</a:t>
                </a:r>
                <a:endParaRPr lang="pt-B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Retângulo: Cantos Arredondados 209">
                <a:extLst>
                  <a:ext uri="{FF2B5EF4-FFF2-40B4-BE49-F238E27FC236}">
                    <a16:creationId xmlns:a16="http://schemas.microsoft.com/office/drawing/2014/main" id="{3805DFB8-E202-470E-991A-52C2EA45104A}"/>
                  </a:ext>
                </a:extLst>
              </p:cNvPr>
              <p:cNvSpPr/>
              <p:nvPr/>
            </p:nvSpPr>
            <p:spPr>
              <a:xfrm>
                <a:off x="3015049" y="1951107"/>
                <a:ext cx="822936" cy="269984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Realizado 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36.676</a:t>
                </a:r>
              </a:p>
            </p:txBody>
          </p:sp>
        </p:grpSp>
      </p:grpSp>
      <p:grpSp>
        <p:nvGrpSpPr>
          <p:cNvPr id="211" name="Gráfico 2237">
            <a:extLst>
              <a:ext uri="{FF2B5EF4-FFF2-40B4-BE49-F238E27FC236}">
                <a16:creationId xmlns:a16="http://schemas.microsoft.com/office/drawing/2014/main" id="{050A8F2F-C2F4-42E7-B51D-AD72C8E8AB1D}"/>
              </a:ext>
            </a:extLst>
          </p:cNvPr>
          <p:cNvGrpSpPr/>
          <p:nvPr/>
        </p:nvGrpSpPr>
        <p:grpSpPr>
          <a:xfrm>
            <a:off x="250859" y="5261572"/>
            <a:ext cx="396947" cy="242178"/>
            <a:chOff x="10848354" y="1698995"/>
            <a:chExt cx="511337" cy="511337"/>
          </a:xfrm>
        </p:grpSpPr>
        <p:sp>
          <p:nvSpPr>
            <p:cNvPr id="212" name="Forma Livre: Forma 211">
              <a:extLst>
                <a:ext uri="{FF2B5EF4-FFF2-40B4-BE49-F238E27FC236}">
                  <a16:creationId xmlns:a16="http://schemas.microsoft.com/office/drawing/2014/main" id="{67B53B0F-669A-4CA4-B357-66DE964820AF}"/>
                </a:ext>
              </a:extLst>
            </p:cNvPr>
            <p:cNvSpPr/>
            <p:nvPr/>
          </p:nvSpPr>
          <p:spPr>
            <a:xfrm>
              <a:off x="10848354" y="1698995"/>
              <a:ext cx="511337" cy="511337"/>
            </a:xfrm>
            <a:custGeom>
              <a:avLst/>
              <a:gdLst>
                <a:gd name="connsiteX0" fmla="*/ 511338 w 511337"/>
                <a:gd name="connsiteY0" fmla="*/ 255669 h 511337"/>
                <a:gd name="connsiteX1" fmla="*/ 255669 w 511337"/>
                <a:gd name="connsiteY1" fmla="*/ 511338 h 511337"/>
                <a:gd name="connsiteX2" fmla="*/ 0 w 511337"/>
                <a:gd name="connsiteY2" fmla="*/ 255669 h 511337"/>
                <a:gd name="connsiteX3" fmla="*/ 255669 w 511337"/>
                <a:gd name="connsiteY3" fmla="*/ 0 h 511337"/>
                <a:gd name="connsiteX4" fmla="*/ 511338 w 511337"/>
                <a:gd name="connsiteY4" fmla="*/ 255669 h 51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337" h="511337">
                  <a:moveTo>
                    <a:pt x="511338" y="255669"/>
                  </a:moveTo>
                  <a:cubicBezTo>
                    <a:pt x="511338" y="396871"/>
                    <a:pt x="396870" y="511338"/>
                    <a:pt x="255669" y="511338"/>
                  </a:cubicBezTo>
                  <a:cubicBezTo>
                    <a:pt x="114467" y="511338"/>
                    <a:pt x="0" y="396871"/>
                    <a:pt x="0" y="255669"/>
                  </a:cubicBezTo>
                  <a:cubicBezTo>
                    <a:pt x="0" y="114467"/>
                    <a:pt x="114467" y="0"/>
                    <a:pt x="255669" y="0"/>
                  </a:cubicBezTo>
                  <a:cubicBezTo>
                    <a:pt x="396871" y="0"/>
                    <a:pt x="511338" y="114467"/>
                    <a:pt x="511338" y="255669"/>
                  </a:cubicBezTo>
                  <a:close/>
                </a:path>
              </a:pathLst>
            </a:custGeom>
            <a:solidFill>
              <a:srgbClr val="42BFE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13" name="Gráfico 2237">
              <a:extLst>
                <a:ext uri="{FF2B5EF4-FFF2-40B4-BE49-F238E27FC236}">
                  <a16:creationId xmlns:a16="http://schemas.microsoft.com/office/drawing/2014/main" id="{3D25CCC8-E712-44EA-BC29-AF0863E67CD9}"/>
                </a:ext>
              </a:extLst>
            </p:cNvPr>
            <p:cNvGrpSpPr/>
            <p:nvPr/>
          </p:nvGrpSpPr>
          <p:grpSpPr>
            <a:xfrm>
              <a:off x="10984204" y="1802332"/>
              <a:ext cx="239701" cy="304729"/>
              <a:chOff x="10984204" y="1802332"/>
              <a:chExt cx="239701" cy="304729"/>
            </a:xfrm>
            <a:solidFill>
              <a:srgbClr val="FFFFFF"/>
            </a:solidFill>
          </p:grpSpPr>
          <p:grpSp>
            <p:nvGrpSpPr>
              <p:cNvPr id="214" name="Gráfico 2237">
                <a:extLst>
                  <a:ext uri="{FF2B5EF4-FFF2-40B4-BE49-F238E27FC236}">
                    <a16:creationId xmlns:a16="http://schemas.microsoft.com/office/drawing/2014/main" id="{F0057D91-6C76-4455-AD65-B03065C8611D}"/>
                  </a:ext>
                </a:extLst>
              </p:cNvPr>
              <p:cNvGrpSpPr/>
              <p:nvPr/>
            </p:nvGrpSpPr>
            <p:grpSpPr>
              <a:xfrm>
                <a:off x="11094108" y="1924017"/>
                <a:ext cx="124196" cy="183043"/>
                <a:chOff x="11094108" y="1924017"/>
                <a:chExt cx="124196" cy="183043"/>
              </a:xfrm>
              <a:solidFill>
                <a:srgbClr val="FFFFFF"/>
              </a:solidFill>
            </p:grpSpPr>
            <p:sp>
              <p:nvSpPr>
                <p:cNvPr id="221" name="Forma Livre: Forma 220">
                  <a:extLst>
                    <a:ext uri="{FF2B5EF4-FFF2-40B4-BE49-F238E27FC236}">
                      <a16:creationId xmlns:a16="http://schemas.microsoft.com/office/drawing/2014/main" id="{9C18663E-5F6B-48FA-AC50-9085D0CD3654}"/>
                    </a:ext>
                  </a:extLst>
                </p:cNvPr>
                <p:cNvSpPr/>
                <p:nvPr/>
              </p:nvSpPr>
              <p:spPr>
                <a:xfrm>
                  <a:off x="11094108" y="1924017"/>
                  <a:ext cx="124196" cy="183043"/>
                </a:xfrm>
                <a:custGeom>
                  <a:avLst/>
                  <a:gdLst>
                    <a:gd name="connsiteX0" fmla="*/ 37858 w 124196"/>
                    <a:gd name="connsiteY0" fmla="*/ 386 h 183043"/>
                    <a:gd name="connsiteX1" fmla="*/ 38051 w 124196"/>
                    <a:gd name="connsiteY1" fmla="*/ 0 h 183043"/>
                    <a:gd name="connsiteX2" fmla="*/ 124197 w 124196"/>
                    <a:gd name="connsiteY2" fmla="*/ 39017 h 183043"/>
                    <a:gd name="connsiteX3" fmla="*/ 124197 w 124196"/>
                    <a:gd name="connsiteY3" fmla="*/ 183044 h 183043"/>
                    <a:gd name="connsiteX4" fmla="*/ 107779 w 124196"/>
                    <a:gd name="connsiteY4" fmla="*/ 183044 h 183043"/>
                    <a:gd name="connsiteX5" fmla="*/ 107779 w 124196"/>
                    <a:gd name="connsiteY5" fmla="*/ 49576 h 183043"/>
                    <a:gd name="connsiteX6" fmla="*/ 38116 w 124196"/>
                    <a:gd name="connsiteY6" fmla="*/ 18092 h 183043"/>
                    <a:gd name="connsiteX7" fmla="*/ 38116 w 124196"/>
                    <a:gd name="connsiteY7" fmla="*/ 183044 h 183043"/>
                    <a:gd name="connsiteX8" fmla="*/ 0 w 124196"/>
                    <a:gd name="connsiteY8" fmla="*/ 183044 h 183043"/>
                    <a:gd name="connsiteX9" fmla="*/ 0 w 124196"/>
                    <a:gd name="connsiteY9" fmla="*/ 40176 h 183043"/>
                    <a:gd name="connsiteX10" fmla="*/ 37858 w 124196"/>
                    <a:gd name="connsiteY10" fmla="*/ 386 h 1830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4196" h="183043">
                      <a:moveTo>
                        <a:pt x="37858" y="386"/>
                      </a:moveTo>
                      <a:lnTo>
                        <a:pt x="38051" y="0"/>
                      </a:lnTo>
                      <a:lnTo>
                        <a:pt x="124197" y="39017"/>
                      </a:lnTo>
                      <a:lnTo>
                        <a:pt x="124197" y="183044"/>
                      </a:lnTo>
                      <a:lnTo>
                        <a:pt x="107779" y="183044"/>
                      </a:lnTo>
                      <a:lnTo>
                        <a:pt x="107779" y="49576"/>
                      </a:lnTo>
                      <a:lnTo>
                        <a:pt x="38116" y="18092"/>
                      </a:lnTo>
                      <a:lnTo>
                        <a:pt x="38116" y="183044"/>
                      </a:lnTo>
                      <a:lnTo>
                        <a:pt x="0" y="183044"/>
                      </a:lnTo>
                      <a:lnTo>
                        <a:pt x="0" y="40176"/>
                      </a:lnTo>
                      <a:lnTo>
                        <a:pt x="37858" y="3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2" name="Forma Livre: Forma 221">
                  <a:extLst>
                    <a:ext uri="{FF2B5EF4-FFF2-40B4-BE49-F238E27FC236}">
                      <a16:creationId xmlns:a16="http://schemas.microsoft.com/office/drawing/2014/main" id="{79998FCC-B5D9-4A03-9927-A23AFE5266FD}"/>
                    </a:ext>
                  </a:extLst>
                </p:cNvPr>
                <p:cNvSpPr/>
                <p:nvPr/>
              </p:nvSpPr>
              <p:spPr>
                <a:xfrm>
                  <a:off x="11148061" y="1966897"/>
                  <a:ext cx="42815" cy="36827"/>
                </a:xfrm>
                <a:custGeom>
                  <a:avLst/>
                  <a:gdLst>
                    <a:gd name="connsiteX0" fmla="*/ 42816 w 42815"/>
                    <a:gd name="connsiteY0" fmla="*/ 36828 h 36827"/>
                    <a:gd name="connsiteX1" fmla="*/ 0 w 42815"/>
                    <a:gd name="connsiteY1" fmla="*/ 23564 h 36827"/>
                    <a:gd name="connsiteX2" fmla="*/ 0 w 42815"/>
                    <a:gd name="connsiteY2" fmla="*/ 0 h 36827"/>
                    <a:gd name="connsiteX3" fmla="*/ 42816 w 42815"/>
                    <a:gd name="connsiteY3" fmla="*/ 19959 h 36827"/>
                    <a:gd name="connsiteX4" fmla="*/ 42816 w 42815"/>
                    <a:gd name="connsiteY4" fmla="*/ 36828 h 36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36827">
                      <a:moveTo>
                        <a:pt x="42816" y="36828"/>
                      </a:moveTo>
                      <a:lnTo>
                        <a:pt x="0" y="23564"/>
                      </a:lnTo>
                      <a:lnTo>
                        <a:pt x="0" y="0"/>
                      </a:lnTo>
                      <a:lnTo>
                        <a:pt x="42816" y="19959"/>
                      </a:lnTo>
                      <a:lnTo>
                        <a:pt x="42816" y="368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3" name="Forma Livre: Forma 222">
                  <a:extLst>
                    <a:ext uri="{FF2B5EF4-FFF2-40B4-BE49-F238E27FC236}">
                      <a16:creationId xmlns:a16="http://schemas.microsoft.com/office/drawing/2014/main" id="{911905A4-D87C-4089-BF88-8ADE65CEF748}"/>
                    </a:ext>
                  </a:extLst>
                </p:cNvPr>
                <p:cNvSpPr/>
                <p:nvPr/>
              </p:nvSpPr>
              <p:spPr>
                <a:xfrm>
                  <a:off x="11148061" y="2009133"/>
                  <a:ext cx="42815" cy="27170"/>
                </a:xfrm>
                <a:custGeom>
                  <a:avLst/>
                  <a:gdLst>
                    <a:gd name="connsiteX0" fmla="*/ 42816 w 42815"/>
                    <a:gd name="connsiteY0" fmla="*/ 27170 h 27170"/>
                    <a:gd name="connsiteX1" fmla="*/ 0 w 42815"/>
                    <a:gd name="connsiteY1" fmla="*/ 22277 h 27170"/>
                    <a:gd name="connsiteX2" fmla="*/ 0 w 42815"/>
                    <a:gd name="connsiteY2" fmla="*/ 0 h 27170"/>
                    <a:gd name="connsiteX3" fmla="*/ 42816 w 42815"/>
                    <a:gd name="connsiteY3" fmla="*/ 11460 h 27170"/>
                    <a:gd name="connsiteX4" fmla="*/ 42816 w 42815"/>
                    <a:gd name="connsiteY4" fmla="*/ 27170 h 27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27170">
                      <a:moveTo>
                        <a:pt x="42816" y="27170"/>
                      </a:moveTo>
                      <a:lnTo>
                        <a:pt x="0" y="22277"/>
                      </a:lnTo>
                      <a:lnTo>
                        <a:pt x="0" y="0"/>
                      </a:lnTo>
                      <a:lnTo>
                        <a:pt x="42816" y="11460"/>
                      </a:lnTo>
                      <a:lnTo>
                        <a:pt x="42816" y="271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4" name="Forma Livre: Forma 223">
                  <a:extLst>
                    <a:ext uri="{FF2B5EF4-FFF2-40B4-BE49-F238E27FC236}">
                      <a16:creationId xmlns:a16="http://schemas.microsoft.com/office/drawing/2014/main" id="{096BFF4C-7634-4041-9427-A95C1EDD0E57}"/>
                    </a:ext>
                  </a:extLst>
                </p:cNvPr>
                <p:cNvSpPr/>
                <p:nvPr/>
              </p:nvSpPr>
              <p:spPr>
                <a:xfrm>
                  <a:off x="11148061" y="2048987"/>
                  <a:ext cx="42815" cy="19894"/>
                </a:xfrm>
                <a:custGeom>
                  <a:avLst/>
                  <a:gdLst>
                    <a:gd name="connsiteX0" fmla="*/ 42816 w 42815"/>
                    <a:gd name="connsiteY0" fmla="*/ 19895 h 19894"/>
                    <a:gd name="connsiteX1" fmla="*/ 0 w 42815"/>
                    <a:gd name="connsiteY1" fmla="*/ 19895 h 19894"/>
                    <a:gd name="connsiteX2" fmla="*/ 0 w 42815"/>
                    <a:gd name="connsiteY2" fmla="*/ 0 h 19894"/>
                    <a:gd name="connsiteX3" fmla="*/ 42816 w 42815"/>
                    <a:gd name="connsiteY3" fmla="*/ 3605 h 19894"/>
                    <a:gd name="connsiteX4" fmla="*/ 42816 w 42815"/>
                    <a:gd name="connsiteY4" fmla="*/ 19895 h 19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15" h="19894">
                      <a:moveTo>
                        <a:pt x="42816" y="19895"/>
                      </a:moveTo>
                      <a:lnTo>
                        <a:pt x="0" y="19895"/>
                      </a:lnTo>
                      <a:lnTo>
                        <a:pt x="0" y="0"/>
                      </a:lnTo>
                      <a:lnTo>
                        <a:pt x="42816" y="3605"/>
                      </a:lnTo>
                      <a:lnTo>
                        <a:pt x="42816" y="198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25" name="Forma Livre: Forma 224">
                  <a:extLst>
                    <a:ext uri="{FF2B5EF4-FFF2-40B4-BE49-F238E27FC236}">
                      <a16:creationId xmlns:a16="http://schemas.microsoft.com/office/drawing/2014/main" id="{ABF29085-3CCA-445C-A09E-A05E7F4DCB20}"/>
                    </a:ext>
                  </a:extLst>
                </p:cNvPr>
                <p:cNvSpPr/>
                <p:nvPr/>
              </p:nvSpPr>
              <p:spPr>
                <a:xfrm>
                  <a:off x="11148062" y="2087617"/>
                  <a:ext cx="42815" cy="19315"/>
                </a:xfrm>
                <a:custGeom>
                  <a:avLst/>
                  <a:gdLst>
                    <a:gd name="connsiteX0" fmla="*/ 0 w 42815"/>
                    <a:gd name="connsiteY0" fmla="*/ 0 h 19315"/>
                    <a:gd name="connsiteX1" fmla="*/ 42815 w 42815"/>
                    <a:gd name="connsiteY1" fmla="*/ 0 h 19315"/>
                    <a:gd name="connsiteX2" fmla="*/ 42815 w 42815"/>
                    <a:gd name="connsiteY2" fmla="*/ 19315 h 19315"/>
                    <a:gd name="connsiteX3" fmla="*/ 0 w 42815"/>
                    <a:gd name="connsiteY3" fmla="*/ 19315 h 1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815" h="19315">
                      <a:moveTo>
                        <a:pt x="0" y="0"/>
                      </a:moveTo>
                      <a:lnTo>
                        <a:pt x="42815" y="0"/>
                      </a:lnTo>
                      <a:lnTo>
                        <a:pt x="42815" y="19315"/>
                      </a:lnTo>
                      <a:lnTo>
                        <a:pt x="0" y="193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15" name="Forma Livre: Forma 214">
                <a:extLst>
                  <a:ext uri="{FF2B5EF4-FFF2-40B4-BE49-F238E27FC236}">
                    <a16:creationId xmlns:a16="http://schemas.microsoft.com/office/drawing/2014/main" id="{CF4C84DF-04DE-4CFF-821A-C72A7ECDB0BF}"/>
                  </a:ext>
                </a:extLst>
              </p:cNvPr>
              <p:cNvSpPr/>
              <p:nvPr/>
            </p:nvSpPr>
            <p:spPr>
              <a:xfrm>
                <a:off x="11043438" y="1865750"/>
                <a:ext cx="38244" cy="240796"/>
              </a:xfrm>
              <a:custGeom>
                <a:avLst/>
                <a:gdLst>
                  <a:gd name="connsiteX0" fmla="*/ 38244 w 38244"/>
                  <a:gd name="connsiteY0" fmla="*/ 240603 h 240796"/>
                  <a:gd name="connsiteX1" fmla="*/ 38244 w 38244"/>
                  <a:gd name="connsiteY1" fmla="*/ 0 h 240796"/>
                  <a:gd name="connsiteX2" fmla="*/ 0 w 38244"/>
                  <a:gd name="connsiteY2" fmla="*/ 45262 h 240796"/>
                  <a:gd name="connsiteX3" fmla="*/ 0 w 38244"/>
                  <a:gd name="connsiteY3" fmla="*/ 240796 h 240796"/>
                  <a:gd name="connsiteX4" fmla="*/ 38244 w 38244"/>
                  <a:gd name="connsiteY4" fmla="*/ 240603 h 240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240796">
                    <a:moveTo>
                      <a:pt x="38244" y="240603"/>
                    </a:moveTo>
                    <a:lnTo>
                      <a:pt x="38244" y="0"/>
                    </a:lnTo>
                    <a:lnTo>
                      <a:pt x="0" y="45262"/>
                    </a:lnTo>
                    <a:lnTo>
                      <a:pt x="0" y="240796"/>
                    </a:lnTo>
                    <a:lnTo>
                      <a:pt x="38244" y="240603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6" name="Forma Livre: Forma 215">
                <a:extLst>
                  <a:ext uri="{FF2B5EF4-FFF2-40B4-BE49-F238E27FC236}">
                    <a16:creationId xmlns:a16="http://schemas.microsoft.com/office/drawing/2014/main" id="{064306AA-3C49-473A-9326-2BE497D33E63}"/>
                  </a:ext>
                </a:extLst>
              </p:cNvPr>
              <p:cNvSpPr/>
              <p:nvPr/>
            </p:nvSpPr>
            <p:spPr>
              <a:xfrm>
                <a:off x="11075758" y="1865621"/>
                <a:ext cx="86982" cy="83763"/>
              </a:xfrm>
              <a:custGeom>
                <a:avLst/>
                <a:gdLst>
                  <a:gd name="connsiteX0" fmla="*/ 73913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13 w 86982"/>
                  <a:gd name="connsiteY5" fmla="*/ 47258 h 83763"/>
                  <a:gd name="connsiteX6" fmla="*/ 73913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13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13" y="47258"/>
                    </a:lnTo>
                    <a:lnTo>
                      <a:pt x="73913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7" name="Forma Livre: Forma 216">
                <a:extLst>
                  <a:ext uri="{FF2B5EF4-FFF2-40B4-BE49-F238E27FC236}">
                    <a16:creationId xmlns:a16="http://schemas.microsoft.com/office/drawing/2014/main" id="{C4C05C97-2D90-4113-B86C-9B0CB8E176B3}"/>
                  </a:ext>
                </a:extLst>
              </p:cNvPr>
              <p:cNvSpPr/>
              <p:nvPr/>
            </p:nvSpPr>
            <p:spPr>
              <a:xfrm>
                <a:off x="10992381" y="1802460"/>
                <a:ext cx="38244" cy="303892"/>
              </a:xfrm>
              <a:custGeom>
                <a:avLst/>
                <a:gdLst>
                  <a:gd name="connsiteX0" fmla="*/ 38244 w 38244"/>
                  <a:gd name="connsiteY0" fmla="*/ 303699 h 303892"/>
                  <a:gd name="connsiteX1" fmla="*/ 38244 w 38244"/>
                  <a:gd name="connsiteY1" fmla="*/ 0 h 303892"/>
                  <a:gd name="connsiteX2" fmla="*/ 0 w 38244"/>
                  <a:gd name="connsiteY2" fmla="*/ 45198 h 303892"/>
                  <a:gd name="connsiteX3" fmla="*/ 0 w 38244"/>
                  <a:gd name="connsiteY3" fmla="*/ 303892 h 303892"/>
                  <a:gd name="connsiteX4" fmla="*/ 38244 w 38244"/>
                  <a:gd name="connsiteY4" fmla="*/ 303699 h 303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44" h="303892">
                    <a:moveTo>
                      <a:pt x="38244" y="303699"/>
                    </a:moveTo>
                    <a:lnTo>
                      <a:pt x="38244" y="0"/>
                    </a:lnTo>
                    <a:lnTo>
                      <a:pt x="0" y="45198"/>
                    </a:lnTo>
                    <a:lnTo>
                      <a:pt x="0" y="303892"/>
                    </a:lnTo>
                    <a:lnTo>
                      <a:pt x="38244" y="303699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8" name="Forma Livre: Forma 217">
                <a:extLst>
                  <a:ext uri="{FF2B5EF4-FFF2-40B4-BE49-F238E27FC236}">
                    <a16:creationId xmlns:a16="http://schemas.microsoft.com/office/drawing/2014/main" id="{438EC65A-BDD4-4542-BAF3-367486FC9D12}"/>
                  </a:ext>
                </a:extLst>
              </p:cNvPr>
              <p:cNvSpPr/>
              <p:nvPr/>
            </p:nvSpPr>
            <p:spPr>
              <a:xfrm>
                <a:off x="11024702" y="1802332"/>
                <a:ext cx="86982" cy="83763"/>
              </a:xfrm>
              <a:custGeom>
                <a:avLst/>
                <a:gdLst>
                  <a:gd name="connsiteX0" fmla="*/ 73977 w 86982"/>
                  <a:gd name="connsiteY0" fmla="*/ 83764 h 83763"/>
                  <a:gd name="connsiteX1" fmla="*/ 86983 w 86982"/>
                  <a:gd name="connsiteY1" fmla="*/ 83764 h 83763"/>
                  <a:gd name="connsiteX2" fmla="*/ 86983 w 86982"/>
                  <a:gd name="connsiteY2" fmla="*/ 39081 h 83763"/>
                  <a:gd name="connsiteX3" fmla="*/ 5666 w 86982"/>
                  <a:gd name="connsiteY3" fmla="*/ 0 h 83763"/>
                  <a:gd name="connsiteX4" fmla="*/ 0 w 86982"/>
                  <a:gd name="connsiteY4" fmla="*/ 11782 h 83763"/>
                  <a:gd name="connsiteX5" fmla="*/ 73977 w 86982"/>
                  <a:gd name="connsiteY5" fmla="*/ 47258 h 83763"/>
                  <a:gd name="connsiteX6" fmla="*/ 73977 w 86982"/>
                  <a:gd name="connsiteY6" fmla="*/ 83764 h 83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982" h="83763">
                    <a:moveTo>
                      <a:pt x="73977" y="83764"/>
                    </a:moveTo>
                    <a:lnTo>
                      <a:pt x="86983" y="83764"/>
                    </a:lnTo>
                    <a:lnTo>
                      <a:pt x="86983" y="39081"/>
                    </a:lnTo>
                    <a:lnTo>
                      <a:pt x="5666" y="0"/>
                    </a:lnTo>
                    <a:lnTo>
                      <a:pt x="0" y="11782"/>
                    </a:lnTo>
                    <a:lnTo>
                      <a:pt x="73977" y="47258"/>
                    </a:lnTo>
                    <a:lnTo>
                      <a:pt x="73977" y="83764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9" name="Forma Livre: Forma 218">
                <a:extLst>
                  <a:ext uri="{FF2B5EF4-FFF2-40B4-BE49-F238E27FC236}">
                    <a16:creationId xmlns:a16="http://schemas.microsoft.com/office/drawing/2014/main" id="{41BD7FF1-7CA4-4BE0-9AAA-FC39C10B6DB8}"/>
                  </a:ext>
                </a:extLst>
              </p:cNvPr>
              <p:cNvSpPr/>
              <p:nvPr/>
            </p:nvSpPr>
            <p:spPr>
              <a:xfrm rot="10800000">
                <a:off x="10984204" y="2097210"/>
                <a:ext cx="148083" cy="9786"/>
              </a:xfrm>
              <a:custGeom>
                <a:avLst/>
                <a:gdLst>
                  <a:gd name="connsiteX0" fmla="*/ 0 w 148083"/>
                  <a:gd name="connsiteY0" fmla="*/ 0 h 9786"/>
                  <a:gd name="connsiteX1" fmla="*/ 148083 w 148083"/>
                  <a:gd name="connsiteY1" fmla="*/ 0 h 9786"/>
                  <a:gd name="connsiteX2" fmla="*/ 148083 w 148083"/>
                  <a:gd name="connsiteY2" fmla="*/ 9786 h 9786"/>
                  <a:gd name="connsiteX3" fmla="*/ 0 w 148083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8083" h="9786">
                    <a:moveTo>
                      <a:pt x="0" y="0"/>
                    </a:moveTo>
                    <a:lnTo>
                      <a:pt x="148083" y="0"/>
                    </a:lnTo>
                    <a:lnTo>
                      <a:pt x="148083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0" name="Forma Livre: Forma 219">
                <a:extLst>
                  <a:ext uri="{FF2B5EF4-FFF2-40B4-BE49-F238E27FC236}">
                    <a16:creationId xmlns:a16="http://schemas.microsoft.com/office/drawing/2014/main" id="{00B097BE-FB53-47F9-B734-82DDDE5162C8}"/>
                  </a:ext>
                </a:extLst>
              </p:cNvPr>
              <p:cNvSpPr/>
              <p:nvPr/>
            </p:nvSpPr>
            <p:spPr>
              <a:xfrm rot="10800000">
                <a:off x="11201951" y="2097210"/>
                <a:ext cx="21954" cy="9786"/>
              </a:xfrm>
              <a:custGeom>
                <a:avLst/>
                <a:gdLst>
                  <a:gd name="connsiteX0" fmla="*/ 0 w 21954"/>
                  <a:gd name="connsiteY0" fmla="*/ 0 h 9786"/>
                  <a:gd name="connsiteX1" fmla="*/ 21955 w 21954"/>
                  <a:gd name="connsiteY1" fmla="*/ 0 h 9786"/>
                  <a:gd name="connsiteX2" fmla="*/ 21955 w 21954"/>
                  <a:gd name="connsiteY2" fmla="*/ 9786 h 9786"/>
                  <a:gd name="connsiteX3" fmla="*/ 0 w 21954"/>
                  <a:gd name="connsiteY3" fmla="*/ 9786 h 9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54" h="9786">
                    <a:moveTo>
                      <a:pt x="0" y="0"/>
                    </a:moveTo>
                    <a:lnTo>
                      <a:pt x="21955" y="0"/>
                    </a:lnTo>
                    <a:lnTo>
                      <a:pt x="21955" y="9786"/>
                    </a:lnTo>
                    <a:lnTo>
                      <a:pt x="0" y="97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370" name="Agrupar 369">
            <a:extLst>
              <a:ext uri="{FF2B5EF4-FFF2-40B4-BE49-F238E27FC236}">
                <a16:creationId xmlns:a16="http://schemas.microsoft.com/office/drawing/2014/main" id="{0052A908-FB57-4D38-A2A6-EACE50BC9D66}"/>
              </a:ext>
            </a:extLst>
          </p:cNvPr>
          <p:cNvGrpSpPr/>
          <p:nvPr/>
        </p:nvGrpSpPr>
        <p:grpSpPr>
          <a:xfrm>
            <a:off x="4175784" y="688482"/>
            <a:ext cx="1478889" cy="873918"/>
            <a:chOff x="597344" y="711088"/>
            <a:chExt cx="1478889" cy="873918"/>
          </a:xfrm>
        </p:grpSpPr>
        <p:sp>
          <p:nvSpPr>
            <p:cNvPr id="371" name="CaixaDeTexto 370">
              <a:extLst>
                <a:ext uri="{FF2B5EF4-FFF2-40B4-BE49-F238E27FC236}">
                  <a16:creationId xmlns:a16="http://schemas.microsoft.com/office/drawing/2014/main" id="{E4B600ED-D4C7-4808-BE6C-24B9F344EE09}"/>
                </a:ext>
              </a:extLst>
            </p:cNvPr>
            <p:cNvSpPr txBox="1"/>
            <p:nvPr/>
          </p:nvSpPr>
          <p:spPr>
            <a:xfrm>
              <a:off x="597344" y="711088"/>
              <a:ext cx="1478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Arial Rounded MT Bold" panose="020F0704030504030204" pitchFamily="34" charset="0"/>
                </a:rPr>
                <a:t>Meta INFORMAL – AGUA - OX </a:t>
              </a:r>
            </a:p>
          </p:txBody>
        </p:sp>
        <p:grpSp>
          <p:nvGrpSpPr>
            <p:cNvPr id="372" name="Agrupar 371">
              <a:extLst>
                <a:ext uri="{FF2B5EF4-FFF2-40B4-BE49-F238E27FC236}">
                  <a16:creationId xmlns:a16="http://schemas.microsoft.com/office/drawing/2014/main" id="{01B3E819-B783-4773-8C99-9456C32DEFE3}"/>
                </a:ext>
              </a:extLst>
            </p:cNvPr>
            <p:cNvGrpSpPr/>
            <p:nvPr/>
          </p:nvGrpSpPr>
          <p:grpSpPr>
            <a:xfrm>
              <a:off x="811377" y="970359"/>
              <a:ext cx="928358" cy="614647"/>
              <a:chOff x="3015049" y="1625360"/>
              <a:chExt cx="822938" cy="595731"/>
            </a:xfrm>
          </p:grpSpPr>
          <p:sp>
            <p:nvSpPr>
              <p:cNvPr id="373" name="Retângulo: Cantos Arredondados 372">
                <a:extLst>
                  <a:ext uri="{FF2B5EF4-FFF2-40B4-BE49-F238E27FC236}">
                    <a16:creationId xmlns:a16="http://schemas.microsoft.com/office/drawing/2014/main" id="{A147170E-46E4-4871-9CAA-7264A8BAD600}"/>
                  </a:ext>
                </a:extLst>
              </p:cNvPr>
              <p:cNvSpPr/>
              <p:nvPr/>
            </p:nvSpPr>
            <p:spPr>
              <a:xfrm>
                <a:off x="3015051" y="1625360"/>
                <a:ext cx="822936" cy="284875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Meta Informal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40.200</a:t>
                </a:r>
                <a:endParaRPr lang="pt-B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Retângulo: Cantos Arredondados 373">
                <a:extLst>
                  <a:ext uri="{FF2B5EF4-FFF2-40B4-BE49-F238E27FC236}">
                    <a16:creationId xmlns:a16="http://schemas.microsoft.com/office/drawing/2014/main" id="{3474F415-E04D-423D-BAED-2D1A29F287EE}"/>
                  </a:ext>
                </a:extLst>
              </p:cNvPr>
              <p:cNvSpPr/>
              <p:nvPr/>
            </p:nvSpPr>
            <p:spPr>
              <a:xfrm>
                <a:off x="3015049" y="1951107"/>
                <a:ext cx="822936" cy="269984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Realizado 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5.193</a:t>
                </a:r>
              </a:p>
            </p:txBody>
          </p:sp>
        </p:grpSp>
      </p:grpSp>
      <p:grpSp>
        <p:nvGrpSpPr>
          <p:cNvPr id="375" name="Agrupar 374">
            <a:extLst>
              <a:ext uri="{FF2B5EF4-FFF2-40B4-BE49-F238E27FC236}">
                <a16:creationId xmlns:a16="http://schemas.microsoft.com/office/drawing/2014/main" id="{8100F288-0BBF-45B6-ACC8-8FC0FA760E9C}"/>
              </a:ext>
            </a:extLst>
          </p:cNvPr>
          <p:cNvGrpSpPr/>
          <p:nvPr/>
        </p:nvGrpSpPr>
        <p:grpSpPr>
          <a:xfrm>
            <a:off x="4175785" y="1845934"/>
            <a:ext cx="1478889" cy="898456"/>
            <a:chOff x="572880" y="1879724"/>
            <a:chExt cx="1478889" cy="898456"/>
          </a:xfrm>
        </p:grpSpPr>
        <p:sp>
          <p:nvSpPr>
            <p:cNvPr id="376" name="CaixaDeTexto 375">
              <a:extLst>
                <a:ext uri="{FF2B5EF4-FFF2-40B4-BE49-F238E27FC236}">
                  <a16:creationId xmlns:a16="http://schemas.microsoft.com/office/drawing/2014/main" id="{8437664D-011F-4762-B810-74A0D0A3632A}"/>
                </a:ext>
              </a:extLst>
            </p:cNvPr>
            <p:cNvSpPr txBox="1"/>
            <p:nvPr/>
          </p:nvSpPr>
          <p:spPr>
            <a:xfrm>
              <a:off x="572880" y="1879724"/>
              <a:ext cx="1478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Arial Rounded MT Bold" panose="020F0704030504030204" pitchFamily="34" charset="0"/>
                </a:rPr>
                <a:t>Meta INFORMAL – AGUA - OO</a:t>
              </a:r>
            </a:p>
          </p:txBody>
        </p:sp>
        <p:grpSp>
          <p:nvGrpSpPr>
            <p:cNvPr id="377" name="Agrupar 376">
              <a:extLst>
                <a:ext uri="{FF2B5EF4-FFF2-40B4-BE49-F238E27FC236}">
                  <a16:creationId xmlns:a16="http://schemas.microsoft.com/office/drawing/2014/main" id="{01D4F588-F99D-407E-BFF7-AC9C626F531B}"/>
                </a:ext>
              </a:extLst>
            </p:cNvPr>
            <p:cNvGrpSpPr/>
            <p:nvPr/>
          </p:nvGrpSpPr>
          <p:grpSpPr>
            <a:xfrm>
              <a:off x="803973" y="2163533"/>
              <a:ext cx="928358" cy="614647"/>
              <a:chOff x="3015049" y="1625360"/>
              <a:chExt cx="822938" cy="595731"/>
            </a:xfrm>
          </p:grpSpPr>
          <p:sp>
            <p:nvSpPr>
              <p:cNvPr id="378" name="Retângulo: Cantos Arredondados 377">
                <a:extLst>
                  <a:ext uri="{FF2B5EF4-FFF2-40B4-BE49-F238E27FC236}">
                    <a16:creationId xmlns:a16="http://schemas.microsoft.com/office/drawing/2014/main" id="{F2AF05A2-048F-432E-892B-0511B71C1000}"/>
                  </a:ext>
                </a:extLst>
              </p:cNvPr>
              <p:cNvSpPr/>
              <p:nvPr/>
            </p:nvSpPr>
            <p:spPr>
              <a:xfrm>
                <a:off x="3015051" y="1625360"/>
                <a:ext cx="822936" cy="284875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Meta Informal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22.800</a:t>
                </a:r>
                <a:endParaRPr lang="pt-B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Retângulo: Cantos Arredondados 378">
                <a:extLst>
                  <a:ext uri="{FF2B5EF4-FFF2-40B4-BE49-F238E27FC236}">
                    <a16:creationId xmlns:a16="http://schemas.microsoft.com/office/drawing/2014/main" id="{5029A253-4FD0-4AB1-BEC1-94794C0CA285}"/>
                  </a:ext>
                </a:extLst>
              </p:cNvPr>
              <p:cNvSpPr/>
              <p:nvPr/>
            </p:nvSpPr>
            <p:spPr>
              <a:xfrm>
                <a:off x="3015049" y="1951107"/>
                <a:ext cx="822936" cy="269984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Realizado 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691</a:t>
                </a:r>
              </a:p>
            </p:txBody>
          </p:sp>
        </p:grpSp>
      </p:grpSp>
      <p:grpSp>
        <p:nvGrpSpPr>
          <p:cNvPr id="380" name="Agrupar 379">
            <a:extLst>
              <a:ext uri="{FF2B5EF4-FFF2-40B4-BE49-F238E27FC236}">
                <a16:creationId xmlns:a16="http://schemas.microsoft.com/office/drawing/2014/main" id="{DB4A240B-BE48-49FE-9CE5-28FEDAF34891}"/>
              </a:ext>
            </a:extLst>
          </p:cNvPr>
          <p:cNvGrpSpPr/>
          <p:nvPr/>
        </p:nvGrpSpPr>
        <p:grpSpPr>
          <a:xfrm>
            <a:off x="4175785" y="2963800"/>
            <a:ext cx="1478889" cy="898456"/>
            <a:chOff x="555463" y="2963800"/>
            <a:chExt cx="1478889" cy="898456"/>
          </a:xfrm>
        </p:grpSpPr>
        <p:sp>
          <p:nvSpPr>
            <p:cNvPr id="381" name="CaixaDeTexto 380">
              <a:extLst>
                <a:ext uri="{FF2B5EF4-FFF2-40B4-BE49-F238E27FC236}">
                  <a16:creationId xmlns:a16="http://schemas.microsoft.com/office/drawing/2014/main" id="{B3636503-75A2-4F7E-966B-2A6B7BFBFD5A}"/>
                </a:ext>
              </a:extLst>
            </p:cNvPr>
            <p:cNvSpPr txBox="1"/>
            <p:nvPr/>
          </p:nvSpPr>
          <p:spPr>
            <a:xfrm>
              <a:off x="555463" y="2963800"/>
              <a:ext cx="1478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Arial Rounded MT Bold" panose="020F0704030504030204" pitchFamily="34" charset="0"/>
                </a:rPr>
                <a:t>Meta INFORMAL – AGUA - OS</a:t>
              </a:r>
            </a:p>
          </p:txBody>
        </p:sp>
        <p:grpSp>
          <p:nvGrpSpPr>
            <p:cNvPr id="382" name="Agrupar 381">
              <a:extLst>
                <a:ext uri="{FF2B5EF4-FFF2-40B4-BE49-F238E27FC236}">
                  <a16:creationId xmlns:a16="http://schemas.microsoft.com/office/drawing/2014/main" id="{B182CE3F-4A0E-4CEE-91D7-F055BC49DC1A}"/>
                </a:ext>
              </a:extLst>
            </p:cNvPr>
            <p:cNvGrpSpPr/>
            <p:nvPr/>
          </p:nvGrpSpPr>
          <p:grpSpPr>
            <a:xfrm>
              <a:off x="786556" y="3247609"/>
              <a:ext cx="928358" cy="614647"/>
              <a:chOff x="3015049" y="1625360"/>
              <a:chExt cx="822938" cy="595731"/>
            </a:xfrm>
          </p:grpSpPr>
          <p:sp>
            <p:nvSpPr>
              <p:cNvPr id="383" name="Retângulo: Cantos Arredondados 382">
                <a:extLst>
                  <a:ext uri="{FF2B5EF4-FFF2-40B4-BE49-F238E27FC236}">
                    <a16:creationId xmlns:a16="http://schemas.microsoft.com/office/drawing/2014/main" id="{449CC63C-CB5C-4730-8D60-30EB37410718}"/>
                  </a:ext>
                </a:extLst>
              </p:cNvPr>
              <p:cNvSpPr/>
              <p:nvPr/>
            </p:nvSpPr>
            <p:spPr>
              <a:xfrm>
                <a:off x="3015051" y="1625360"/>
                <a:ext cx="822936" cy="284875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Meta Informal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4.800</a:t>
                </a:r>
                <a:endParaRPr lang="pt-B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Retângulo: Cantos Arredondados 383">
                <a:extLst>
                  <a:ext uri="{FF2B5EF4-FFF2-40B4-BE49-F238E27FC236}">
                    <a16:creationId xmlns:a16="http://schemas.microsoft.com/office/drawing/2014/main" id="{47C4FD98-FDDA-4082-B5CF-C9C29BE10ECA}"/>
                  </a:ext>
                </a:extLst>
              </p:cNvPr>
              <p:cNvSpPr/>
              <p:nvPr/>
            </p:nvSpPr>
            <p:spPr>
              <a:xfrm>
                <a:off x="3015049" y="1951107"/>
                <a:ext cx="822936" cy="269984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Realizado 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1.458</a:t>
                </a:r>
              </a:p>
            </p:txBody>
          </p:sp>
        </p:grpSp>
      </p:grpSp>
      <p:grpSp>
        <p:nvGrpSpPr>
          <p:cNvPr id="385" name="Agrupar 384">
            <a:extLst>
              <a:ext uri="{FF2B5EF4-FFF2-40B4-BE49-F238E27FC236}">
                <a16:creationId xmlns:a16="http://schemas.microsoft.com/office/drawing/2014/main" id="{B698A160-34DC-408A-AD53-EE97EE50009A}"/>
              </a:ext>
            </a:extLst>
          </p:cNvPr>
          <p:cNvGrpSpPr/>
          <p:nvPr/>
        </p:nvGrpSpPr>
        <p:grpSpPr>
          <a:xfrm>
            <a:off x="4175785" y="4153517"/>
            <a:ext cx="1478889" cy="898456"/>
            <a:chOff x="555463" y="4127027"/>
            <a:chExt cx="1478889" cy="898456"/>
          </a:xfrm>
        </p:grpSpPr>
        <p:sp>
          <p:nvSpPr>
            <p:cNvPr id="386" name="CaixaDeTexto 385">
              <a:extLst>
                <a:ext uri="{FF2B5EF4-FFF2-40B4-BE49-F238E27FC236}">
                  <a16:creationId xmlns:a16="http://schemas.microsoft.com/office/drawing/2014/main" id="{28DDC432-8A32-4F39-983C-81F89A793119}"/>
                </a:ext>
              </a:extLst>
            </p:cNvPr>
            <p:cNvSpPr txBox="1"/>
            <p:nvPr/>
          </p:nvSpPr>
          <p:spPr>
            <a:xfrm>
              <a:off x="555463" y="4127027"/>
              <a:ext cx="1478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Arial Rounded MT Bold" panose="020F0704030504030204" pitchFamily="34" charset="0"/>
                </a:rPr>
                <a:t>Meta INFORMAL – AGUA - OL</a:t>
              </a:r>
            </a:p>
          </p:txBody>
        </p:sp>
        <p:grpSp>
          <p:nvGrpSpPr>
            <p:cNvPr id="387" name="Agrupar 386">
              <a:extLst>
                <a:ext uri="{FF2B5EF4-FFF2-40B4-BE49-F238E27FC236}">
                  <a16:creationId xmlns:a16="http://schemas.microsoft.com/office/drawing/2014/main" id="{37B24AA0-9FEA-4674-8DF9-2C8717D846D4}"/>
                </a:ext>
              </a:extLst>
            </p:cNvPr>
            <p:cNvGrpSpPr/>
            <p:nvPr/>
          </p:nvGrpSpPr>
          <p:grpSpPr>
            <a:xfrm>
              <a:off x="786556" y="4410836"/>
              <a:ext cx="928358" cy="614647"/>
              <a:chOff x="3015049" y="1625360"/>
              <a:chExt cx="822938" cy="595731"/>
            </a:xfrm>
          </p:grpSpPr>
          <p:sp>
            <p:nvSpPr>
              <p:cNvPr id="388" name="Retângulo: Cantos Arredondados 387">
                <a:extLst>
                  <a:ext uri="{FF2B5EF4-FFF2-40B4-BE49-F238E27FC236}">
                    <a16:creationId xmlns:a16="http://schemas.microsoft.com/office/drawing/2014/main" id="{33F3E450-E25C-4CAF-854A-73F4DCAF82E8}"/>
                  </a:ext>
                </a:extLst>
              </p:cNvPr>
              <p:cNvSpPr/>
              <p:nvPr/>
            </p:nvSpPr>
            <p:spPr>
              <a:xfrm>
                <a:off x="3015051" y="1625360"/>
                <a:ext cx="822936" cy="284875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Meta Informal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4.900</a:t>
                </a:r>
                <a:endParaRPr lang="pt-B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Retângulo: Cantos Arredondados 388">
                <a:extLst>
                  <a:ext uri="{FF2B5EF4-FFF2-40B4-BE49-F238E27FC236}">
                    <a16:creationId xmlns:a16="http://schemas.microsoft.com/office/drawing/2014/main" id="{F35C4B48-FA30-414C-8E19-0C89A3840482}"/>
                  </a:ext>
                </a:extLst>
              </p:cNvPr>
              <p:cNvSpPr/>
              <p:nvPr/>
            </p:nvSpPr>
            <p:spPr>
              <a:xfrm>
                <a:off x="3015049" y="1951107"/>
                <a:ext cx="822936" cy="269984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Realizado 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3.356</a:t>
                </a:r>
              </a:p>
            </p:txBody>
          </p:sp>
        </p:grpSp>
      </p:grpSp>
      <p:grpSp>
        <p:nvGrpSpPr>
          <p:cNvPr id="390" name="Agrupar 389">
            <a:extLst>
              <a:ext uri="{FF2B5EF4-FFF2-40B4-BE49-F238E27FC236}">
                <a16:creationId xmlns:a16="http://schemas.microsoft.com/office/drawing/2014/main" id="{36290A72-532D-4DA4-8F34-728E23E0BF9A}"/>
              </a:ext>
            </a:extLst>
          </p:cNvPr>
          <p:cNvGrpSpPr/>
          <p:nvPr/>
        </p:nvGrpSpPr>
        <p:grpSpPr>
          <a:xfrm>
            <a:off x="4175784" y="5247464"/>
            <a:ext cx="1478889" cy="898456"/>
            <a:chOff x="555463" y="5269882"/>
            <a:chExt cx="1478889" cy="898456"/>
          </a:xfrm>
        </p:grpSpPr>
        <p:sp>
          <p:nvSpPr>
            <p:cNvPr id="391" name="CaixaDeTexto 390">
              <a:extLst>
                <a:ext uri="{FF2B5EF4-FFF2-40B4-BE49-F238E27FC236}">
                  <a16:creationId xmlns:a16="http://schemas.microsoft.com/office/drawing/2014/main" id="{561D9304-5255-4393-9741-F2411B55692F}"/>
                </a:ext>
              </a:extLst>
            </p:cNvPr>
            <p:cNvSpPr txBox="1"/>
            <p:nvPr/>
          </p:nvSpPr>
          <p:spPr>
            <a:xfrm>
              <a:off x="555463" y="5269882"/>
              <a:ext cx="1478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Arial Rounded MT Bold" panose="020F0704030504030204" pitchFamily="34" charset="0"/>
                </a:rPr>
                <a:t>Meta INFORMAL – AGUA - OC</a:t>
              </a:r>
            </a:p>
          </p:txBody>
        </p:sp>
        <p:grpSp>
          <p:nvGrpSpPr>
            <p:cNvPr id="392" name="Agrupar 391">
              <a:extLst>
                <a:ext uri="{FF2B5EF4-FFF2-40B4-BE49-F238E27FC236}">
                  <a16:creationId xmlns:a16="http://schemas.microsoft.com/office/drawing/2014/main" id="{C738DF2D-F640-4CE7-908A-074231928F4E}"/>
                </a:ext>
              </a:extLst>
            </p:cNvPr>
            <p:cNvGrpSpPr/>
            <p:nvPr/>
          </p:nvGrpSpPr>
          <p:grpSpPr>
            <a:xfrm>
              <a:off x="786556" y="5553691"/>
              <a:ext cx="928358" cy="614647"/>
              <a:chOff x="3015049" y="1625360"/>
              <a:chExt cx="822938" cy="595731"/>
            </a:xfrm>
          </p:grpSpPr>
          <p:sp>
            <p:nvSpPr>
              <p:cNvPr id="393" name="Retângulo: Cantos Arredondados 392">
                <a:extLst>
                  <a:ext uri="{FF2B5EF4-FFF2-40B4-BE49-F238E27FC236}">
                    <a16:creationId xmlns:a16="http://schemas.microsoft.com/office/drawing/2014/main" id="{BBFD434E-79D2-4DB1-88A1-90B4BE5CF2EE}"/>
                  </a:ext>
                </a:extLst>
              </p:cNvPr>
              <p:cNvSpPr/>
              <p:nvPr/>
            </p:nvSpPr>
            <p:spPr>
              <a:xfrm>
                <a:off x="3015051" y="1625360"/>
                <a:ext cx="822936" cy="284875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Meta Informal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3.500</a:t>
                </a:r>
                <a:endParaRPr lang="pt-B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Retângulo: Cantos Arredondados 393">
                <a:extLst>
                  <a:ext uri="{FF2B5EF4-FFF2-40B4-BE49-F238E27FC236}">
                    <a16:creationId xmlns:a16="http://schemas.microsoft.com/office/drawing/2014/main" id="{AC8B2F29-0214-42AF-8CA5-610176FD2287}"/>
                  </a:ext>
                </a:extLst>
              </p:cNvPr>
              <p:cNvSpPr/>
              <p:nvPr/>
            </p:nvSpPr>
            <p:spPr>
              <a:xfrm>
                <a:off x="3015049" y="1951107"/>
                <a:ext cx="822936" cy="269984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Realizado 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-479</a:t>
                </a:r>
              </a:p>
            </p:txBody>
          </p:sp>
        </p:grpSp>
      </p:grpSp>
      <p:grpSp>
        <p:nvGrpSpPr>
          <p:cNvPr id="445" name="Agrupar 444">
            <a:extLst>
              <a:ext uri="{FF2B5EF4-FFF2-40B4-BE49-F238E27FC236}">
                <a16:creationId xmlns:a16="http://schemas.microsoft.com/office/drawing/2014/main" id="{08347508-930F-44E7-8D4A-45233FB0486C}"/>
              </a:ext>
            </a:extLst>
          </p:cNvPr>
          <p:cNvGrpSpPr/>
          <p:nvPr/>
        </p:nvGrpSpPr>
        <p:grpSpPr>
          <a:xfrm>
            <a:off x="7845517" y="680291"/>
            <a:ext cx="1478889" cy="873918"/>
            <a:chOff x="597344" y="711088"/>
            <a:chExt cx="1478889" cy="873918"/>
          </a:xfrm>
        </p:grpSpPr>
        <p:sp>
          <p:nvSpPr>
            <p:cNvPr id="446" name="CaixaDeTexto 445">
              <a:extLst>
                <a:ext uri="{FF2B5EF4-FFF2-40B4-BE49-F238E27FC236}">
                  <a16:creationId xmlns:a16="http://schemas.microsoft.com/office/drawing/2014/main" id="{2D2F946D-D89B-4828-A4BE-6D6C9684DC5C}"/>
                </a:ext>
              </a:extLst>
            </p:cNvPr>
            <p:cNvSpPr txBox="1"/>
            <p:nvPr/>
          </p:nvSpPr>
          <p:spPr>
            <a:xfrm>
              <a:off x="597344" y="711088"/>
              <a:ext cx="1478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Arial Rounded MT Bold" panose="020F0704030504030204" pitchFamily="34" charset="0"/>
                </a:rPr>
                <a:t>Meta TOTAL – AGUA - OX </a:t>
              </a:r>
            </a:p>
          </p:txBody>
        </p:sp>
        <p:grpSp>
          <p:nvGrpSpPr>
            <p:cNvPr id="447" name="Agrupar 446">
              <a:extLst>
                <a:ext uri="{FF2B5EF4-FFF2-40B4-BE49-F238E27FC236}">
                  <a16:creationId xmlns:a16="http://schemas.microsoft.com/office/drawing/2014/main" id="{154D4BFD-D919-4380-9431-06EC34F0CFCB}"/>
                </a:ext>
              </a:extLst>
            </p:cNvPr>
            <p:cNvGrpSpPr/>
            <p:nvPr/>
          </p:nvGrpSpPr>
          <p:grpSpPr>
            <a:xfrm>
              <a:off x="811377" y="970359"/>
              <a:ext cx="928358" cy="614647"/>
              <a:chOff x="3015049" y="1625360"/>
              <a:chExt cx="822938" cy="595731"/>
            </a:xfrm>
          </p:grpSpPr>
          <p:sp>
            <p:nvSpPr>
              <p:cNvPr id="448" name="Retângulo: Cantos Arredondados 447">
                <a:extLst>
                  <a:ext uri="{FF2B5EF4-FFF2-40B4-BE49-F238E27FC236}">
                    <a16:creationId xmlns:a16="http://schemas.microsoft.com/office/drawing/2014/main" id="{C5B1303A-5F89-4D17-A5C3-67ACB0704867}"/>
                  </a:ext>
                </a:extLst>
              </p:cNvPr>
              <p:cNvSpPr/>
              <p:nvPr/>
            </p:nvSpPr>
            <p:spPr>
              <a:xfrm>
                <a:off x="3015051" y="1625360"/>
                <a:ext cx="822936" cy="284875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Meta TOTAL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49.200</a:t>
                </a:r>
                <a:endParaRPr lang="pt-B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Retângulo: Cantos Arredondados 448">
                <a:extLst>
                  <a:ext uri="{FF2B5EF4-FFF2-40B4-BE49-F238E27FC236}">
                    <a16:creationId xmlns:a16="http://schemas.microsoft.com/office/drawing/2014/main" id="{02014FAA-2A13-4B69-A96C-FF46F3023A6B}"/>
                  </a:ext>
                </a:extLst>
              </p:cNvPr>
              <p:cNvSpPr/>
              <p:nvPr/>
            </p:nvSpPr>
            <p:spPr>
              <a:xfrm>
                <a:off x="3015049" y="1951107"/>
                <a:ext cx="822936" cy="269984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Realizado TOTAL  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15.994</a:t>
                </a:r>
              </a:p>
            </p:txBody>
          </p:sp>
        </p:grpSp>
      </p:grpSp>
      <p:grpSp>
        <p:nvGrpSpPr>
          <p:cNvPr id="450" name="Agrupar 449">
            <a:extLst>
              <a:ext uri="{FF2B5EF4-FFF2-40B4-BE49-F238E27FC236}">
                <a16:creationId xmlns:a16="http://schemas.microsoft.com/office/drawing/2014/main" id="{73537271-3D76-4FDF-9EC9-824EE6671AE6}"/>
              </a:ext>
            </a:extLst>
          </p:cNvPr>
          <p:cNvGrpSpPr/>
          <p:nvPr/>
        </p:nvGrpSpPr>
        <p:grpSpPr>
          <a:xfrm>
            <a:off x="7845517" y="1830235"/>
            <a:ext cx="1478889" cy="898456"/>
            <a:chOff x="572880" y="1879724"/>
            <a:chExt cx="1478889" cy="898456"/>
          </a:xfrm>
        </p:grpSpPr>
        <p:sp>
          <p:nvSpPr>
            <p:cNvPr id="451" name="CaixaDeTexto 450">
              <a:extLst>
                <a:ext uri="{FF2B5EF4-FFF2-40B4-BE49-F238E27FC236}">
                  <a16:creationId xmlns:a16="http://schemas.microsoft.com/office/drawing/2014/main" id="{8E8E0FCB-291D-4F0D-9356-7555A0DA4C99}"/>
                </a:ext>
              </a:extLst>
            </p:cNvPr>
            <p:cNvSpPr txBox="1"/>
            <p:nvPr/>
          </p:nvSpPr>
          <p:spPr>
            <a:xfrm>
              <a:off x="572880" y="1879724"/>
              <a:ext cx="1478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Arial Rounded MT Bold" panose="020F0704030504030204" pitchFamily="34" charset="0"/>
                </a:rPr>
                <a:t>Meta FORMAL – AGUA - OO</a:t>
              </a:r>
            </a:p>
          </p:txBody>
        </p:sp>
        <p:grpSp>
          <p:nvGrpSpPr>
            <p:cNvPr id="452" name="Agrupar 451">
              <a:extLst>
                <a:ext uri="{FF2B5EF4-FFF2-40B4-BE49-F238E27FC236}">
                  <a16:creationId xmlns:a16="http://schemas.microsoft.com/office/drawing/2014/main" id="{17453C3A-A3FA-4A7F-95C1-CE51D2312E82}"/>
                </a:ext>
              </a:extLst>
            </p:cNvPr>
            <p:cNvGrpSpPr/>
            <p:nvPr/>
          </p:nvGrpSpPr>
          <p:grpSpPr>
            <a:xfrm>
              <a:off x="803973" y="2163533"/>
              <a:ext cx="928358" cy="614647"/>
              <a:chOff x="3015049" y="1625360"/>
              <a:chExt cx="822938" cy="595731"/>
            </a:xfrm>
          </p:grpSpPr>
          <p:sp>
            <p:nvSpPr>
              <p:cNvPr id="453" name="Retângulo: Cantos Arredondados 452">
                <a:extLst>
                  <a:ext uri="{FF2B5EF4-FFF2-40B4-BE49-F238E27FC236}">
                    <a16:creationId xmlns:a16="http://schemas.microsoft.com/office/drawing/2014/main" id="{FDF4FF66-818F-4899-93A6-C64DF4DDDED8}"/>
                  </a:ext>
                </a:extLst>
              </p:cNvPr>
              <p:cNvSpPr/>
              <p:nvPr/>
            </p:nvSpPr>
            <p:spPr>
              <a:xfrm>
                <a:off x="3015051" y="1625360"/>
                <a:ext cx="822936" cy="284875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Meta TOTAL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41.800</a:t>
                </a:r>
              </a:p>
            </p:txBody>
          </p:sp>
          <p:sp>
            <p:nvSpPr>
              <p:cNvPr id="454" name="Retângulo: Cantos Arredondados 453">
                <a:extLst>
                  <a:ext uri="{FF2B5EF4-FFF2-40B4-BE49-F238E27FC236}">
                    <a16:creationId xmlns:a16="http://schemas.microsoft.com/office/drawing/2014/main" id="{B71560D0-6EE8-4A86-AAAE-E1C591781A44}"/>
                  </a:ext>
                </a:extLst>
              </p:cNvPr>
              <p:cNvSpPr/>
              <p:nvPr/>
            </p:nvSpPr>
            <p:spPr>
              <a:xfrm>
                <a:off x="3015049" y="1951107"/>
                <a:ext cx="822936" cy="269984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Realizado TOTAL 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12.081</a:t>
                </a:r>
              </a:p>
            </p:txBody>
          </p:sp>
        </p:grpSp>
      </p:grpSp>
      <p:grpSp>
        <p:nvGrpSpPr>
          <p:cNvPr id="455" name="Agrupar 454">
            <a:extLst>
              <a:ext uri="{FF2B5EF4-FFF2-40B4-BE49-F238E27FC236}">
                <a16:creationId xmlns:a16="http://schemas.microsoft.com/office/drawing/2014/main" id="{746B0FCC-B4CE-45B8-A74B-2BD255DF4B06}"/>
              </a:ext>
            </a:extLst>
          </p:cNvPr>
          <p:cNvGrpSpPr/>
          <p:nvPr/>
        </p:nvGrpSpPr>
        <p:grpSpPr>
          <a:xfrm>
            <a:off x="7845517" y="2937737"/>
            <a:ext cx="1478889" cy="898456"/>
            <a:chOff x="555463" y="2963800"/>
            <a:chExt cx="1478889" cy="898456"/>
          </a:xfrm>
        </p:grpSpPr>
        <p:sp>
          <p:nvSpPr>
            <p:cNvPr id="456" name="CaixaDeTexto 455">
              <a:extLst>
                <a:ext uri="{FF2B5EF4-FFF2-40B4-BE49-F238E27FC236}">
                  <a16:creationId xmlns:a16="http://schemas.microsoft.com/office/drawing/2014/main" id="{CDBD3E4D-DA01-4B56-B76F-080DF552928A}"/>
                </a:ext>
              </a:extLst>
            </p:cNvPr>
            <p:cNvSpPr txBox="1"/>
            <p:nvPr/>
          </p:nvSpPr>
          <p:spPr>
            <a:xfrm>
              <a:off x="555463" y="2963800"/>
              <a:ext cx="1478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Arial Rounded MT Bold" panose="020F0704030504030204" pitchFamily="34" charset="0"/>
                </a:rPr>
                <a:t>Meta FORMAL – AGUA - OS</a:t>
              </a:r>
            </a:p>
          </p:txBody>
        </p:sp>
        <p:grpSp>
          <p:nvGrpSpPr>
            <p:cNvPr id="457" name="Agrupar 456">
              <a:extLst>
                <a:ext uri="{FF2B5EF4-FFF2-40B4-BE49-F238E27FC236}">
                  <a16:creationId xmlns:a16="http://schemas.microsoft.com/office/drawing/2014/main" id="{4D3199A2-82F4-4FC7-B92F-85E7F4DC34F4}"/>
                </a:ext>
              </a:extLst>
            </p:cNvPr>
            <p:cNvGrpSpPr/>
            <p:nvPr/>
          </p:nvGrpSpPr>
          <p:grpSpPr>
            <a:xfrm>
              <a:off x="786556" y="3247609"/>
              <a:ext cx="928358" cy="614647"/>
              <a:chOff x="3015049" y="1625360"/>
              <a:chExt cx="822938" cy="595731"/>
            </a:xfrm>
          </p:grpSpPr>
          <p:sp>
            <p:nvSpPr>
              <p:cNvPr id="458" name="Retângulo: Cantos Arredondados 457">
                <a:extLst>
                  <a:ext uri="{FF2B5EF4-FFF2-40B4-BE49-F238E27FC236}">
                    <a16:creationId xmlns:a16="http://schemas.microsoft.com/office/drawing/2014/main" id="{1B000D0F-2DF0-450B-87F4-B4B8AE4B3DA4}"/>
                  </a:ext>
                </a:extLst>
              </p:cNvPr>
              <p:cNvSpPr/>
              <p:nvPr/>
            </p:nvSpPr>
            <p:spPr>
              <a:xfrm>
                <a:off x="3015051" y="1625360"/>
                <a:ext cx="822936" cy="284875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Meta TOTAL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24.300</a:t>
                </a:r>
                <a:endParaRPr lang="pt-B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9" name="Retângulo: Cantos Arredondados 458">
                <a:extLst>
                  <a:ext uri="{FF2B5EF4-FFF2-40B4-BE49-F238E27FC236}">
                    <a16:creationId xmlns:a16="http://schemas.microsoft.com/office/drawing/2014/main" id="{C4251E11-A91C-4B42-A2B0-741A6E8D3212}"/>
                  </a:ext>
                </a:extLst>
              </p:cNvPr>
              <p:cNvSpPr/>
              <p:nvPr/>
            </p:nvSpPr>
            <p:spPr>
              <a:xfrm>
                <a:off x="3015049" y="1951107"/>
                <a:ext cx="822936" cy="269984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Realizado TOTAL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22.137</a:t>
                </a:r>
              </a:p>
            </p:txBody>
          </p:sp>
        </p:grpSp>
      </p:grpSp>
      <p:grpSp>
        <p:nvGrpSpPr>
          <p:cNvPr id="460" name="Agrupar 459">
            <a:extLst>
              <a:ext uri="{FF2B5EF4-FFF2-40B4-BE49-F238E27FC236}">
                <a16:creationId xmlns:a16="http://schemas.microsoft.com/office/drawing/2014/main" id="{E987E1BC-7AF5-423F-9DCD-625923D2B184}"/>
              </a:ext>
            </a:extLst>
          </p:cNvPr>
          <p:cNvGrpSpPr/>
          <p:nvPr/>
        </p:nvGrpSpPr>
        <p:grpSpPr>
          <a:xfrm>
            <a:off x="7845517" y="4086415"/>
            <a:ext cx="1478889" cy="898456"/>
            <a:chOff x="555463" y="4127027"/>
            <a:chExt cx="1478889" cy="898456"/>
          </a:xfrm>
        </p:grpSpPr>
        <p:sp>
          <p:nvSpPr>
            <p:cNvPr id="461" name="CaixaDeTexto 460">
              <a:extLst>
                <a:ext uri="{FF2B5EF4-FFF2-40B4-BE49-F238E27FC236}">
                  <a16:creationId xmlns:a16="http://schemas.microsoft.com/office/drawing/2014/main" id="{05C89571-5D14-4951-84CD-DE3647D89FDE}"/>
                </a:ext>
              </a:extLst>
            </p:cNvPr>
            <p:cNvSpPr txBox="1"/>
            <p:nvPr/>
          </p:nvSpPr>
          <p:spPr>
            <a:xfrm>
              <a:off x="555463" y="4127027"/>
              <a:ext cx="1478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Arial Rounded MT Bold" panose="020F0704030504030204" pitchFamily="34" charset="0"/>
                </a:rPr>
                <a:t>Meta FORMAL – AGUA - OL</a:t>
              </a:r>
            </a:p>
          </p:txBody>
        </p:sp>
        <p:grpSp>
          <p:nvGrpSpPr>
            <p:cNvPr id="462" name="Agrupar 461">
              <a:extLst>
                <a:ext uri="{FF2B5EF4-FFF2-40B4-BE49-F238E27FC236}">
                  <a16:creationId xmlns:a16="http://schemas.microsoft.com/office/drawing/2014/main" id="{8F45DBAF-C074-4FF1-8CBD-E3F6ADDB9223}"/>
                </a:ext>
              </a:extLst>
            </p:cNvPr>
            <p:cNvGrpSpPr/>
            <p:nvPr/>
          </p:nvGrpSpPr>
          <p:grpSpPr>
            <a:xfrm>
              <a:off x="786556" y="4410836"/>
              <a:ext cx="928358" cy="614647"/>
              <a:chOff x="3015049" y="1625360"/>
              <a:chExt cx="822938" cy="595731"/>
            </a:xfrm>
          </p:grpSpPr>
          <p:sp>
            <p:nvSpPr>
              <p:cNvPr id="463" name="Retângulo: Cantos Arredondados 462">
                <a:extLst>
                  <a:ext uri="{FF2B5EF4-FFF2-40B4-BE49-F238E27FC236}">
                    <a16:creationId xmlns:a16="http://schemas.microsoft.com/office/drawing/2014/main" id="{65098C64-2A0A-4612-B603-4EEE707EFD04}"/>
                  </a:ext>
                </a:extLst>
              </p:cNvPr>
              <p:cNvSpPr/>
              <p:nvPr/>
            </p:nvSpPr>
            <p:spPr>
              <a:xfrm>
                <a:off x="3015051" y="1625360"/>
                <a:ext cx="822936" cy="284875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Meta TOTAL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16.900</a:t>
                </a:r>
                <a:endParaRPr lang="pt-B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4" name="Retângulo: Cantos Arredondados 463">
                <a:extLst>
                  <a:ext uri="{FF2B5EF4-FFF2-40B4-BE49-F238E27FC236}">
                    <a16:creationId xmlns:a16="http://schemas.microsoft.com/office/drawing/2014/main" id="{314F920D-7746-4752-9001-C5AC681D2FB1}"/>
                  </a:ext>
                </a:extLst>
              </p:cNvPr>
              <p:cNvSpPr/>
              <p:nvPr/>
            </p:nvSpPr>
            <p:spPr>
              <a:xfrm>
                <a:off x="3015049" y="1951107"/>
                <a:ext cx="822936" cy="269984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Realizado TOTAL 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17.586</a:t>
                </a:r>
              </a:p>
            </p:txBody>
          </p:sp>
        </p:grpSp>
      </p:grpSp>
      <p:grpSp>
        <p:nvGrpSpPr>
          <p:cNvPr id="465" name="Agrupar 464">
            <a:extLst>
              <a:ext uri="{FF2B5EF4-FFF2-40B4-BE49-F238E27FC236}">
                <a16:creationId xmlns:a16="http://schemas.microsoft.com/office/drawing/2014/main" id="{E6C3D265-F026-465B-BE87-AE13C18924FF}"/>
              </a:ext>
            </a:extLst>
          </p:cNvPr>
          <p:cNvGrpSpPr/>
          <p:nvPr/>
        </p:nvGrpSpPr>
        <p:grpSpPr>
          <a:xfrm>
            <a:off x="7845517" y="5241869"/>
            <a:ext cx="1478889" cy="898456"/>
            <a:chOff x="555463" y="5269882"/>
            <a:chExt cx="1478889" cy="898456"/>
          </a:xfrm>
        </p:grpSpPr>
        <p:sp>
          <p:nvSpPr>
            <p:cNvPr id="466" name="CaixaDeTexto 465">
              <a:extLst>
                <a:ext uri="{FF2B5EF4-FFF2-40B4-BE49-F238E27FC236}">
                  <a16:creationId xmlns:a16="http://schemas.microsoft.com/office/drawing/2014/main" id="{DD97EA40-2CA4-4A20-8406-4F2B4A88EEE7}"/>
                </a:ext>
              </a:extLst>
            </p:cNvPr>
            <p:cNvSpPr txBox="1"/>
            <p:nvPr/>
          </p:nvSpPr>
          <p:spPr>
            <a:xfrm>
              <a:off x="555463" y="5269882"/>
              <a:ext cx="14788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00" dirty="0">
                  <a:latin typeface="Arial Rounded MT Bold" panose="020F0704030504030204" pitchFamily="34" charset="0"/>
                </a:rPr>
                <a:t>Meta FORMAL – AGUA - OC</a:t>
              </a:r>
            </a:p>
          </p:txBody>
        </p:sp>
        <p:grpSp>
          <p:nvGrpSpPr>
            <p:cNvPr id="467" name="Agrupar 466">
              <a:extLst>
                <a:ext uri="{FF2B5EF4-FFF2-40B4-BE49-F238E27FC236}">
                  <a16:creationId xmlns:a16="http://schemas.microsoft.com/office/drawing/2014/main" id="{F1CCB740-0C47-4C27-B8C4-4494BDA1F682}"/>
                </a:ext>
              </a:extLst>
            </p:cNvPr>
            <p:cNvGrpSpPr/>
            <p:nvPr/>
          </p:nvGrpSpPr>
          <p:grpSpPr>
            <a:xfrm>
              <a:off x="786556" y="5553691"/>
              <a:ext cx="928358" cy="614647"/>
              <a:chOff x="3015049" y="1625360"/>
              <a:chExt cx="822938" cy="595731"/>
            </a:xfrm>
          </p:grpSpPr>
          <p:sp>
            <p:nvSpPr>
              <p:cNvPr id="468" name="Retângulo: Cantos Arredondados 467">
                <a:extLst>
                  <a:ext uri="{FF2B5EF4-FFF2-40B4-BE49-F238E27FC236}">
                    <a16:creationId xmlns:a16="http://schemas.microsoft.com/office/drawing/2014/main" id="{C339B6C1-E9C3-4DB5-9CE8-6E0203F19ECC}"/>
                  </a:ext>
                </a:extLst>
              </p:cNvPr>
              <p:cNvSpPr/>
              <p:nvPr/>
            </p:nvSpPr>
            <p:spPr>
              <a:xfrm>
                <a:off x="3015051" y="1625360"/>
                <a:ext cx="822936" cy="284875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Meta TOTAL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23.900</a:t>
                </a:r>
                <a:endParaRPr lang="pt-BR" sz="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Retângulo: Cantos Arredondados 468">
                <a:extLst>
                  <a:ext uri="{FF2B5EF4-FFF2-40B4-BE49-F238E27FC236}">
                    <a16:creationId xmlns:a16="http://schemas.microsoft.com/office/drawing/2014/main" id="{78E74245-49AA-4355-992D-254E02823C04}"/>
                  </a:ext>
                </a:extLst>
              </p:cNvPr>
              <p:cNvSpPr/>
              <p:nvPr/>
            </p:nvSpPr>
            <p:spPr>
              <a:xfrm>
                <a:off x="3015049" y="1951107"/>
                <a:ext cx="822936" cy="269984"/>
              </a:xfrm>
              <a:prstGeom prst="roundRect">
                <a:avLst>
                  <a:gd name="adj" fmla="val 4179"/>
                </a:avLst>
              </a:prstGeom>
              <a:solidFill>
                <a:schemeClr val="bg1"/>
              </a:solidFill>
              <a:ln>
                <a:solidFill>
                  <a:srgbClr val="12D0F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800" dirty="0">
                    <a:solidFill>
                      <a:schemeClr val="tx1"/>
                    </a:solidFill>
                  </a:rPr>
                  <a:t>Realizado TOTAL </a:t>
                </a:r>
              </a:p>
              <a:p>
                <a:pPr algn="ctr"/>
                <a:r>
                  <a:rPr lang="pt-BR" sz="900" b="1" dirty="0">
                    <a:solidFill>
                      <a:schemeClr val="tx1"/>
                    </a:solidFill>
                  </a:rPr>
                  <a:t>36.197</a:t>
                </a:r>
              </a:p>
            </p:txBody>
          </p:sp>
        </p:grpSp>
      </p:grpSp>
      <p:graphicFrame>
        <p:nvGraphicFramePr>
          <p:cNvPr id="532" name="Gráfico 531">
            <a:extLst>
              <a:ext uri="{FF2B5EF4-FFF2-40B4-BE49-F238E27FC236}">
                <a16:creationId xmlns:a16="http://schemas.microsoft.com/office/drawing/2014/main" id="{F5148161-6FF6-4E25-A3E1-8E84F290D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436283"/>
              </p:ext>
            </p:extLst>
          </p:nvPr>
        </p:nvGraphicFramePr>
        <p:xfrm>
          <a:off x="2171665" y="1700349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33" name="Gráfico 532">
            <a:extLst>
              <a:ext uri="{FF2B5EF4-FFF2-40B4-BE49-F238E27FC236}">
                <a16:creationId xmlns:a16="http://schemas.microsoft.com/office/drawing/2014/main" id="{FEAE1050-82CB-408F-B689-D9EB7671F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928739"/>
              </p:ext>
            </p:extLst>
          </p:nvPr>
        </p:nvGraphicFramePr>
        <p:xfrm>
          <a:off x="2164586" y="2868151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37" name="Gráfico 536">
            <a:extLst>
              <a:ext uri="{FF2B5EF4-FFF2-40B4-BE49-F238E27FC236}">
                <a16:creationId xmlns:a16="http://schemas.microsoft.com/office/drawing/2014/main" id="{6F4E2CE5-D937-4EDD-AE63-93BE543D9D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4964946"/>
              </p:ext>
            </p:extLst>
          </p:nvPr>
        </p:nvGraphicFramePr>
        <p:xfrm>
          <a:off x="5919491" y="575074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38" name="Gráfico 537">
            <a:extLst>
              <a:ext uri="{FF2B5EF4-FFF2-40B4-BE49-F238E27FC236}">
                <a16:creationId xmlns:a16="http://schemas.microsoft.com/office/drawing/2014/main" id="{78716453-D3E0-43E8-B5B2-307ECAF7CD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617906"/>
              </p:ext>
            </p:extLst>
          </p:nvPr>
        </p:nvGraphicFramePr>
        <p:xfrm>
          <a:off x="5919163" y="1700349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39" name="Gráfico 538">
            <a:extLst>
              <a:ext uri="{FF2B5EF4-FFF2-40B4-BE49-F238E27FC236}">
                <a16:creationId xmlns:a16="http://schemas.microsoft.com/office/drawing/2014/main" id="{5D87FB93-F2FB-401C-9C6B-521D26B38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165358"/>
              </p:ext>
            </p:extLst>
          </p:nvPr>
        </p:nvGraphicFramePr>
        <p:xfrm>
          <a:off x="5912084" y="2868151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40" name="Gráfico 539">
            <a:extLst>
              <a:ext uri="{FF2B5EF4-FFF2-40B4-BE49-F238E27FC236}">
                <a16:creationId xmlns:a16="http://schemas.microsoft.com/office/drawing/2014/main" id="{5EA3D10E-6916-475B-B8EB-3EF53E772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930615"/>
              </p:ext>
            </p:extLst>
          </p:nvPr>
        </p:nvGraphicFramePr>
        <p:xfrm>
          <a:off x="5910381" y="4019020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42" name="Gráfico 541">
            <a:extLst>
              <a:ext uri="{FF2B5EF4-FFF2-40B4-BE49-F238E27FC236}">
                <a16:creationId xmlns:a16="http://schemas.microsoft.com/office/drawing/2014/main" id="{073F7450-7DA0-48A4-8A2A-6BB0ECCDAD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63763"/>
              </p:ext>
            </p:extLst>
          </p:nvPr>
        </p:nvGraphicFramePr>
        <p:xfrm>
          <a:off x="9616967" y="562798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43" name="Gráfico 542">
            <a:extLst>
              <a:ext uri="{FF2B5EF4-FFF2-40B4-BE49-F238E27FC236}">
                <a16:creationId xmlns:a16="http://schemas.microsoft.com/office/drawing/2014/main" id="{7777B88C-EB27-4545-B827-DFEACDF88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640521"/>
              </p:ext>
            </p:extLst>
          </p:nvPr>
        </p:nvGraphicFramePr>
        <p:xfrm>
          <a:off x="9616639" y="1688073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544" name="Gráfico 543">
            <a:extLst>
              <a:ext uri="{FF2B5EF4-FFF2-40B4-BE49-F238E27FC236}">
                <a16:creationId xmlns:a16="http://schemas.microsoft.com/office/drawing/2014/main" id="{CC4E3CFD-6895-4487-89FA-9AEE84D41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8019616"/>
              </p:ext>
            </p:extLst>
          </p:nvPr>
        </p:nvGraphicFramePr>
        <p:xfrm>
          <a:off x="9609560" y="2855875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545" name="Gráfico 544">
            <a:extLst>
              <a:ext uri="{FF2B5EF4-FFF2-40B4-BE49-F238E27FC236}">
                <a16:creationId xmlns:a16="http://schemas.microsoft.com/office/drawing/2014/main" id="{64C68C8C-630B-4ED5-97F1-83EBAC425E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2846792"/>
              </p:ext>
            </p:extLst>
          </p:nvPr>
        </p:nvGraphicFramePr>
        <p:xfrm>
          <a:off x="9607857" y="4006744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546" name="Gráfico 545">
            <a:extLst>
              <a:ext uri="{FF2B5EF4-FFF2-40B4-BE49-F238E27FC236}">
                <a16:creationId xmlns:a16="http://schemas.microsoft.com/office/drawing/2014/main" id="{30E31321-03C5-4337-AAD1-3881EAE14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992179"/>
              </p:ext>
            </p:extLst>
          </p:nvPr>
        </p:nvGraphicFramePr>
        <p:xfrm>
          <a:off x="9607857" y="5142979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547" name="Gráfico 546">
            <a:extLst>
              <a:ext uri="{FF2B5EF4-FFF2-40B4-BE49-F238E27FC236}">
                <a16:creationId xmlns:a16="http://schemas.microsoft.com/office/drawing/2014/main" id="{0A8F73C7-D821-488E-90E0-5D9D4FBB1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110423"/>
              </p:ext>
            </p:extLst>
          </p:nvPr>
        </p:nvGraphicFramePr>
        <p:xfrm>
          <a:off x="2137605" y="486065"/>
          <a:ext cx="1794367" cy="1255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548" name="Retângulo: Cantos Arredondados 547">
            <a:extLst>
              <a:ext uri="{FF2B5EF4-FFF2-40B4-BE49-F238E27FC236}">
                <a16:creationId xmlns:a16="http://schemas.microsoft.com/office/drawing/2014/main" id="{41D299E7-BFBB-461E-A990-2DC6E5AE3401}"/>
              </a:ext>
            </a:extLst>
          </p:cNvPr>
          <p:cNvSpPr/>
          <p:nvPr/>
        </p:nvSpPr>
        <p:spPr>
          <a:xfrm>
            <a:off x="2400514" y="915824"/>
            <a:ext cx="1463138" cy="3204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Percentual da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Meta Atingido 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120% </a:t>
            </a:r>
          </a:p>
        </p:txBody>
      </p:sp>
      <p:graphicFrame>
        <p:nvGraphicFramePr>
          <p:cNvPr id="549" name="Gráfico 548">
            <a:extLst>
              <a:ext uri="{FF2B5EF4-FFF2-40B4-BE49-F238E27FC236}">
                <a16:creationId xmlns:a16="http://schemas.microsoft.com/office/drawing/2014/main" id="{9C7AD8F0-F95B-4D89-A575-840EB2E18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4782379"/>
              </p:ext>
            </p:extLst>
          </p:nvPr>
        </p:nvGraphicFramePr>
        <p:xfrm>
          <a:off x="2086676" y="2780146"/>
          <a:ext cx="1794367" cy="1255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550" name="Retângulo: Cantos Arredondados 549">
            <a:extLst>
              <a:ext uri="{FF2B5EF4-FFF2-40B4-BE49-F238E27FC236}">
                <a16:creationId xmlns:a16="http://schemas.microsoft.com/office/drawing/2014/main" id="{50F10545-DDBB-4D09-94E5-1B2CD0BDEA15}"/>
              </a:ext>
            </a:extLst>
          </p:cNvPr>
          <p:cNvSpPr/>
          <p:nvPr/>
        </p:nvSpPr>
        <p:spPr>
          <a:xfrm>
            <a:off x="2349585" y="3209905"/>
            <a:ext cx="1463138" cy="3204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Percentual da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Meta Atingido 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106% </a:t>
            </a:r>
          </a:p>
        </p:txBody>
      </p:sp>
      <p:graphicFrame>
        <p:nvGraphicFramePr>
          <p:cNvPr id="551" name="Gráfico 550">
            <a:extLst>
              <a:ext uri="{FF2B5EF4-FFF2-40B4-BE49-F238E27FC236}">
                <a16:creationId xmlns:a16="http://schemas.microsoft.com/office/drawing/2014/main" id="{6C41A4C9-2258-42E2-956E-2F99ACC35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005473"/>
              </p:ext>
            </p:extLst>
          </p:nvPr>
        </p:nvGraphicFramePr>
        <p:xfrm>
          <a:off x="2095294" y="3936506"/>
          <a:ext cx="1794367" cy="1255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552" name="Retângulo: Cantos Arredondados 551">
            <a:extLst>
              <a:ext uri="{FF2B5EF4-FFF2-40B4-BE49-F238E27FC236}">
                <a16:creationId xmlns:a16="http://schemas.microsoft.com/office/drawing/2014/main" id="{58C86E77-AEEA-4A97-979A-B470518C3797}"/>
              </a:ext>
            </a:extLst>
          </p:cNvPr>
          <p:cNvSpPr/>
          <p:nvPr/>
        </p:nvSpPr>
        <p:spPr>
          <a:xfrm>
            <a:off x="2358203" y="4366265"/>
            <a:ext cx="1463138" cy="3204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Percentual da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Meta Atingido 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119% </a:t>
            </a:r>
          </a:p>
        </p:txBody>
      </p:sp>
      <p:graphicFrame>
        <p:nvGraphicFramePr>
          <p:cNvPr id="553" name="Gráfico 552">
            <a:extLst>
              <a:ext uri="{FF2B5EF4-FFF2-40B4-BE49-F238E27FC236}">
                <a16:creationId xmlns:a16="http://schemas.microsoft.com/office/drawing/2014/main" id="{9676CFD1-73AD-4CE9-9CE3-F192CC4F3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573426"/>
              </p:ext>
            </p:extLst>
          </p:nvPr>
        </p:nvGraphicFramePr>
        <p:xfrm>
          <a:off x="9536728" y="3942644"/>
          <a:ext cx="1794367" cy="1255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54" name="Retângulo: Cantos Arredondados 553">
            <a:extLst>
              <a:ext uri="{FF2B5EF4-FFF2-40B4-BE49-F238E27FC236}">
                <a16:creationId xmlns:a16="http://schemas.microsoft.com/office/drawing/2014/main" id="{7CD44BC0-24D2-4FF5-B3BC-F6B53127EEEE}"/>
              </a:ext>
            </a:extLst>
          </p:cNvPr>
          <p:cNvSpPr/>
          <p:nvPr/>
        </p:nvSpPr>
        <p:spPr>
          <a:xfrm>
            <a:off x="9799637" y="4372403"/>
            <a:ext cx="1463138" cy="3204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Percentual da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Meta Atingido 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104% </a:t>
            </a:r>
          </a:p>
        </p:txBody>
      </p:sp>
      <p:graphicFrame>
        <p:nvGraphicFramePr>
          <p:cNvPr id="555" name="Gráfico 554">
            <a:extLst>
              <a:ext uri="{FF2B5EF4-FFF2-40B4-BE49-F238E27FC236}">
                <a16:creationId xmlns:a16="http://schemas.microsoft.com/office/drawing/2014/main" id="{E4E437BD-4609-4FCC-AFF0-6A481C44F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934502"/>
              </p:ext>
            </p:extLst>
          </p:nvPr>
        </p:nvGraphicFramePr>
        <p:xfrm>
          <a:off x="2079598" y="5046719"/>
          <a:ext cx="1794367" cy="1255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556" name="Retângulo: Cantos Arredondados 555">
            <a:extLst>
              <a:ext uri="{FF2B5EF4-FFF2-40B4-BE49-F238E27FC236}">
                <a16:creationId xmlns:a16="http://schemas.microsoft.com/office/drawing/2014/main" id="{15713620-CA22-499E-B083-1C31733921E1}"/>
              </a:ext>
            </a:extLst>
          </p:cNvPr>
          <p:cNvSpPr/>
          <p:nvPr/>
        </p:nvSpPr>
        <p:spPr>
          <a:xfrm>
            <a:off x="2342507" y="5476478"/>
            <a:ext cx="1463138" cy="3204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Percentual da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Meta Atingido 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180% </a:t>
            </a:r>
          </a:p>
        </p:txBody>
      </p:sp>
      <p:graphicFrame>
        <p:nvGraphicFramePr>
          <p:cNvPr id="560" name="Gráfico 559">
            <a:extLst>
              <a:ext uri="{FF2B5EF4-FFF2-40B4-BE49-F238E27FC236}">
                <a16:creationId xmlns:a16="http://schemas.microsoft.com/office/drawing/2014/main" id="{00628440-73A0-4D1F-B1B0-3C0B332D55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125541"/>
              </p:ext>
            </p:extLst>
          </p:nvPr>
        </p:nvGraphicFramePr>
        <p:xfrm>
          <a:off x="5836897" y="5049716"/>
          <a:ext cx="1794367" cy="1255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561" name="Retângulo: Cantos Arredondados 560">
            <a:extLst>
              <a:ext uri="{FF2B5EF4-FFF2-40B4-BE49-F238E27FC236}">
                <a16:creationId xmlns:a16="http://schemas.microsoft.com/office/drawing/2014/main" id="{5EA06999-91A4-450A-870D-5110191971F4}"/>
              </a:ext>
            </a:extLst>
          </p:cNvPr>
          <p:cNvSpPr/>
          <p:nvPr/>
        </p:nvSpPr>
        <p:spPr>
          <a:xfrm>
            <a:off x="6099806" y="5479475"/>
            <a:ext cx="1463138" cy="3204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Percentual da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Meta Atingido 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-14% </a:t>
            </a:r>
          </a:p>
        </p:txBody>
      </p:sp>
      <p:graphicFrame>
        <p:nvGraphicFramePr>
          <p:cNvPr id="562" name="Gráfico 561">
            <a:extLst>
              <a:ext uri="{FF2B5EF4-FFF2-40B4-BE49-F238E27FC236}">
                <a16:creationId xmlns:a16="http://schemas.microsoft.com/office/drawing/2014/main" id="{11060C19-00C3-4DCB-94DB-D6FB282D7E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046502"/>
              </p:ext>
            </p:extLst>
          </p:nvPr>
        </p:nvGraphicFramePr>
        <p:xfrm>
          <a:off x="9540268" y="5064642"/>
          <a:ext cx="1794367" cy="1255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563" name="Retângulo: Cantos Arredondados 562">
            <a:extLst>
              <a:ext uri="{FF2B5EF4-FFF2-40B4-BE49-F238E27FC236}">
                <a16:creationId xmlns:a16="http://schemas.microsoft.com/office/drawing/2014/main" id="{59EDD4FD-A6AD-4B3B-B28A-6A9C3C778659}"/>
              </a:ext>
            </a:extLst>
          </p:cNvPr>
          <p:cNvSpPr/>
          <p:nvPr/>
        </p:nvSpPr>
        <p:spPr>
          <a:xfrm>
            <a:off x="9803177" y="5494401"/>
            <a:ext cx="1463138" cy="3204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Percentual da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Meta Atingido 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151% </a:t>
            </a:r>
          </a:p>
        </p:txBody>
      </p:sp>
    </p:spTree>
    <p:extLst>
      <p:ext uri="{BB962C8B-B14F-4D97-AF65-F5344CB8AC3E}">
        <p14:creationId xmlns:p14="http://schemas.microsoft.com/office/powerpoint/2010/main" val="267105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9DC8E86-5379-427A-BD35-D73538768339}"/>
              </a:ext>
            </a:extLst>
          </p:cNvPr>
          <p:cNvSpPr/>
          <p:nvPr/>
        </p:nvSpPr>
        <p:spPr>
          <a:xfrm>
            <a:off x="3345531" y="73231"/>
            <a:ext cx="5500937" cy="438804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3CF3512-A0C1-4D40-AFF2-4145CBF2B1E4}"/>
              </a:ext>
            </a:extLst>
          </p:cNvPr>
          <p:cNvSpPr txBox="1"/>
          <p:nvPr/>
        </p:nvSpPr>
        <p:spPr>
          <a:xfrm>
            <a:off x="4720929" y="75884"/>
            <a:ext cx="2407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Arial Rounded MT Bold" panose="020F0704030504030204" pitchFamily="34" charset="0"/>
              </a:rPr>
              <a:t>Painel de Acompanhamento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AE1FE7-AB25-4098-8EB2-131C8585AA49}"/>
              </a:ext>
            </a:extLst>
          </p:cNvPr>
          <p:cNvSpPr txBox="1"/>
          <p:nvPr/>
        </p:nvSpPr>
        <p:spPr>
          <a:xfrm>
            <a:off x="4381088" y="295098"/>
            <a:ext cx="308761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Novas ligações de Agua e Esgoto , Incrementos Agua e esgoto. </a:t>
            </a:r>
          </a:p>
        </p:txBody>
      </p:sp>
      <p:sp useBgFill="1"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1A071C7-4FC0-44C4-8C45-0FFD1380D807}"/>
              </a:ext>
            </a:extLst>
          </p:cNvPr>
          <p:cNvSpPr/>
          <p:nvPr/>
        </p:nvSpPr>
        <p:spPr>
          <a:xfrm>
            <a:off x="150741" y="620292"/>
            <a:ext cx="11668723" cy="1082231"/>
          </a:xfrm>
          <a:prstGeom prst="roundRect">
            <a:avLst>
              <a:gd name="adj" fmla="val 4179"/>
            </a:avLst>
          </a:prstGeom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6E1F90-E8C2-4C9D-BEA8-057AC5A35D17}"/>
              </a:ext>
            </a:extLst>
          </p:cNvPr>
          <p:cNvSpPr txBox="1"/>
          <p:nvPr/>
        </p:nvSpPr>
        <p:spPr>
          <a:xfrm>
            <a:off x="779506" y="723436"/>
            <a:ext cx="1478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>
                <a:latin typeface="Arial Rounded MT Bold" panose="020F0704030504030204" pitchFamily="34" charset="0"/>
              </a:rPr>
              <a:t>Meta FORMAL – ESGOTO - OX 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19270C4-6C9A-4316-9329-D37FFCB3D19A}"/>
              </a:ext>
            </a:extLst>
          </p:cNvPr>
          <p:cNvGrpSpPr/>
          <p:nvPr/>
        </p:nvGrpSpPr>
        <p:grpSpPr>
          <a:xfrm>
            <a:off x="993539" y="982710"/>
            <a:ext cx="928358" cy="614648"/>
            <a:chOff x="3015049" y="1625360"/>
            <a:chExt cx="822938" cy="595731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7CC764B4-C721-4557-892C-98CF7F38DE77}"/>
                </a:ext>
              </a:extLst>
            </p:cNvPr>
            <p:cNvSpPr/>
            <p:nvPr/>
          </p:nvSpPr>
          <p:spPr>
            <a:xfrm>
              <a:off x="3015051" y="1625360"/>
              <a:ext cx="822936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Formal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19.200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122C0365-8184-4A03-8283-F53DD78D0EDD}"/>
                </a:ext>
              </a:extLst>
            </p:cNvPr>
            <p:cNvSpPr/>
            <p:nvPr/>
          </p:nvSpPr>
          <p:spPr>
            <a:xfrm>
              <a:off x="3015049" y="1951107"/>
              <a:ext cx="822936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13.780</a:t>
              </a:r>
            </a:p>
          </p:txBody>
        </p:sp>
      </p:grp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3F269AC-10CB-4D5F-91D3-750E15EF365E}"/>
              </a:ext>
            </a:extLst>
          </p:cNvPr>
          <p:cNvSpPr/>
          <p:nvPr/>
        </p:nvSpPr>
        <p:spPr>
          <a:xfrm>
            <a:off x="150742" y="1772322"/>
            <a:ext cx="11668723" cy="1082231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F54B7541-EE7A-4F1C-810D-1981ADBEC314}"/>
              </a:ext>
            </a:extLst>
          </p:cNvPr>
          <p:cNvSpPr/>
          <p:nvPr/>
        </p:nvSpPr>
        <p:spPr>
          <a:xfrm>
            <a:off x="150742" y="2903176"/>
            <a:ext cx="11668723" cy="1082231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348F97E-D2F5-40FF-8E3A-C96FDBDA655F}"/>
              </a:ext>
            </a:extLst>
          </p:cNvPr>
          <p:cNvSpPr txBox="1"/>
          <p:nvPr/>
        </p:nvSpPr>
        <p:spPr>
          <a:xfrm>
            <a:off x="791531" y="1842023"/>
            <a:ext cx="14972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FORMAL – ESGOTO - OO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950C1E1-36E9-4C1F-8CE3-41F4E068205B}"/>
              </a:ext>
            </a:extLst>
          </p:cNvPr>
          <p:cNvGrpSpPr/>
          <p:nvPr/>
        </p:nvGrpSpPr>
        <p:grpSpPr>
          <a:xfrm>
            <a:off x="1022624" y="2125832"/>
            <a:ext cx="928358" cy="614647"/>
            <a:chOff x="3015049" y="1625360"/>
            <a:chExt cx="822938" cy="595731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A59DD8D2-B50F-40C3-B25C-B44A841D12F2}"/>
                </a:ext>
              </a:extLst>
            </p:cNvPr>
            <p:cNvSpPr/>
            <p:nvPr/>
          </p:nvSpPr>
          <p:spPr>
            <a:xfrm>
              <a:off x="3015051" y="1625360"/>
              <a:ext cx="822936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Formal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28.400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322B47DC-E31C-4C70-8142-32855620454A}"/>
                </a:ext>
              </a:extLst>
            </p:cNvPr>
            <p:cNvSpPr/>
            <p:nvPr/>
          </p:nvSpPr>
          <p:spPr>
            <a:xfrm>
              <a:off x="3015049" y="1951107"/>
              <a:ext cx="822936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15.174</a:t>
              </a:r>
            </a:p>
          </p:txBody>
        </p:sp>
      </p:grpSp>
      <p:grpSp>
        <p:nvGrpSpPr>
          <p:cNvPr id="39" name="Gráfico 2237">
            <a:extLst>
              <a:ext uri="{FF2B5EF4-FFF2-40B4-BE49-F238E27FC236}">
                <a16:creationId xmlns:a16="http://schemas.microsoft.com/office/drawing/2014/main" id="{88EA0220-E90C-4D0B-8A7B-BC9DF80B8FEF}"/>
              </a:ext>
            </a:extLst>
          </p:cNvPr>
          <p:cNvGrpSpPr/>
          <p:nvPr/>
        </p:nvGrpSpPr>
        <p:grpSpPr>
          <a:xfrm>
            <a:off x="347857" y="1946234"/>
            <a:ext cx="186078" cy="144325"/>
            <a:chOff x="10984204" y="1802332"/>
            <a:chExt cx="239701" cy="304729"/>
          </a:xfrm>
          <a:solidFill>
            <a:srgbClr val="FFFFFF"/>
          </a:solidFill>
        </p:grpSpPr>
        <p:grpSp>
          <p:nvGrpSpPr>
            <p:cNvPr id="40" name="Gráfico 2237">
              <a:extLst>
                <a:ext uri="{FF2B5EF4-FFF2-40B4-BE49-F238E27FC236}">
                  <a16:creationId xmlns:a16="http://schemas.microsoft.com/office/drawing/2014/main" id="{5B6CD89E-2678-4B5E-8C06-B7B16276B671}"/>
                </a:ext>
              </a:extLst>
            </p:cNvPr>
            <p:cNvGrpSpPr/>
            <p:nvPr/>
          </p:nvGrpSpPr>
          <p:grpSpPr>
            <a:xfrm>
              <a:off x="11094108" y="1924017"/>
              <a:ext cx="124196" cy="183043"/>
              <a:chOff x="11094108" y="1924017"/>
              <a:chExt cx="124196" cy="183043"/>
            </a:xfrm>
            <a:solidFill>
              <a:srgbClr val="FFFFFF"/>
            </a:solidFill>
          </p:grpSpPr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4DB274C0-8795-428E-B4FC-19F6481365CD}"/>
                  </a:ext>
                </a:extLst>
              </p:cNvPr>
              <p:cNvSpPr/>
              <p:nvPr/>
            </p:nvSpPr>
            <p:spPr>
              <a:xfrm>
                <a:off x="11094108" y="1924017"/>
                <a:ext cx="124196" cy="183043"/>
              </a:xfrm>
              <a:custGeom>
                <a:avLst/>
                <a:gdLst>
                  <a:gd name="connsiteX0" fmla="*/ 37858 w 124196"/>
                  <a:gd name="connsiteY0" fmla="*/ 386 h 183043"/>
                  <a:gd name="connsiteX1" fmla="*/ 38051 w 124196"/>
                  <a:gd name="connsiteY1" fmla="*/ 0 h 183043"/>
                  <a:gd name="connsiteX2" fmla="*/ 124197 w 124196"/>
                  <a:gd name="connsiteY2" fmla="*/ 39017 h 183043"/>
                  <a:gd name="connsiteX3" fmla="*/ 124197 w 124196"/>
                  <a:gd name="connsiteY3" fmla="*/ 183044 h 183043"/>
                  <a:gd name="connsiteX4" fmla="*/ 107779 w 124196"/>
                  <a:gd name="connsiteY4" fmla="*/ 183044 h 183043"/>
                  <a:gd name="connsiteX5" fmla="*/ 107779 w 124196"/>
                  <a:gd name="connsiteY5" fmla="*/ 49576 h 183043"/>
                  <a:gd name="connsiteX6" fmla="*/ 38116 w 124196"/>
                  <a:gd name="connsiteY6" fmla="*/ 18092 h 183043"/>
                  <a:gd name="connsiteX7" fmla="*/ 38116 w 124196"/>
                  <a:gd name="connsiteY7" fmla="*/ 183044 h 183043"/>
                  <a:gd name="connsiteX8" fmla="*/ 0 w 124196"/>
                  <a:gd name="connsiteY8" fmla="*/ 183044 h 183043"/>
                  <a:gd name="connsiteX9" fmla="*/ 0 w 124196"/>
                  <a:gd name="connsiteY9" fmla="*/ 40176 h 183043"/>
                  <a:gd name="connsiteX10" fmla="*/ 37858 w 124196"/>
                  <a:gd name="connsiteY10" fmla="*/ 386 h 183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196" h="183043">
                    <a:moveTo>
                      <a:pt x="37858" y="386"/>
                    </a:moveTo>
                    <a:lnTo>
                      <a:pt x="38051" y="0"/>
                    </a:lnTo>
                    <a:lnTo>
                      <a:pt x="124197" y="39017"/>
                    </a:lnTo>
                    <a:lnTo>
                      <a:pt x="124197" y="183044"/>
                    </a:lnTo>
                    <a:lnTo>
                      <a:pt x="107779" y="183044"/>
                    </a:lnTo>
                    <a:lnTo>
                      <a:pt x="107779" y="49576"/>
                    </a:lnTo>
                    <a:lnTo>
                      <a:pt x="38116" y="18092"/>
                    </a:lnTo>
                    <a:lnTo>
                      <a:pt x="38116" y="183044"/>
                    </a:lnTo>
                    <a:lnTo>
                      <a:pt x="0" y="183044"/>
                    </a:lnTo>
                    <a:lnTo>
                      <a:pt x="0" y="40176"/>
                    </a:lnTo>
                    <a:lnTo>
                      <a:pt x="37858" y="3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4CBC9F8D-E04A-4AF1-B4AA-169C69706099}"/>
                  </a:ext>
                </a:extLst>
              </p:cNvPr>
              <p:cNvSpPr/>
              <p:nvPr/>
            </p:nvSpPr>
            <p:spPr>
              <a:xfrm>
                <a:off x="11148061" y="1966897"/>
                <a:ext cx="42815" cy="36827"/>
              </a:xfrm>
              <a:custGeom>
                <a:avLst/>
                <a:gdLst>
                  <a:gd name="connsiteX0" fmla="*/ 42816 w 42815"/>
                  <a:gd name="connsiteY0" fmla="*/ 36828 h 36827"/>
                  <a:gd name="connsiteX1" fmla="*/ 0 w 42815"/>
                  <a:gd name="connsiteY1" fmla="*/ 23564 h 36827"/>
                  <a:gd name="connsiteX2" fmla="*/ 0 w 42815"/>
                  <a:gd name="connsiteY2" fmla="*/ 0 h 36827"/>
                  <a:gd name="connsiteX3" fmla="*/ 42816 w 42815"/>
                  <a:gd name="connsiteY3" fmla="*/ 19959 h 36827"/>
                  <a:gd name="connsiteX4" fmla="*/ 42816 w 42815"/>
                  <a:gd name="connsiteY4" fmla="*/ 36828 h 3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15" h="36827">
                    <a:moveTo>
                      <a:pt x="42816" y="36828"/>
                    </a:moveTo>
                    <a:lnTo>
                      <a:pt x="0" y="23564"/>
                    </a:lnTo>
                    <a:lnTo>
                      <a:pt x="0" y="0"/>
                    </a:lnTo>
                    <a:lnTo>
                      <a:pt x="42816" y="19959"/>
                    </a:lnTo>
                    <a:lnTo>
                      <a:pt x="42816" y="36828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691AAFB0-800A-457C-BA16-D5573CEBDE0A}"/>
                  </a:ext>
                </a:extLst>
              </p:cNvPr>
              <p:cNvSpPr/>
              <p:nvPr/>
            </p:nvSpPr>
            <p:spPr>
              <a:xfrm>
                <a:off x="11148061" y="2009133"/>
                <a:ext cx="42815" cy="27170"/>
              </a:xfrm>
              <a:custGeom>
                <a:avLst/>
                <a:gdLst>
                  <a:gd name="connsiteX0" fmla="*/ 42816 w 42815"/>
                  <a:gd name="connsiteY0" fmla="*/ 27170 h 27170"/>
                  <a:gd name="connsiteX1" fmla="*/ 0 w 42815"/>
                  <a:gd name="connsiteY1" fmla="*/ 22277 h 27170"/>
                  <a:gd name="connsiteX2" fmla="*/ 0 w 42815"/>
                  <a:gd name="connsiteY2" fmla="*/ 0 h 27170"/>
                  <a:gd name="connsiteX3" fmla="*/ 42816 w 42815"/>
                  <a:gd name="connsiteY3" fmla="*/ 11460 h 27170"/>
                  <a:gd name="connsiteX4" fmla="*/ 42816 w 42815"/>
                  <a:gd name="connsiteY4" fmla="*/ 27170 h 27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15" h="27170">
                    <a:moveTo>
                      <a:pt x="42816" y="27170"/>
                    </a:moveTo>
                    <a:lnTo>
                      <a:pt x="0" y="22277"/>
                    </a:lnTo>
                    <a:lnTo>
                      <a:pt x="0" y="0"/>
                    </a:lnTo>
                    <a:lnTo>
                      <a:pt x="42816" y="11460"/>
                    </a:lnTo>
                    <a:lnTo>
                      <a:pt x="42816" y="27170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D9FF2EDD-ACD9-4F17-ADAB-019A2B7A3B3D}"/>
                  </a:ext>
                </a:extLst>
              </p:cNvPr>
              <p:cNvSpPr/>
              <p:nvPr/>
            </p:nvSpPr>
            <p:spPr>
              <a:xfrm>
                <a:off x="11148061" y="2048987"/>
                <a:ext cx="42815" cy="19894"/>
              </a:xfrm>
              <a:custGeom>
                <a:avLst/>
                <a:gdLst>
                  <a:gd name="connsiteX0" fmla="*/ 42816 w 42815"/>
                  <a:gd name="connsiteY0" fmla="*/ 19895 h 19894"/>
                  <a:gd name="connsiteX1" fmla="*/ 0 w 42815"/>
                  <a:gd name="connsiteY1" fmla="*/ 19895 h 19894"/>
                  <a:gd name="connsiteX2" fmla="*/ 0 w 42815"/>
                  <a:gd name="connsiteY2" fmla="*/ 0 h 19894"/>
                  <a:gd name="connsiteX3" fmla="*/ 42816 w 42815"/>
                  <a:gd name="connsiteY3" fmla="*/ 3605 h 19894"/>
                  <a:gd name="connsiteX4" fmla="*/ 42816 w 42815"/>
                  <a:gd name="connsiteY4" fmla="*/ 19895 h 19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15" h="19894">
                    <a:moveTo>
                      <a:pt x="42816" y="19895"/>
                    </a:moveTo>
                    <a:lnTo>
                      <a:pt x="0" y="19895"/>
                    </a:lnTo>
                    <a:lnTo>
                      <a:pt x="0" y="0"/>
                    </a:lnTo>
                    <a:lnTo>
                      <a:pt x="42816" y="3605"/>
                    </a:lnTo>
                    <a:lnTo>
                      <a:pt x="42816" y="19895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DD5B18E3-A739-4654-99DB-014F55DD3BCE}"/>
                  </a:ext>
                </a:extLst>
              </p:cNvPr>
              <p:cNvSpPr/>
              <p:nvPr/>
            </p:nvSpPr>
            <p:spPr>
              <a:xfrm>
                <a:off x="11148062" y="2087617"/>
                <a:ext cx="42815" cy="19315"/>
              </a:xfrm>
              <a:custGeom>
                <a:avLst/>
                <a:gdLst>
                  <a:gd name="connsiteX0" fmla="*/ 0 w 42815"/>
                  <a:gd name="connsiteY0" fmla="*/ 0 h 19315"/>
                  <a:gd name="connsiteX1" fmla="*/ 42815 w 42815"/>
                  <a:gd name="connsiteY1" fmla="*/ 0 h 19315"/>
                  <a:gd name="connsiteX2" fmla="*/ 42815 w 42815"/>
                  <a:gd name="connsiteY2" fmla="*/ 19315 h 19315"/>
                  <a:gd name="connsiteX3" fmla="*/ 0 w 42815"/>
                  <a:gd name="connsiteY3" fmla="*/ 19315 h 1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15" h="19315">
                    <a:moveTo>
                      <a:pt x="0" y="0"/>
                    </a:moveTo>
                    <a:lnTo>
                      <a:pt x="42815" y="0"/>
                    </a:lnTo>
                    <a:lnTo>
                      <a:pt x="42815" y="19315"/>
                    </a:lnTo>
                    <a:lnTo>
                      <a:pt x="0" y="19315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BEDF6D2B-275A-4AA4-B271-9A92739D0A9B}"/>
                </a:ext>
              </a:extLst>
            </p:cNvPr>
            <p:cNvSpPr/>
            <p:nvPr/>
          </p:nvSpPr>
          <p:spPr>
            <a:xfrm>
              <a:off x="11043438" y="1865750"/>
              <a:ext cx="38244" cy="240796"/>
            </a:xfrm>
            <a:custGeom>
              <a:avLst/>
              <a:gdLst>
                <a:gd name="connsiteX0" fmla="*/ 38244 w 38244"/>
                <a:gd name="connsiteY0" fmla="*/ 240603 h 240796"/>
                <a:gd name="connsiteX1" fmla="*/ 38244 w 38244"/>
                <a:gd name="connsiteY1" fmla="*/ 0 h 240796"/>
                <a:gd name="connsiteX2" fmla="*/ 0 w 38244"/>
                <a:gd name="connsiteY2" fmla="*/ 45262 h 240796"/>
                <a:gd name="connsiteX3" fmla="*/ 0 w 38244"/>
                <a:gd name="connsiteY3" fmla="*/ 240796 h 240796"/>
                <a:gd name="connsiteX4" fmla="*/ 38244 w 38244"/>
                <a:gd name="connsiteY4" fmla="*/ 240603 h 24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44" h="240796">
                  <a:moveTo>
                    <a:pt x="38244" y="240603"/>
                  </a:moveTo>
                  <a:lnTo>
                    <a:pt x="38244" y="0"/>
                  </a:lnTo>
                  <a:lnTo>
                    <a:pt x="0" y="45262"/>
                  </a:lnTo>
                  <a:lnTo>
                    <a:pt x="0" y="240796"/>
                  </a:lnTo>
                  <a:lnTo>
                    <a:pt x="38244" y="240603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D1B85C6C-D142-4C4F-A79E-09534C5031F2}"/>
                </a:ext>
              </a:extLst>
            </p:cNvPr>
            <p:cNvSpPr/>
            <p:nvPr/>
          </p:nvSpPr>
          <p:spPr>
            <a:xfrm>
              <a:off x="11075758" y="1865621"/>
              <a:ext cx="86982" cy="83763"/>
            </a:xfrm>
            <a:custGeom>
              <a:avLst/>
              <a:gdLst>
                <a:gd name="connsiteX0" fmla="*/ 73913 w 86982"/>
                <a:gd name="connsiteY0" fmla="*/ 83764 h 83763"/>
                <a:gd name="connsiteX1" fmla="*/ 86983 w 86982"/>
                <a:gd name="connsiteY1" fmla="*/ 83764 h 83763"/>
                <a:gd name="connsiteX2" fmla="*/ 86983 w 86982"/>
                <a:gd name="connsiteY2" fmla="*/ 39081 h 83763"/>
                <a:gd name="connsiteX3" fmla="*/ 5666 w 86982"/>
                <a:gd name="connsiteY3" fmla="*/ 0 h 83763"/>
                <a:gd name="connsiteX4" fmla="*/ 0 w 86982"/>
                <a:gd name="connsiteY4" fmla="*/ 11782 h 83763"/>
                <a:gd name="connsiteX5" fmla="*/ 73913 w 86982"/>
                <a:gd name="connsiteY5" fmla="*/ 47258 h 83763"/>
                <a:gd name="connsiteX6" fmla="*/ 73913 w 86982"/>
                <a:gd name="connsiteY6" fmla="*/ 83764 h 8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982" h="83763">
                  <a:moveTo>
                    <a:pt x="73913" y="83764"/>
                  </a:moveTo>
                  <a:lnTo>
                    <a:pt x="86983" y="83764"/>
                  </a:lnTo>
                  <a:lnTo>
                    <a:pt x="86983" y="39081"/>
                  </a:lnTo>
                  <a:lnTo>
                    <a:pt x="5666" y="0"/>
                  </a:lnTo>
                  <a:lnTo>
                    <a:pt x="0" y="11782"/>
                  </a:lnTo>
                  <a:lnTo>
                    <a:pt x="73913" y="47258"/>
                  </a:lnTo>
                  <a:lnTo>
                    <a:pt x="73913" y="83764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26A2EAA3-C7CB-4837-A08C-AC428F62955D}"/>
                </a:ext>
              </a:extLst>
            </p:cNvPr>
            <p:cNvSpPr/>
            <p:nvPr/>
          </p:nvSpPr>
          <p:spPr>
            <a:xfrm>
              <a:off x="10992381" y="1802460"/>
              <a:ext cx="38244" cy="303892"/>
            </a:xfrm>
            <a:custGeom>
              <a:avLst/>
              <a:gdLst>
                <a:gd name="connsiteX0" fmla="*/ 38244 w 38244"/>
                <a:gd name="connsiteY0" fmla="*/ 303699 h 303892"/>
                <a:gd name="connsiteX1" fmla="*/ 38244 w 38244"/>
                <a:gd name="connsiteY1" fmla="*/ 0 h 303892"/>
                <a:gd name="connsiteX2" fmla="*/ 0 w 38244"/>
                <a:gd name="connsiteY2" fmla="*/ 45198 h 303892"/>
                <a:gd name="connsiteX3" fmla="*/ 0 w 38244"/>
                <a:gd name="connsiteY3" fmla="*/ 303892 h 303892"/>
                <a:gd name="connsiteX4" fmla="*/ 38244 w 38244"/>
                <a:gd name="connsiteY4" fmla="*/ 303699 h 30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44" h="303892">
                  <a:moveTo>
                    <a:pt x="38244" y="303699"/>
                  </a:moveTo>
                  <a:lnTo>
                    <a:pt x="38244" y="0"/>
                  </a:lnTo>
                  <a:lnTo>
                    <a:pt x="0" y="45198"/>
                  </a:lnTo>
                  <a:lnTo>
                    <a:pt x="0" y="303892"/>
                  </a:lnTo>
                  <a:lnTo>
                    <a:pt x="38244" y="303699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6F15BBA7-EB88-43A7-B7B3-84FB94F79671}"/>
                </a:ext>
              </a:extLst>
            </p:cNvPr>
            <p:cNvSpPr/>
            <p:nvPr/>
          </p:nvSpPr>
          <p:spPr>
            <a:xfrm>
              <a:off x="11024702" y="1802332"/>
              <a:ext cx="86982" cy="83763"/>
            </a:xfrm>
            <a:custGeom>
              <a:avLst/>
              <a:gdLst>
                <a:gd name="connsiteX0" fmla="*/ 73977 w 86982"/>
                <a:gd name="connsiteY0" fmla="*/ 83764 h 83763"/>
                <a:gd name="connsiteX1" fmla="*/ 86983 w 86982"/>
                <a:gd name="connsiteY1" fmla="*/ 83764 h 83763"/>
                <a:gd name="connsiteX2" fmla="*/ 86983 w 86982"/>
                <a:gd name="connsiteY2" fmla="*/ 39081 h 83763"/>
                <a:gd name="connsiteX3" fmla="*/ 5666 w 86982"/>
                <a:gd name="connsiteY3" fmla="*/ 0 h 83763"/>
                <a:gd name="connsiteX4" fmla="*/ 0 w 86982"/>
                <a:gd name="connsiteY4" fmla="*/ 11782 h 83763"/>
                <a:gd name="connsiteX5" fmla="*/ 73977 w 86982"/>
                <a:gd name="connsiteY5" fmla="*/ 47258 h 83763"/>
                <a:gd name="connsiteX6" fmla="*/ 73977 w 86982"/>
                <a:gd name="connsiteY6" fmla="*/ 83764 h 8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982" h="83763">
                  <a:moveTo>
                    <a:pt x="73977" y="83764"/>
                  </a:moveTo>
                  <a:lnTo>
                    <a:pt x="86983" y="83764"/>
                  </a:lnTo>
                  <a:lnTo>
                    <a:pt x="86983" y="39081"/>
                  </a:lnTo>
                  <a:lnTo>
                    <a:pt x="5666" y="0"/>
                  </a:lnTo>
                  <a:lnTo>
                    <a:pt x="0" y="11782"/>
                  </a:lnTo>
                  <a:lnTo>
                    <a:pt x="73977" y="47258"/>
                  </a:lnTo>
                  <a:lnTo>
                    <a:pt x="73977" y="83764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967BB54F-F0BD-482C-9EED-F0F5997EB7F0}"/>
                </a:ext>
              </a:extLst>
            </p:cNvPr>
            <p:cNvSpPr/>
            <p:nvPr/>
          </p:nvSpPr>
          <p:spPr>
            <a:xfrm rot="10800000">
              <a:off x="10984204" y="2097210"/>
              <a:ext cx="148083" cy="9786"/>
            </a:xfrm>
            <a:custGeom>
              <a:avLst/>
              <a:gdLst>
                <a:gd name="connsiteX0" fmla="*/ 0 w 148083"/>
                <a:gd name="connsiteY0" fmla="*/ 0 h 9786"/>
                <a:gd name="connsiteX1" fmla="*/ 148083 w 148083"/>
                <a:gd name="connsiteY1" fmla="*/ 0 h 9786"/>
                <a:gd name="connsiteX2" fmla="*/ 148083 w 148083"/>
                <a:gd name="connsiteY2" fmla="*/ 9786 h 9786"/>
                <a:gd name="connsiteX3" fmla="*/ 0 w 148083"/>
                <a:gd name="connsiteY3" fmla="*/ 9786 h 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83" h="9786">
                  <a:moveTo>
                    <a:pt x="0" y="0"/>
                  </a:moveTo>
                  <a:lnTo>
                    <a:pt x="148083" y="0"/>
                  </a:lnTo>
                  <a:lnTo>
                    <a:pt x="148083" y="9786"/>
                  </a:lnTo>
                  <a:lnTo>
                    <a:pt x="0" y="9786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5103B5C-D378-495A-82FA-E6DFE13032A6}"/>
                </a:ext>
              </a:extLst>
            </p:cNvPr>
            <p:cNvSpPr/>
            <p:nvPr/>
          </p:nvSpPr>
          <p:spPr>
            <a:xfrm rot="10800000">
              <a:off x="11201951" y="2097210"/>
              <a:ext cx="21954" cy="9786"/>
            </a:xfrm>
            <a:custGeom>
              <a:avLst/>
              <a:gdLst>
                <a:gd name="connsiteX0" fmla="*/ 0 w 21954"/>
                <a:gd name="connsiteY0" fmla="*/ 0 h 9786"/>
                <a:gd name="connsiteX1" fmla="*/ 21955 w 21954"/>
                <a:gd name="connsiteY1" fmla="*/ 0 h 9786"/>
                <a:gd name="connsiteX2" fmla="*/ 21955 w 21954"/>
                <a:gd name="connsiteY2" fmla="*/ 9786 h 9786"/>
                <a:gd name="connsiteX3" fmla="*/ 0 w 21954"/>
                <a:gd name="connsiteY3" fmla="*/ 9786 h 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54" h="9786">
                  <a:moveTo>
                    <a:pt x="0" y="0"/>
                  </a:moveTo>
                  <a:lnTo>
                    <a:pt x="21955" y="0"/>
                  </a:lnTo>
                  <a:lnTo>
                    <a:pt x="21955" y="9786"/>
                  </a:lnTo>
                  <a:lnTo>
                    <a:pt x="0" y="9786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079C9D5-A8A0-4B4B-8E79-04476907DE4A}"/>
              </a:ext>
            </a:extLst>
          </p:cNvPr>
          <p:cNvSpPr txBox="1"/>
          <p:nvPr/>
        </p:nvSpPr>
        <p:spPr>
          <a:xfrm>
            <a:off x="772940" y="2982204"/>
            <a:ext cx="1478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FORMAL – ESGOTO - OS</a:t>
            </a:r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36DFB775-43B7-4D15-8B93-97BC854B77A2}"/>
              </a:ext>
            </a:extLst>
          </p:cNvPr>
          <p:cNvGrpSpPr/>
          <p:nvPr/>
        </p:nvGrpSpPr>
        <p:grpSpPr>
          <a:xfrm>
            <a:off x="1004033" y="3266013"/>
            <a:ext cx="928358" cy="614647"/>
            <a:chOff x="3015049" y="1625360"/>
            <a:chExt cx="822938" cy="595731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DE522083-8BAB-419A-8091-08AA9B9A61B2}"/>
                </a:ext>
              </a:extLst>
            </p:cNvPr>
            <p:cNvSpPr/>
            <p:nvPr/>
          </p:nvSpPr>
          <p:spPr>
            <a:xfrm>
              <a:off x="3015051" y="1625360"/>
              <a:ext cx="822936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Formal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31.800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FD3D12A-47BB-4176-BA56-8C1220A6F675}"/>
                </a:ext>
              </a:extLst>
            </p:cNvPr>
            <p:cNvSpPr/>
            <p:nvPr/>
          </p:nvSpPr>
          <p:spPr>
            <a:xfrm>
              <a:off x="3015049" y="1951107"/>
              <a:ext cx="822936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19.110</a:t>
              </a:r>
            </a:p>
          </p:txBody>
        </p:sp>
      </p:grpSp>
      <p:grpSp>
        <p:nvGrpSpPr>
          <p:cNvPr id="59" name="Gráfico 2237">
            <a:extLst>
              <a:ext uri="{FF2B5EF4-FFF2-40B4-BE49-F238E27FC236}">
                <a16:creationId xmlns:a16="http://schemas.microsoft.com/office/drawing/2014/main" id="{EA5BEAD7-1D93-46B3-8BCE-116B96B031AF}"/>
              </a:ext>
            </a:extLst>
          </p:cNvPr>
          <p:cNvGrpSpPr/>
          <p:nvPr/>
        </p:nvGrpSpPr>
        <p:grpSpPr>
          <a:xfrm>
            <a:off x="356318" y="3004432"/>
            <a:ext cx="186078" cy="144325"/>
            <a:chOff x="10984204" y="1802332"/>
            <a:chExt cx="239701" cy="304729"/>
          </a:xfrm>
          <a:solidFill>
            <a:srgbClr val="FFFFFF"/>
          </a:solidFill>
        </p:grpSpPr>
        <p:grpSp>
          <p:nvGrpSpPr>
            <p:cNvPr id="60" name="Gráfico 2237">
              <a:extLst>
                <a:ext uri="{FF2B5EF4-FFF2-40B4-BE49-F238E27FC236}">
                  <a16:creationId xmlns:a16="http://schemas.microsoft.com/office/drawing/2014/main" id="{3F0CA04E-1495-4BED-9F1C-4AA00564733B}"/>
                </a:ext>
              </a:extLst>
            </p:cNvPr>
            <p:cNvGrpSpPr/>
            <p:nvPr/>
          </p:nvGrpSpPr>
          <p:grpSpPr>
            <a:xfrm>
              <a:off x="11094108" y="1924017"/>
              <a:ext cx="124196" cy="183043"/>
              <a:chOff x="11094108" y="1924017"/>
              <a:chExt cx="124196" cy="183043"/>
            </a:xfrm>
            <a:solidFill>
              <a:srgbClr val="FFFFFF"/>
            </a:solidFill>
          </p:grpSpPr>
          <p:sp>
            <p:nvSpPr>
              <p:cNvPr id="67" name="Forma Livre: Forma 66">
                <a:extLst>
                  <a:ext uri="{FF2B5EF4-FFF2-40B4-BE49-F238E27FC236}">
                    <a16:creationId xmlns:a16="http://schemas.microsoft.com/office/drawing/2014/main" id="{3C33F00C-FA50-4D1C-B8CE-482E122E8D85}"/>
                  </a:ext>
                </a:extLst>
              </p:cNvPr>
              <p:cNvSpPr/>
              <p:nvPr/>
            </p:nvSpPr>
            <p:spPr>
              <a:xfrm>
                <a:off x="11094108" y="1924017"/>
                <a:ext cx="124196" cy="183043"/>
              </a:xfrm>
              <a:custGeom>
                <a:avLst/>
                <a:gdLst>
                  <a:gd name="connsiteX0" fmla="*/ 37858 w 124196"/>
                  <a:gd name="connsiteY0" fmla="*/ 386 h 183043"/>
                  <a:gd name="connsiteX1" fmla="*/ 38051 w 124196"/>
                  <a:gd name="connsiteY1" fmla="*/ 0 h 183043"/>
                  <a:gd name="connsiteX2" fmla="*/ 124197 w 124196"/>
                  <a:gd name="connsiteY2" fmla="*/ 39017 h 183043"/>
                  <a:gd name="connsiteX3" fmla="*/ 124197 w 124196"/>
                  <a:gd name="connsiteY3" fmla="*/ 183044 h 183043"/>
                  <a:gd name="connsiteX4" fmla="*/ 107779 w 124196"/>
                  <a:gd name="connsiteY4" fmla="*/ 183044 h 183043"/>
                  <a:gd name="connsiteX5" fmla="*/ 107779 w 124196"/>
                  <a:gd name="connsiteY5" fmla="*/ 49576 h 183043"/>
                  <a:gd name="connsiteX6" fmla="*/ 38116 w 124196"/>
                  <a:gd name="connsiteY6" fmla="*/ 18092 h 183043"/>
                  <a:gd name="connsiteX7" fmla="*/ 38116 w 124196"/>
                  <a:gd name="connsiteY7" fmla="*/ 183044 h 183043"/>
                  <a:gd name="connsiteX8" fmla="*/ 0 w 124196"/>
                  <a:gd name="connsiteY8" fmla="*/ 183044 h 183043"/>
                  <a:gd name="connsiteX9" fmla="*/ 0 w 124196"/>
                  <a:gd name="connsiteY9" fmla="*/ 40176 h 183043"/>
                  <a:gd name="connsiteX10" fmla="*/ 37858 w 124196"/>
                  <a:gd name="connsiteY10" fmla="*/ 386 h 183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196" h="183043">
                    <a:moveTo>
                      <a:pt x="37858" y="386"/>
                    </a:moveTo>
                    <a:lnTo>
                      <a:pt x="38051" y="0"/>
                    </a:lnTo>
                    <a:lnTo>
                      <a:pt x="124197" y="39017"/>
                    </a:lnTo>
                    <a:lnTo>
                      <a:pt x="124197" y="183044"/>
                    </a:lnTo>
                    <a:lnTo>
                      <a:pt x="107779" y="183044"/>
                    </a:lnTo>
                    <a:lnTo>
                      <a:pt x="107779" y="49576"/>
                    </a:lnTo>
                    <a:lnTo>
                      <a:pt x="38116" y="18092"/>
                    </a:lnTo>
                    <a:lnTo>
                      <a:pt x="38116" y="183044"/>
                    </a:lnTo>
                    <a:lnTo>
                      <a:pt x="0" y="183044"/>
                    </a:lnTo>
                    <a:lnTo>
                      <a:pt x="0" y="40176"/>
                    </a:lnTo>
                    <a:lnTo>
                      <a:pt x="37858" y="3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8" name="Forma Livre: Forma 67">
                <a:extLst>
                  <a:ext uri="{FF2B5EF4-FFF2-40B4-BE49-F238E27FC236}">
                    <a16:creationId xmlns:a16="http://schemas.microsoft.com/office/drawing/2014/main" id="{92F5CFB4-6152-4CF1-B43B-5CC28437A0A8}"/>
                  </a:ext>
                </a:extLst>
              </p:cNvPr>
              <p:cNvSpPr/>
              <p:nvPr/>
            </p:nvSpPr>
            <p:spPr>
              <a:xfrm>
                <a:off x="11148061" y="1966897"/>
                <a:ext cx="42815" cy="36827"/>
              </a:xfrm>
              <a:custGeom>
                <a:avLst/>
                <a:gdLst>
                  <a:gd name="connsiteX0" fmla="*/ 42816 w 42815"/>
                  <a:gd name="connsiteY0" fmla="*/ 36828 h 36827"/>
                  <a:gd name="connsiteX1" fmla="*/ 0 w 42815"/>
                  <a:gd name="connsiteY1" fmla="*/ 23564 h 36827"/>
                  <a:gd name="connsiteX2" fmla="*/ 0 w 42815"/>
                  <a:gd name="connsiteY2" fmla="*/ 0 h 36827"/>
                  <a:gd name="connsiteX3" fmla="*/ 42816 w 42815"/>
                  <a:gd name="connsiteY3" fmla="*/ 19959 h 36827"/>
                  <a:gd name="connsiteX4" fmla="*/ 42816 w 42815"/>
                  <a:gd name="connsiteY4" fmla="*/ 36828 h 3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15" h="36827">
                    <a:moveTo>
                      <a:pt x="42816" y="36828"/>
                    </a:moveTo>
                    <a:lnTo>
                      <a:pt x="0" y="23564"/>
                    </a:lnTo>
                    <a:lnTo>
                      <a:pt x="0" y="0"/>
                    </a:lnTo>
                    <a:lnTo>
                      <a:pt x="42816" y="19959"/>
                    </a:lnTo>
                    <a:lnTo>
                      <a:pt x="42816" y="36828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9" name="Forma Livre: Forma 68">
                <a:extLst>
                  <a:ext uri="{FF2B5EF4-FFF2-40B4-BE49-F238E27FC236}">
                    <a16:creationId xmlns:a16="http://schemas.microsoft.com/office/drawing/2014/main" id="{A44B6DBE-1927-4649-8CC7-34EE0E3DA8E5}"/>
                  </a:ext>
                </a:extLst>
              </p:cNvPr>
              <p:cNvSpPr/>
              <p:nvPr/>
            </p:nvSpPr>
            <p:spPr>
              <a:xfrm>
                <a:off x="11148061" y="2009133"/>
                <a:ext cx="42815" cy="27170"/>
              </a:xfrm>
              <a:custGeom>
                <a:avLst/>
                <a:gdLst>
                  <a:gd name="connsiteX0" fmla="*/ 42816 w 42815"/>
                  <a:gd name="connsiteY0" fmla="*/ 27170 h 27170"/>
                  <a:gd name="connsiteX1" fmla="*/ 0 w 42815"/>
                  <a:gd name="connsiteY1" fmla="*/ 22277 h 27170"/>
                  <a:gd name="connsiteX2" fmla="*/ 0 w 42815"/>
                  <a:gd name="connsiteY2" fmla="*/ 0 h 27170"/>
                  <a:gd name="connsiteX3" fmla="*/ 42816 w 42815"/>
                  <a:gd name="connsiteY3" fmla="*/ 11460 h 27170"/>
                  <a:gd name="connsiteX4" fmla="*/ 42816 w 42815"/>
                  <a:gd name="connsiteY4" fmla="*/ 27170 h 27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15" h="27170">
                    <a:moveTo>
                      <a:pt x="42816" y="27170"/>
                    </a:moveTo>
                    <a:lnTo>
                      <a:pt x="0" y="22277"/>
                    </a:lnTo>
                    <a:lnTo>
                      <a:pt x="0" y="0"/>
                    </a:lnTo>
                    <a:lnTo>
                      <a:pt x="42816" y="11460"/>
                    </a:lnTo>
                    <a:lnTo>
                      <a:pt x="42816" y="27170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0" name="Forma Livre: Forma 69">
                <a:extLst>
                  <a:ext uri="{FF2B5EF4-FFF2-40B4-BE49-F238E27FC236}">
                    <a16:creationId xmlns:a16="http://schemas.microsoft.com/office/drawing/2014/main" id="{724E98BF-B930-4CFC-B530-4380ABCF4C9D}"/>
                  </a:ext>
                </a:extLst>
              </p:cNvPr>
              <p:cNvSpPr/>
              <p:nvPr/>
            </p:nvSpPr>
            <p:spPr>
              <a:xfrm>
                <a:off x="11148061" y="2048987"/>
                <a:ext cx="42815" cy="19894"/>
              </a:xfrm>
              <a:custGeom>
                <a:avLst/>
                <a:gdLst>
                  <a:gd name="connsiteX0" fmla="*/ 42816 w 42815"/>
                  <a:gd name="connsiteY0" fmla="*/ 19895 h 19894"/>
                  <a:gd name="connsiteX1" fmla="*/ 0 w 42815"/>
                  <a:gd name="connsiteY1" fmla="*/ 19895 h 19894"/>
                  <a:gd name="connsiteX2" fmla="*/ 0 w 42815"/>
                  <a:gd name="connsiteY2" fmla="*/ 0 h 19894"/>
                  <a:gd name="connsiteX3" fmla="*/ 42816 w 42815"/>
                  <a:gd name="connsiteY3" fmla="*/ 3605 h 19894"/>
                  <a:gd name="connsiteX4" fmla="*/ 42816 w 42815"/>
                  <a:gd name="connsiteY4" fmla="*/ 19895 h 19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15" h="19894">
                    <a:moveTo>
                      <a:pt x="42816" y="19895"/>
                    </a:moveTo>
                    <a:lnTo>
                      <a:pt x="0" y="19895"/>
                    </a:lnTo>
                    <a:lnTo>
                      <a:pt x="0" y="0"/>
                    </a:lnTo>
                    <a:lnTo>
                      <a:pt x="42816" y="3605"/>
                    </a:lnTo>
                    <a:lnTo>
                      <a:pt x="42816" y="19895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BA7B02AF-6972-4C15-AB59-D49321C8B1E3}"/>
                  </a:ext>
                </a:extLst>
              </p:cNvPr>
              <p:cNvSpPr/>
              <p:nvPr/>
            </p:nvSpPr>
            <p:spPr>
              <a:xfrm>
                <a:off x="11148062" y="2087617"/>
                <a:ext cx="42815" cy="19315"/>
              </a:xfrm>
              <a:custGeom>
                <a:avLst/>
                <a:gdLst>
                  <a:gd name="connsiteX0" fmla="*/ 0 w 42815"/>
                  <a:gd name="connsiteY0" fmla="*/ 0 h 19315"/>
                  <a:gd name="connsiteX1" fmla="*/ 42815 w 42815"/>
                  <a:gd name="connsiteY1" fmla="*/ 0 h 19315"/>
                  <a:gd name="connsiteX2" fmla="*/ 42815 w 42815"/>
                  <a:gd name="connsiteY2" fmla="*/ 19315 h 19315"/>
                  <a:gd name="connsiteX3" fmla="*/ 0 w 42815"/>
                  <a:gd name="connsiteY3" fmla="*/ 19315 h 1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15" h="19315">
                    <a:moveTo>
                      <a:pt x="0" y="0"/>
                    </a:moveTo>
                    <a:lnTo>
                      <a:pt x="42815" y="0"/>
                    </a:lnTo>
                    <a:lnTo>
                      <a:pt x="42815" y="19315"/>
                    </a:lnTo>
                    <a:lnTo>
                      <a:pt x="0" y="19315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E387BAE3-48E3-4242-8CB7-926B475D6753}"/>
                </a:ext>
              </a:extLst>
            </p:cNvPr>
            <p:cNvSpPr/>
            <p:nvPr/>
          </p:nvSpPr>
          <p:spPr>
            <a:xfrm>
              <a:off x="11043438" y="1865750"/>
              <a:ext cx="38244" cy="240796"/>
            </a:xfrm>
            <a:custGeom>
              <a:avLst/>
              <a:gdLst>
                <a:gd name="connsiteX0" fmla="*/ 38244 w 38244"/>
                <a:gd name="connsiteY0" fmla="*/ 240603 h 240796"/>
                <a:gd name="connsiteX1" fmla="*/ 38244 w 38244"/>
                <a:gd name="connsiteY1" fmla="*/ 0 h 240796"/>
                <a:gd name="connsiteX2" fmla="*/ 0 w 38244"/>
                <a:gd name="connsiteY2" fmla="*/ 45262 h 240796"/>
                <a:gd name="connsiteX3" fmla="*/ 0 w 38244"/>
                <a:gd name="connsiteY3" fmla="*/ 240796 h 240796"/>
                <a:gd name="connsiteX4" fmla="*/ 38244 w 38244"/>
                <a:gd name="connsiteY4" fmla="*/ 240603 h 24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44" h="240796">
                  <a:moveTo>
                    <a:pt x="38244" y="240603"/>
                  </a:moveTo>
                  <a:lnTo>
                    <a:pt x="38244" y="0"/>
                  </a:lnTo>
                  <a:lnTo>
                    <a:pt x="0" y="45262"/>
                  </a:lnTo>
                  <a:lnTo>
                    <a:pt x="0" y="240796"/>
                  </a:lnTo>
                  <a:lnTo>
                    <a:pt x="38244" y="240603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0B6A0CBE-B760-4BA9-B0D6-90266EAAE36B}"/>
                </a:ext>
              </a:extLst>
            </p:cNvPr>
            <p:cNvSpPr/>
            <p:nvPr/>
          </p:nvSpPr>
          <p:spPr>
            <a:xfrm>
              <a:off x="11075758" y="1865621"/>
              <a:ext cx="86982" cy="83763"/>
            </a:xfrm>
            <a:custGeom>
              <a:avLst/>
              <a:gdLst>
                <a:gd name="connsiteX0" fmla="*/ 73913 w 86982"/>
                <a:gd name="connsiteY0" fmla="*/ 83764 h 83763"/>
                <a:gd name="connsiteX1" fmla="*/ 86983 w 86982"/>
                <a:gd name="connsiteY1" fmla="*/ 83764 h 83763"/>
                <a:gd name="connsiteX2" fmla="*/ 86983 w 86982"/>
                <a:gd name="connsiteY2" fmla="*/ 39081 h 83763"/>
                <a:gd name="connsiteX3" fmla="*/ 5666 w 86982"/>
                <a:gd name="connsiteY3" fmla="*/ 0 h 83763"/>
                <a:gd name="connsiteX4" fmla="*/ 0 w 86982"/>
                <a:gd name="connsiteY4" fmla="*/ 11782 h 83763"/>
                <a:gd name="connsiteX5" fmla="*/ 73913 w 86982"/>
                <a:gd name="connsiteY5" fmla="*/ 47258 h 83763"/>
                <a:gd name="connsiteX6" fmla="*/ 73913 w 86982"/>
                <a:gd name="connsiteY6" fmla="*/ 83764 h 8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982" h="83763">
                  <a:moveTo>
                    <a:pt x="73913" y="83764"/>
                  </a:moveTo>
                  <a:lnTo>
                    <a:pt x="86983" y="83764"/>
                  </a:lnTo>
                  <a:lnTo>
                    <a:pt x="86983" y="39081"/>
                  </a:lnTo>
                  <a:lnTo>
                    <a:pt x="5666" y="0"/>
                  </a:lnTo>
                  <a:lnTo>
                    <a:pt x="0" y="11782"/>
                  </a:lnTo>
                  <a:lnTo>
                    <a:pt x="73913" y="47258"/>
                  </a:lnTo>
                  <a:lnTo>
                    <a:pt x="73913" y="83764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016FAE75-11E0-4E12-AC2C-E0D9685B7486}"/>
                </a:ext>
              </a:extLst>
            </p:cNvPr>
            <p:cNvSpPr/>
            <p:nvPr/>
          </p:nvSpPr>
          <p:spPr>
            <a:xfrm>
              <a:off x="10992381" y="1802460"/>
              <a:ext cx="38244" cy="303892"/>
            </a:xfrm>
            <a:custGeom>
              <a:avLst/>
              <a:gdLst>
                <a:gd name="connsiteX0" fmla="*/ 38244 w 38244"/>
                <a:gd name="connsiteY0" fmla="*/ 303699 h 303892"/>
                <a:gd name="connsiteX1" fmla="*/ 38244 w 38244"/>
                <a:gd name="connsiteY1" fmla="*/ 0 h 303892"/>
                <a:gd name="connsiteX2" fmla="*/ 0 w 38244"/>
                <a:gd name="connsiteY2" fmla="*/ 45198 h 303892"/>
                <a:gd name="connsiteX3" fmla="*/ 0 w 38244"/>
                <a:gd name="connsiteY3" fmla="*/ 303892 h 303892"/>
                <a:gd name="connsiteX4" fmla="*/ 38244 w 38244"/>
                <a:gd name="connsiteY4" fmla="*/ 303699 h 30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44" h="303892">
                  <a:moveTo>
                    <a:pt x="38244" y="303699"/>
                  </a:moveTo>
                  <a:lnTo>
                    <a:pt x="38244" y="0"/>
                  </a:lnTo>
                  <a:lnTo>
                    <a:pt x="0" y="45198"/>
                  </a:lnTo>
                  <a:lnTo>
                    <a:pt x="0" y="303892"/>
                  </a:lnTo>
                  <a:lnTo>
                    <a:pt x="38244" y="303699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ADAD57CA-D929-4691-90AB-85B955967B60}"/>
                </a:ext>
              </a:extLst>
            </p:cNvPr>
            <p:cNvSpPr/>
            <p:nvPr/>
          </p:nvSpPr>
          <p:spPr>
            <a:xfrm>
              <a:off x="11024702" y="1802332"/>
              <a:ext cx="86982" cy="83763"/>
            </a:xfrm>
            <a:custGeom>
              <a:avLst/>
              <a:gdLst>
                <a:gd name="connsiteX0" fmla="*/ 73977 w 86982"/>
                <a:gd name="connsiteY0" fmla="*/ 83764 h 83763"/>
                <a:gd name="connsiteX1" fmla="*/ 86983 w 86982"/>
                <a:gd name="connsiteY1" fmla="*/ 83764 h 83763"/>
                <a:gd name="connsiteX2" fmla="*/ 86983 w 86982"/>
                <a:gd name="connsiteY2" fmla="*/ 39081 h 83763"/>
                <a:gd name="connsiteX3" fmla="*/ 5666 w 86982"/>
                <a:gd name="connsiteY3" fmla="*/ 0 h 83763"/>
                <a:gd name="connsiteX4" fmla="*/ 0 w 86982"/>
                <a:gd name="connsiteY4" fmla="*/ 11782 h 83763"/>
                <a:gd name="connsiteX5" fmla="*/ 73977 w 86982"/>
                <a:gd name="connsiteY5" fmla="*/ 47258 h 83763"/>
                <a:gd name="connsiteX6" fmla="*/ 73977 w 86982"/>
                <a:gd name="connsiteY6" fmla="*/ 83764 h 8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982" h="83763">
                  <a:moveTo>
                    <a:pt x="73977" y="83764"/>
                  </a:moveTo>
                  <a:lnTo>
                    <a:pt x="86983" y="83764"/>
                  </a:lnTo>
                  <a:lnTo>
                    <a:pt x="86983" y="39081"/>
                  </a:lnTo>
                  <a:lnTo>
                    <a:pt x="5666" y="0"/>
                  </a:lnTo>
                  <a:lnTo>
                    <a:pt x="0" y="11782"/>
                  </a:lnTo>
                  <a:lnTo>
                    <a:pt x="73977" y="47258"/>
                  </a:lnTo>
                  <a:lnTo>
                    <a:pt x="73977" y="83764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574157E4-BF37-46D0-BA52-563579A3DFCA}"/>
                </a:ext>
              </a:extLst>
            </p:cNvPr>
            <p:cNvSpPr/>
            <p:nvPr/>
          </p:nvSpPr>
          <p:spPr>
            <a:xfrm rot="10800000">
              <a:off x="10984204" y="2097210"/>
              <a:ext cx="148083" cy="9786"/>
            </a:xfrm>
            <a:custGeom>
              <a:avLst/>
              <a:gdLst>
                <a:gd name="connsiteX0" fmla="*/ 0 w 148083"/>
                <a:gd name="connsiteY0" fmla="*/ 0 h 9786"/>
                <a:gd name="connsiteX1" fmla="*/ 148083 w 148083"/>
                <a:gd name="connsiteY1" fmla="*/ 0 h 9786"/>
                <a:gd name="connsiteX2" fmla="*/ 148083 w 148083"/>
                <a:gd name="connsiteY2" fmla="*/ 9786 h 9786"/>
                <a:gd name="connsiteX3" fmla="*/ 0 w 148083"/>
                <a:gd name="connsiteY3" fmla="*/ 9786 h 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83" h="9786">
                  <a:moveTo>
                    <a:pt x="0" y="0"/>
                  </a:moveTo>
                  <a:lnTo>
                    <a:pt x="148083" y="0"/>
                  </a:lnTo>
                  <a:lnTo>
                    <a:pt x="148083" y="9786"/>
                  </a:lnTo>
                  <a:lnTo>
                    <a:pt x="0" y="9786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01ADC5CA-38E6-4112-A0DE-1495FC852A76}"/>
                </a:ext>
              </a:extLst>
            </p:cNvPr>
            <p:cNvSpPr/>
            <p:nvPr/>
          </p:nvSpPr>
          <p:spPr>
            <a:xfrm rot="10800000">
              <a:off x="11201951" y="2097210"/>
              <a:ext cx="21954" cy="9786"/>
            </a:xfrm>
            <a:custGeom>
              <a:avLst/>
              <a:gdLst>
                <a:gd name="connsiteX0" fmla="*/ 0 w 21954"/>
                <a:gd name="connsiteY0" fmla="*/ 0 h 9786"/>
                <a:gd name="connsiteX1" fmla="*/ 21955 w 21954"/>
                <a:gd name="connsiteY1" fmla="*/ 0 h 9786"/>
                <a:gd name="connsiteX2" fmla="*/ 21955 w 21954"/>
                <a:gd name="connsiteY2" fmla="*/ 9786 h 9786"/>
                <a:gd name="connsiteX3" fmla="*/ 0 w 21954"/>
                <a:gd name="connsiteY3" fmla="*/ 9786 h 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54" h="9786">
                  <a:moveTo>
                    <a:pt x="0" y="0"/>
                  </a:moveTo>
                  <a:lnTo>
                    <a:pt x="21955" y="0"/>
                  </a:lnTo>
                  <a:lnTo>
                    <a:pt x="21955" y="9786"/>
                  </a:lnTo>
                  <a:lnTo>
                    <a:pt x="0" y="9786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24F1F284-EB0E-4DBB-9789-228F55E3826E}"/>
              </a:ext>
            </a:extLst>
          </p:cNvPr>
          <p:cNvSpPr/>
          <p:nvPr/>
        </p:nvSpPr>
        <p:spPr>
          <a:xfrm>
            <a:off x="150742" y="4066403"/>
            <a:ext cx="11668723" cy="1082231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87631D2-E766-4974-A1FF-D3E01B65202F}"/>
              </a:ext>
            </a:extLst>
          </p:cNvPr>
          <p:cNvSpPr txBox="1"/>
          <p:nvPr/>
        </p:nvSpPr>
        <p:spPr>
          <a:xfrm>
            <a:off x="772940" y="4137119"/>
            <a:ext cx="1478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FORMAL – ESGOTO - OL</a:t>
            </a:r>
          </a:p>
        </p:txBody>
      </p: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180CAF54-DE2A-48EA-8F71-9C1FD6265CDB}"/>
              </a:ext>
            </a:extLst>
          </p:cNvPr>
          <p:cNvGrpSpPr/>
          <p:nvPr/>
        </p:nvGrpSpPr>
        <p:grpSpPr>
          <a:xfrm>
            <a:off x="1004033" y="4420928"/>
            <a:ext cx="928358" cy="614647"/>
            <a:chOff x="3015049" y="1625360"/>
            <a:chExt cx="822938" cy="595731"/>
          </a:xfrm>
        </p:grpSpPr>
        <p:sp>
          <p:nvSpPr>
            <p:cNvPr id="76" name="Retângulo: Cantos Arredondados 75">
              <a:extLst>
                <a:ext uri="{FF2B5EF4-FFF2-40B4-BE49-F238E27FC236}">
                  <a16:creationId xmlns:a16="http://schemas.microsoft.com/office/drawing/2014/main" id="{8F6AD0A5-12CC-46E7-AB20-B1D455C3F5CC}"/>
                </a:ext>
              </a:extLst>
            </p:cNvPr>
            <p:cNvSpPr/>
            <p:nvPr/>
          </p:nvSpPr>
          <p:spPr>
            <a:xfrm>
              <a:off x="3015051" y="1625360"/>
              <a:ext cx="822936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Formal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28.000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0E031734-EDA7-41C4-BCAF-75924CAC8A59}"/>
                </a:ext>
              </a:extLst>
            </p:cNvPr>
            <p:cNvSpPr/>
            <p:nvPr/>
          </p:nvSpPr>
          <p:spPr>
            <a:xfrm>
              <a:off x="3015049" y="1951107"/>
              <a:ext cx="822936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15.110</a:t>
              </a:r>
            </a:p>
          </p:txBody>
        </p:sp>
      </p:grp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397AD15C-1C26-4143-AA69-59754E7F5721}"/>
              </a:ext>
            </a:extLst>
          </p:cNvPr>
          <p:cNvSpPr/>
          <p:nvPr/>
        </p:nvSpPr>
        <p:spPr>
          <a:xfrm>
            <a:off x="160611" y="5209258"/>
            <a:ext cx="11668723" cy="1082231"/>
          </a:xfrm>
          <a:prstGeom prst="roundRect">
            <a:avLst>
              <a:gd name="adj" fmla="val 4179"/>
            </a:avLst>
          </a:prstGeom>
          <a:solidFill>
            <a:schemeClr val="bg1"/>
          </a:solidFill>
          <a:ln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18979F09-984B-4ED0-8786-EC4CE504402F}"/>
              </a:ext>
            </a:extLst>
          </p:cNvPr>
          <p:cNvSpPr txBox="1"/>
          <p:nvPr/>
        </p:nvSpPr>
        <p:spPr>
          <a:xfrm>
            <a:off x="776242" y="5242871"/>
            <a:ext cx="1478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FORMAL – ESGOTO - OC</a:t>
            </a:r>
          </a:p>
        </p:txBody>
      </p: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E0B4E5DA-DBD3-4DFF-A54E-57781832FE44}"/>
              </a:ext>
            </a:extLst>
          </p:cNvPr>
          <p:cNvGrpSpPr/>
          <p:nvPr/>
        </p:nvGrpSpPr>
        <p:grpSpPr>
          <a:xfrm>
            <a:off x="1007335" y="5526680"/>
            <a:ext cx="928358" cy="614647"/>
            <a:chOff x="3015049" y="1625360"/>
            <a:chExt cx="822938" cy="595731"/>
          </a:xfrm>
        </p:grpSpPr>
        <p:sp>
          <p:nvSpPr>
            <p:cNvPr id="97" name="Retângulo: Cantos Arredondados 96">
              <a:extLst>
                <a:ext uri="{FF2B5EF4-FFF2-40B4-BE49-F238E27FC236}">
                  <a16:creationId xmlns:a16="http://schemas.microsoft.com/office/drawing/2014/main" id="{F14DDF6D-D676-47E0-94C6-F182C90164E6}"/>
                </a:ext>
              </a:extLst>
            </p:cNvPr>
            <p:cNvSpPr/>
            <p:nvPr/>
          </p:nvSpPr>
          <p:spPr>
            <a:xfrm>
              <a:off x="3015051" y="1625360"/>
              <a:ext cx="822936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Formal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29.800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: Cantos Arredondados 97">
              <a:extLst>
                <a:ext uri="{FF2B5EF4-FFF2-40B4-BE49-F238E27FC236}">
                  <a16:creationId xmlns:a16="http://schemas.microsoft.com/office/drawing/2014/main" id="{28FCD464-407A-402D-8A39-CC88DC6200FA}"/>
                </a:ext>
              </a:extLst>
            </p:cNvPr>
            <p:cNvSpPr/>
            <p:nvPr/>
          </p:nvSpPr>
          <p:spPr>
            <a:xfrm>
              <a:off x="3015049" y="1951107"/>
              <a:ext cx="822936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34.520</a:t>
              </a:r>
            </a:p>
          </p:txBody>
        </p:sp>
      </p:grpSp>
      <p:grpSp>
        <p:nvGrpSpPr>
          <p:cNvPr id="101" name="Gráfico 2237">
            <a:extLst>
              <a:ext uri="{FF2B5EF4-FFF2-40B4-BE49-F238E27FC236}">
                <a16:creationId xmlns:a16="http://schemas.microsoft.com/office/drawing/2014/main" id="{EEB3609F-046D-4A6C-8B01-15C074B002F2}"/>
              </a:ext>
            </a:extLst>
          </p:cNvPr>
          <p:cNvGrpSpPr/>
          <p:nvPr/>
        </p:nvGrpSpPr>
        <p:grpSpPr>
          <a:xfrm>
            <a:off x="356318" y="5310514"/>
            <a:ext cx="186078" cy="144325"/>
            <a:chOff x="10984204" y="1802332"/>
            <a:chExt cx="239701" cy="304729"/>
          </a:xfrm>
          <a:solidFill>
            <a:srgbClr val="FFFFFF"/>
          </a:solidFill>
        </p:grpSpPr>
        <p:grpSp>
          <p:nvGrpSpPr>
            <p:cNvPr id="102" name="Gráfico 2237">
              <a:extLst>
                <a:ext uri="{FF2B5EF4-FFF2-40B4-BE49-F238E27FC236}">
                  <a16:creationId xmlns:a16="http://schemas.microsoft.com/office/drawing/2014/main" id="{D9A6B4B7-72C2-4705-9D57-E384537C0852}"/>
                </a:ext>
              </a:extLst>
            </p:cNvPr>
            <p:cNvGrpSpPr/>
            <p:nvPr/>
          </p:nvGrpSpPr>
          <p:grpSpPr>
            <a:xfrm>
              <a:off x="11094108" y="1924017"/>
              <a:ext cx="124196" cy="183043"/>
              <a:chOff x="11094108" y="1924017"/>
              <a:chExt cx="124196" cy="183043"/>
            </a:xfrm>
            <a:solidFill>
              <a:srgbClr val="FFFFFF"/>
            </a:solidFill>
          </p:grpSpPr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id="{4A7011D3-4A5D-4314-BD31-CDED774531FE}"/>
                  </a:ext>
                </a:extLst>
              </p:cNvPr>
              <p:cNvSpPr/>
              <p:nvPr/>
            </p:nvSpPr>
            <p:spPr>
              <a:xfrm>
                <a:off x="11094108" y="1924017"/>
                <a:ext cx="124196" cy="183043"/>
              </a:xfrm>
              <a:custGeom>
                <a:avLst/>
                <a:gdLst>
                  <a:gd name="connsiteX0" fmla="*/ 37858 w 124196"/>
                  <a:gd name="connsiteY0" fmla="*/ 386 h 183043"/>
                  <a:gd name="connsiteX1" fmla="*/ 38051 w 124196"/>
                  <a:gd name="connsiteY1" fmla="*/ 0 h 183043"/>
                  <a:gd name="connsiteX2" fmla="*/ 124197 w 124196"/>
                  <a:gd name="connsiteY2" fmla="*/ 39017 h 183043"/>
                  <a:gd name="connsiteX3" fmla="*/ 124197 w 124196"/>
                  <a:gd name="connsiteY3" fmla="*/ 183044 h 183043"/>
                  <a:gd name="connsiteX4" fmla="*/ 107779 w 124196"/>
                  <a:gd name="connsiteY4" fmla="*/ 183044 h 183043"/>
                  <a:gd name="connsiteX5" fmla="*/ 107779 w 124196"/>
                  <a:gd name="connsiteY5" fmla="*/ 49576 h 183043"/>
                  <a:gd name="connsiteX6" fmla="*/ 38116 w 124196"/>
                  <a:gd name="connsiteY6" fmla="*/ 18092 h 183043"/>
                  <a:gd name="connsiteX7" fmla="*/ 38116 w 124196"/>
                  <a:gd name="connsiteY7" fmla="*/ 183044 h 183043"/>
                  <a:gd name="connsiteX8" fmla="*/ 0 w 124196"/>
                  <a:gd name="connsiteY8" fmla="*/ 183044 h 183043"/>
                  <a:gd name="connsiteX9" fmla="*/ 0 w 124196"/>
                  <a:gd name="connsiteY9" fmla="*/ 40176 h 183043"/>
                  <a:gd name="connsiteX10" fmla="*/ 37858 w 124196"/>
                  <a:gd name="connsiteY10" fmla="*/ 386 h 1830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196" h="183043">
                    <a:moveTo>
                      <a:pt x="37858" y="386"/>
                    </a:moveTo>
                    <a:lnTo>
                      <a:pt x="38051" y="0"/>
                    </a:lnTo>
                    <a:lnTo>
                      <a:pt x="124197" y="39017"/>
                    </a:lnTo>
                    <a:lnTo>
                      <a:pt x="124197" y="183044"/>
                    </a:lnTo>
                    <a:lnTo>
                      <a:pt x="107779" y="183044"/>
                    </a:lnTo>
                    <a:lnTo>
                      <a:pt x="107779" y="49576"/>
                    </a:lnTo>
                    <a:lnTo>
                      <a:pt x="38116" y="18092"/>
                    </a:lnTo>
                    <a:lnTo>
                      <a:pt x="38116" y="183044"/>
                    </a:lnTo>
                    <a:lnTo>
                      <a:pt x="0" y="183044"/>
                    </a:lnTo>
                    <a:lnTo>
                      <a:pt x="0" y="40176"/>
                    </a:lnTo>
                    <a:lnTo>
                      <a:pt x="37858" y="386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0" name="Forma Livre: Forma 109">
                <a:extLst>
                  <a:ext uri="{FF2B5EF4-FFF2-40B4-BE49-F238E27FC236}">
                    <a16:creationId xmlns:a16="http://schemas.microsoft.com/office/drawing/2014/main" id="{01F4746F-2DA6-4D4A-8E14-80B5317241CC}"/>
                  </a:ext>
                </a:extLst>
              </p:cNvPr>
              <p:cNvSpPr/>
              <p:nvPr/>
            </p:nvSpPr>
            <p:spPr>
              <a:xfrm>
                <a:off x="11148061" y="1966897"/>
                <a:ext cx="42815" cy="36827"/>
              </a:xfrm>
              <a:custGeom>
                <a:avLst/>
                <a:gdLst>
                  <a:gd name="connsiteX0" fmla="*/ 42816 w 42815"/>
                  <a:gd name="connsiteY0" fmla="*/ 36828 h 36827"/>
                  <a:gd name="connsiteX1" fmla="*/ 0 w 42815"/>
                  <a:gd name="connsiteY1" fmla="*/ 23564 h 36827"/>
                  <a:gd name="connsiteX2" fmla="*/ 0 w 42815"/>
                  <a:gd name="connsiteY2" fmla="*/ 0 h 36827"/>
                  <a:gd name="connsiteX3" fmla="*/ 42816 w 42815"/>
                  <a:gd name="connsiteY3" fmla="*/ 19959 h 36827"/>
                  <a:gd name="connsiteX4" fmla="*/ 42816 w 42815"/>
                  <a:gd name="connsiteY4" fmla="*/ 36828 h 36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15" h="36827">
                    <a:moveTo>
                      <a:pt x="42816" y="36828"/>
                    </a:moveTo>
                    <a:lnTo>
                      <a:pt x="0" y="23564"/>
                    </a:lnTo>
                    <a:lnTo>
                      <a:pt x="0" y="0"/>
                    </a:lnTo>
                    <a:lnTo>
                      <a:pt x="42816" y="19959"/>
                    </a:lnTo>
                    <a:lnTo>
                      <a:pt x="42816" y="36828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1" name="Forma Livre: Forma 110">
                <a:extLst>
                  <a:ext uri="{FF2B5EF4-FFF2-40B4-BE49-F238E27FC236}">
                    <a16:creationId xmlns:a16="http://schemas.microsoft.com/office/drawing/2014/main" id="{3C37A72F-01D1-4256-8C78-B9AB09C03549}"/>
                  </a:ext>
                </a:extLst>
              </p:cNvPr>
              <p:cNvSpPr/>
              <p:nvPr/>
            </p:nvSpPr>
            <p:spPr>
              <a:xfrm>
                <a:off x="11148061" y="2009133"/>
                <a:ext cx="42815" cy="27170"/>
              </a:xfrm>
              <a:custGeom>
                <a:avLst/>
                <a:gdLst>
                  <a:gd name="connsiteX0" fmla="*/ 42816 w 42815"/>
                  <a:gd name="connsiteY0" fmla="*/ 27170 h 27170"/>
                  <a:gd name="connsiteX1" fmla="*/ 0 w 42815"/>
                  <a:gd name="connsiteY1" fmla="*/ 22277 h 27170"/>
                  <a:gd name="connsiteX2" fmla="*/ 0 w 42815"/>
                  <a:gd name="connsiteY2" fmla="*/ 0 h 27170"/>
                  <a:gd name="connsiteX3" fmla="*/ 42816 w 42815"/>
                  <a:gd name="connsiteY3" fmla="*/ 11460 h 27170"/>
                  <a:gd name="connsiteX4" fmla="*/ 42816 w 42815"/>
                  <a:gd name="connsiteY4" fmla="*/ 27170 h 27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15" h="27170">
                    <a:moveTo>
                      <a:pt x="42816" y="27170"/>
                    </a:moveTo>
                    <a:lnTo>
                      <a:pt x="0" y="22277"/>
                    </a:lnTo>
                    <a:lnTo>
                      <a:pt x="0" y="0"/>
                    </a:lnTo>
                    <a:lnTo>
                      <a:pt x="42816" y="11460"/>
                    </a:lnTo>
                    <a:lnTo>
                      <a:pt x="42816" y="27170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2" name="Forma Livre: Forma 111">
                <a:extLst>
                  <a:ext uri="{FF2B5EF4-FFF2-40B4-BE49-F238E27FC236}">
                    <a16:creationId xmlns:a16="http://schemas.microsoft.com/office/drawing/2014/main" id="{4387EE64-1762-4A63-93B8-42A9AEE8958A}"/>
                  </a:ext>
                </a:extLst>
              </p:cNvPr>
              <p:cNvSpPr/>
              <p:nvPr/>
            </p:nvSpPr>
            <p:spPr>
              <a:xfrm>
                <a:off x="11148061" y="2048987"/>
                <a:ext cx="42815" cy="19894"/>
              </a:xfrm>
              <a:custGeom>
                <a:avLst/>
                <a:gdLst>
                  <a:gd name="connsiteX0" fmla="*/ 42816 w 42815"/>
                  <a:gd name="connsiteY0" fmla="*/ 19895 h 19894"/>
                  <a:gd name="connsiteX1" fmla="*/ 0 w 42815"/>
                  <a:gd name="connsiteY1" fmla="*/ 19895 h 19894"/>
                  <a:gd name="connsiteX2" fmla="*/ 0 w 42815"/>
                  <a:gd name="connsiteY2" fmla="*/ 0 h 19894"/>
                  <a:gd name="connsiteX3" fmla="*/ 42816 w 42815"/>
                  <a:gd name="connsiteY3" fmla="*/ 3605 h 19894"/>
                  <a:gd name="connsiteX4" fmla="*/ 42816 w 42815"/>
                  <a:gd name="connsiteY4" fmla="*/ 19895 h 19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15" h="19894">
                    <a:moveTo>
                      <a:pt x="42816" y="19895"/>
                    </a:moveTo>
                    <a:lnTo>
                      <a:pt x="0" y="19895"/>
                    </a:lnTo>
                    <a:lnTo>
                      <a:pt x="0" y="0"/>
                    </a:lnTo>
                    <a:lnTo>
                      <a:pt x="42816" y="3605"/>
                    </a:lnTo>
                    <a:lnTo>
                      <a:pt x="42816" y="19895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13" name="Forma Livre: Forma 112">
                <a:extLst>
                  <a:ext uri="{FF2B5EF4-FFF2-40B4-BE49-F238E27FC236}">
                    <a16:creationId xmlns:a16="http://schemas.microsoft.com/office/drawing/2014/main" id="{4A0F1798-FB18-4A4C-B51B-EE2E9853237B}"/>
                  </a:ext>
                </a:extLst>
              </p:cNvPr>
              <p:cNvSpPr/>
              <p:nvPr/>
            </p:nvSpPr>
            <p:spPr>
              <a:xfrm>
                <a:off x="11148062" y="2087617"/>
                <a:ext cx="42815" cy="19315"/>
              </a:xfrm>
              <a:custGeom>
                <a:avLst/>
                <a:gdLst>
                  <a:gd name="connsiteX0" fmla="*/ 0 w 42815"/>
                  <a:gd name="connsiteY0" fmla="*/ 0 h 19315"/>
                  <a:gd name="connsiteX1" fmla="*/ 42815 w 42815"/>
                  <a:gd name="connsiteY1" fmla="*/ 0 h 19315"/>
                  <a:gd name="connsiteX2" fmla="*/ 42815 w 42815"/>
                  <a:gd name="connsiteY2" fmla="*/ 19315 h 19315"/>
                  <a:gd name="connsiteX3" fmla="*/ 0 w 42815"/>
                  <a:gd name="connsiteY3" fmla="*/ 19315 h 1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15" h="19315">
                    <a:moveTo>
                      <a:pt x="0" y="0"/>
                    </a:moveTo>
                    <a:lnTo>
                      <a:pt x="42815" y="0"/>
                    </a:lnTo>
                    <a:lnTo>
                      <a:pt x="42815" y="19315"/>
                    </a:lnTo>
                    <a:lnTo>
                      <a:pt x="0" y="19315"/>
                    </a:lnTo>
                    <a:close/>
                  </a:path>
                </a:pathLst>
              </a:custGeom>
              <a:solidFill>
                <a:srgbClr val="FFFFFF"/>
              </a:solidFill>
              <a:ln w="64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103" name="Forma Livre: Forma 102">
              <a:extLst>
                <a:ext uri="{FF2B5EF4-FFF2-40B4-BE49-F238E27FC236}">
                  <a16:creationId xmlns:a16="http://schemas.microsoft.com/office/drawing/2014/main" id="{B67304C5-9F1C-4E87-8DFA-C768885DBF5A}"/>
                </a:ext>
              </a:extLst>
            </p:cNvPr>
            <p:cNvSpPr/>
            <p:nvPr/>
          </p:nvSpPr>
          <p:spPr>
            <a:xfrm>
              <a:off x="11043438" y="1865750"/>
              <a:ext cx="38244" cy="240796"/>
            </a:xfrm>
            <a:custGeom>
              <a:avLst/>
              <a:gdLst>
                <a:gd name="connsiteX0" fmla="*/ 38244 w 38244"/>
                <a:gd name="connsiteY0" fmla="*/ 240603 h 240796"/>
                <a:gd name="connsiteX1" fmla="*/ 38244 w 38244"/>
                <a:gd name="connsiteY1" fmla="*/ 0 h 240796"/>
                <a:gd name="connsiteX2" fmla="*/ 0 w 38244"/>
                <a:gd name="connsiteY2" fmla="*/ 45262 h 240796"/>
                <a:gd name="connsiteX3" fmla="*/ 0 w 38244"/>
                <a:gd name="connsiteY3" fmla="*/ 240796 h 240796"/>
                <a:gd name="connsiteX4" fmla="*/ 38244 w 38244"/>
                <a:gd name="connsiteY4" fmla="*/ 240603 h 24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44" h="240796">
                  <a:moveTo>
                    <a:pt x="38244" y="240603"/>
                  </a:moveTo>
                  <a:lnTo>
                    <a:pt x="38244" y="0"/>
                  </a:lnTo>
                  <a:lnTo>
                    <a:pt x="0" y="45262"/>
                  </a:lnTo>
                  <a:lnTo>
                    <a:pt x="0" y="240796"/>
                  </a:lnTo>
                  <a:lnTo>
                    <a:pt x="38244" y="240603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4" name="Forma Livre: Forma 103">
              <a:extLst>
                <a:ext uri="{FF2B5EF4-FFF2-40B4-BE49-F238E27FC236}">
                  <a16:creationId xmlns:a16="http://schemas.microsoft.com/office/drawing/2014/main" id="{24B26C5A-483B-463D-A974-8B4C004884B6}"/>
                </a:ext>
              </a:extLst>
            </p:cNvPr>
            <p:cNvSpPr/>
            <p:nvPr/>
          </p:nvSpPr>
          <p:spPr>
            <a:xfrm>
              <a:off x="11075758" y="1865621"/>
              <a:ext cx="86982" cy="83763"/>
            </a:xfrm>
            <a:custGeom>
              <a:avLst/>
              <a:gdLst>
                <a:gd name="connsiteX0" fmla="*/ 73913 w 86982"/>
                <a:gd name="connsiteY0" fmla="*/ 83764 h 83763"/>
                <a:gd name="connsiteX1" fmla="*/ 86983 w 86982"/>
                <a:gd name="connsiteY1" fmla="*/ 83764 h 83763"/>
                <a:gd name="connsiteX2" fmla="*/ 86983 w 86982"/>
                <a:gd name="connsiteY2" fmla="*/ 39081 h 83763"/>
                <a:gd name="connsiteX3" fmla="*/ 5666 w 86982"/>
                <a:gd name="connsiteY3" fmla="*/ 0 h 83763"/>
                <a:gd name="connsiteX4" fmla="*/ 0 w 86982"/>
                <a:gd name="connsiteY4" fmla="*/ 11782 h 83763"/>
                <a:gd name="connsiteX5" fmla="*/ 73913 w 86982"/>
                <a:gd name="connsiteY5" fmla="*/ 47258 h 83763"/>
                <a:gd name="connsiteX6" fmla="*/ 73913 w 86982"/>
                <a:gd name="connsiteY6" fmla="*/ 83764 h 8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982" h="83763">
                  <a:moveTo>
                    <a:pt x="73913" y="83764"/>
                  </a:moveTo>
                  <a:lnTo>
                    <a:pt x="86983" y="83764"/>
                  </a:lnTo>
                  <a:lnTo>
                    <a:pt x="86983" y="39081"/>
                  </a:lnTo>
                  <a:lnTo>
                    <a:pt x="5666" y="0"/>
                  </a:lnTo>
                  <a:lnTo>
                    <a:pt x="0" y="11782"/>
                  </a:lnTo>
                  <a:lnTo>
                    <a:pt x="73913" y="47258"/>
                  </a:lnTo>
                  <a:lnTo>
                    <a:pt x="73913" y="83764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B17494B1-A700-40F4-9F25-22DAF7B0C175}"/>
                </a:ext>
              </a:extLst>
            </p:cNvPr>
            <p:cNvSpPr/>
            <p:nvPr/>
          </p:nvSpPr>
          <p:spPr>
            <a:xfrm>
              <a:off x="10992381" y="1802460"/>
              <a:ext cx="38244" cy="303892"/>
            </a:xfrm>
            <a:custGeom>
              <a:avLst/>
              <a:gdLst>
                <a:gd name="connsiteX0" fmla="*/ 38244 w 38244"/>
                <a:gd name="connsiteY0" fmla="*/ 303699 h 303892"/>
                <a:gd name="connsiteX1" fmla="*/ 38244 w 38244"/>
                <a:gd name="connsiteY1" fmla="*/ 0 h 303892"/>
                <a:gd name="connsiteX2" fmla="*/ 0 w 38244"/>
                <a:gd name="connsiteY2" fmla="*/ 45198 h 303892"/>
                <a:gd name="connsiteX3" fmla="*/ 0 w 38244"/>
                <a:gd name="connsiteY3" fmla="*/ 303892 h 303892"/>
                <a:gd name="connsiteX4" fmla="*/ 38244 w 38244"/>
                <a:gd name="connsiteY4" fmla="*/ 303699 h 30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44" h="303892">
                  <a:moveTo>
                    <a:pt x="38244" y="303699"/>
                  </a:moveTo>
                  <a:lnTo>
                    <a:pt x="38244" y="0"/>
                  </a:lnTo>
                  <a:lnTo>
                    <a:pt x="0" y="45198"/>
                  </a:lnTo>
                  <a:lnTo>
                    <a:pt x="0" y="303892"/>
                  </a:lnTo>
                  <a:lnTo>
                    <a:pt x="38244" y="303699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6" name="Forma Livre: Forma 105">
              <a:extLst>
                <a:ext uri="{FF2B5EF4-FFF2-40B4-BE49-F238E27FC236}">
                  <a16:creationId xmlns:a16="http://schemas.microsoft.com/office/drawing/2014/main" id="{CBD1A134-270C-4139-9102-0280D1D40576}"/>
                </a:ext>
              </a:extLst>
            </p:cNvPr>
            <p:cNvSpPr/>
            <p:nvPr/>
          </p:nvSpPr>
          <p:spPr>
            <a:xfrm>
              <a:off x="11024702" y="1802332"/>
              <a:ext cx="86982" cy="83763"/>
            </a:xfrm>
            <a:custGeom>
              <a:avLst/>
              <a:gdLst>
                <a:gd name="connsiteX0" fmla="*/ 73977 w 86982"/>
                <a:gd name="connsiteY0" fmla="*/ 83764 h 83763"/>
                <a:gd name="connsiteX1" fmla="*/ 86983 w 86982"/>
                <a:gd name="connsiteY1" fmla="*/ 83764 h 83763"/>
                <a:gd name="connsiteX2" fmla="*/ 86983 w 86982"/>
                <a:gd name="connsiteY2" fmla="*/ 39081 h 83763"/>
                <a:gd name="connsiteX3" fmla="*/ 5666 w 86982"/>
                <a:gd name="connsiteY3" fmla="*/ 0 h 83763"/>
                <a:gd name="connsiteX4" fmla="*/ 0 w 86982"/>
                <a:gd name="connsiteY4" fmla="*/ 11782 h 83763"/>
                <a:gd name="connsiteX5" fmla="*/ 73977 w 86982"/>
                <a:gd name="connsiteY5" fmla="*/ 47258 h 83763"/>
                <a:gd name="connsiteX6" fmla="*/ 73977 w 86982"/>
                <a:gd name="connsiteY6" fmla="*/ 83764 h 83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982" h="83763">
                  <a:moveTo>
                    <a:pt x="73977" y="83764"/>
                  </a:moveTo>
                  <a:lnTo>
                    <a:pt x="86983" y="83764"/>
                  </a:lnTo>
                  <a:lnTo>
                    <a:pt x="86983" y="39081"/>
                  </a:lnTo>
                  <a:lnTo>
                    <a:pt x="5666" y="0"/>
                  </a:lnTo>
                  <a:lnTo>
                    <a:pt x="0" y="11782"/>
                  </a:lnTo>
                  <a:lnTo>
                    <a:pt x="73977" y="47258"/>
                  </a:lnTo>
                  <a:lnTo>
                    <a:pt x="73977" y="83764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7" name="Forma Livre: Forma 106">
              <a:extLst>
                <a:ext uri="{FF2B5EF4-FFF2-40B4-BE49-F238E27FC236}">
                  <a16:creationId xmlns:a16="http://schemas.microsoft.com/office/drawing/2014/main" id="{21B73D97-1709-4C46-B22E-D585CF41BCE2}"/>
                </a:ext>
              </a:extLst>
            </p:cNvPr>
            <p:cNvSpPr/>
            <p:nvPr/>
          </p:nvSpPr>
          <p:spPr>
            <a:xfrm rot="10800000">
              <a:off x="10984204" y="2097210"/>
              <a:ext cx="148083" cy="9786"/>
            </a:xfrm>
            <a:custGeom>
              <a:avLst/>
              <a:gdLst>
                <a:gd name="connsiteX0" fmla="*/ 0 w 148083"/>
                <a:gd name="connsiteY0" fmla="*/ 0 h 9786"/>
                <a:gd name="connsiteX1" fmla="*/ 148083 w 148083"/>
                <a:gd name="connsiteY1" fmla="*/ 0 h 9786"/>
                <a:gd name="connsiteX2" fmla="*/ 148083 w 148083"/>
                <a:gd name="connsiteY2" fmla="*/ 9786 h 9786"/>
                <a:gd name="connsiteX3" fmla="*/ 0 w 148083"/>
                <a:gd name="connsiteY3" fmla="*/ 9786 h 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83" h="9786">
                  <a:moveTo>
                    <a:pt x="0" y="0"/>
                  </a:moveTo>
                  <a:lnTo>
                    <a:pt x="148083" y="0"/>
                  </a:lnTo>
                  <a:lnTo>
                    <a:pt x="148083" y="9786"/>
                  </a:lnTo>
                  <a:lnTo>
                    <a:pt x="0" y="9786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4446A2A9-1CAB-4D47-9555-25D6E3186AFB}"/>
                </a:ext>
              </a:extLst>
            </p:cNvPr>
            <p:cNvSpPr/>
            <p:nvPr/>
          </p:nvSpPr>
          <p:spPr>
            <a:xfrm rot="10800000">
              <a:off x="11201951" y="2097210"/>
              <a:ext cx="21954" cy="9786"/>
            </a:xfrm>
            <a:custGeom>
              <a:avLst/>
              <a:gdLst>
                <a:gd name="connsiteX0" fmla="*/ 0 w 21954"/>
                <a:gd name="connsiteY0" fmla="*/ 0 h 9786"/>
                <a:gd name="connsiteX1" fmla="*/ 21955 w 21954"/>
                <a:gd name="connsiteY1" fmla="*/ 0 h 9786"/>
                <a:gd name="connsiteX2" fmla="*/ 21955 w 21954"/>
                <a:gd name="connsiteY2" fmla="*/ 9786 h 9786"/>
                <a:gd name="connsiteX3" fmla="*/ 0 w 21954"/>
                <a:gd name="connsiteY3" fmla="*/ 9786 h 9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54" h="9786">
                  <a:moveTo>
                    <a:pt x="0" y="0"/>
                  </a:moveTo>
                  <a:lnTo>
                    <a:pt x="21955" y="0"/>
                  </a:lnTo>
                  <a:lnTo>
                    <a:pt x="21955" y="9786"/>
                  </a:lnTo>
                  <a:lnTo>
                    <a:pt x="0" y="9786"/>
                  </a:lnTo>
                  <a:close/>
                </a:path>
              </a:pathLst>
            </a:custGeom>
            <a:solidFill>
              <a:srgbClr val="FFFFFF"/>
            </a:solidFill>
            <a:ln w="64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115" name="CaixaDeTexto 114">
            <a:extLst>
              <a:ext uri="{FF2B5EF4-FFF2-40B4-BE49-F238E27FC236}">
                <a16:creationId xmlns:a16="http://schemas.microsoft.com/office/drawing/2014/main" id="{163F3355-35E1-459D-BAAD-52A254817D62}"/>
              </a:ext>
            </a:extLst>
          </p:cNvPr>
          <p:cNvSpPr txBox="1"/>
          <p:nvPr/>
        </p:nvSpPr>
        <p:spPr>
          <a:xfrm>
            <a:off x="4175784" y="688482"/>
            <a:ext cx="16577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INFORMAL – ESGOTO - OX </a:t>
            </a:r>
          </a:p>
        </p:txBody>
      </p: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64B118DC-05A9-4AEA-9C32-6987989918EA}"/>
              </a:ext>
            </a:extLst>
          </p:cNvPr>
          <p:cNvGrpSpPr/>
          <p:nvPr/>
        </p:nvGrpSpPr>
        <p:grpSpPr>
          <a:xfrm>
            <a:off x="4389817" y="947753"/>
            <a:ext cx="928358" cy="614647"/>
            <a:chOff x="3015049" y="1625360"/>
            <a:chExt cx="822938" cy="595731"/>
          </a:xfrm>
        </p:grpSpPr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id="{C43021DA-BA04-4FD6-AB58-9B49D93A14FE}"/>
                </a:ext>
              </a:extLst>
            </p:cNvPr>
            <p:cNvSpPr/>
            <p:nvPr/>
          </p:nvSpPr>
          <p:spPr>
            <a:xfrm>
              <a:off x="3015051" y="1625360"/>
              <a:ext cx="822936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Informal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44.500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Retângulo: Cantos Arredondados 117">
              <a:extLst>
                <a:ext uri="{FF2B5EF4-FFF2-40B4-BE49-F238E27FC236}">
                  <a16:creationId xmlns:a16="http://schemas.microsoft.com/office/drawing/2014/main" id="{3DF90942-6D50-4181-B861-DFFE439C0813}"/>
                </a:ext>
              </a:extLst>
            </p:cNvPr>
            <p:cNvSpPr/>
            <p:nvPr/>
          </p:nvSpPr>
          <p:spPr>
            <a:xfrm>
              <a:off x="3015049" y="1951107"/>
              <a:ext cx="822936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11.063</a:t>
              </a:r>
            </a:p>
          </p:txBody>
        </p:sp>
      </p:grp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1A207D14-60E2-43AC-A87C-3CEBF6E4FA52}"/>
              </a:ext>
            </a:extLst>
          </p:cNvPr>
          <p:cNvSpPr txBox="1"/>
          <p:nvPr/>
        </p:nvSpPr>
        <p:spPr>
          <a:xfrm>
            <a:off x="4175785" y="1845934"/>
            <a:ext cx="1657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INFORMAL – ESGOTO - OO</a:t>
            </a:r>
          </a:p>
        </p:txBody>
      </p: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1BCA2D0E-4421-4F58-920F-EFC5C2E9BE1D}"/>
              </a:ext>
            </a:extLst>
          </p:cNvPr>
          <p:cNvGrpSpPr/>
          <p:nvPr/>
        </p:nvGrpSpPr>
        <p:grpSpPr>
          <a:xfrm>
            <a:off x="4406878" y="2129743"/>
            <a:ext cx="928358" cy="614647"/>
            <a:chOff x="3015049" y="1625360"/>
            <a:chExt cx="822938" cy="595731"/>
          </a:xfrm>
        </p:grpSpPr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9717133A-72E5-4635-A676-B4A13A629AE3}"/>
                </a:ext>
              </a:extLst>
            </p:cNvPr>
            <p:cNvSpPr/>
            <p:nvPr/>
          </p:nvSpPr>
          <p:spPr>
            <a:xfrm>
              <a:off x="3015051" y="1625360"/>
              <a:ext cx="822936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Informal</a:t>
              </a:r>
            </a:p>
            <a:p>
              <a:pPr algn="ctr"/>
              <a:r>
                <a:rPr lang="pt-BR" sz="800" b="1" dirty="0">
                  <a:solidFill>
                    <a:schemeClr val="tx1"/>
                  </a:solidFill>
                </a:rPr>
                <a:t>20.500</a:t>
              </a:r>
            </a:p>
          </p:txBody>
        </p:sp>
        <p:sp>
          <p:nvSpPr>
            <p:cNvPr id="123" name="Retângulo: Cantos Arredondados 122">
              <a:extLst>
                <a:ext uri="{FF2B5EF4-FFF2-40B4-BE49-F238E27FC236}">
                  <a16:creationId xmlns:a16="http://schemas.microsoft.com/office/drawing/2014/main" id="{4E856B0E-1D75-4F98-8985-FDBDB6E9E769}"/>
                </a:ext>
              </a:extLst>
            </p:cNvPr>
            <p:cNvSpPr/>
            <p:nvPr/>
          </p:nvSpPr>
          <p:spPr>
            <a:xfrm>
              <a:off x="3015049" y="1951107"/>
              <a:ext cx="822936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1.145</a:t>
              </a:r>
            </a:p>
          </p:txBody>
        </p:sp>
      </p:grp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0A10A8D7-EFE7-4B01-BC1B-EFC5C02993C6}"/>
              </a:ext>
            </a:extLst>
          </p:cNvPr>
          <p:cNvSpPr txBox="1"/>
          <p:nvPr/>
        </p:nvSpPr>
        <p:spPr>
          <a:xfrm>
            <a:off x="4175785" y="2963800"/>
            <a:ext cx="1657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INFORMAL – ESGOTO - OS</a:t>
            </a:r>
          </a:p>
        </p:txBody>
      </p: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5892009E-A5AB-48A5-9A89-2E2962274AEF}"/>
              </a:ext>
            </a:extLst>
          </p:cNvPr>
          <p:cNvGrpSpPr/>
          <p:nvPr/>
        </p:nvGrpSpPr>
        <p:grpSpPr>
          <a:xfrm>
            <a:off x="4406878" y="3247609"/>
            <a:ext cx="928358" cy="614647"/>
            <a:chOff x="3015049" y="1625360"/>
            <a:chExt cx="822938" cy="595731"/>
          </a:xfrm>
        </p:grpSpPr>
        <p:sp>
          <p:nvSpPr>
            <p:cNvPr id="127" name="Retângulo: Cantos Arredondados 126">
              <a:extLst>
                <a:ext uri="{FF2B5EF4-FFF2-40B4-BE49-F238E27FC236}">
                  <a16:creationId xmlns:a16="http://schemas.microsoft.com/office/drawing/2014/main" id="{D24147B0-7249-45B5-A430-39599F0E946D}"/>
                </a:ext>
              </a:extLst>
            </p:cNvPr>
            <p:cNvSpPr/>
            <p:nvPr/>
          </p:nvSpPr>
          <p:spPr>
            <a:xfrm>
              <a:off x="3015051" y="1625360"/>
              <a:ext cx="822936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Informal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20.000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8" name="Retângulo: Cantos Arredondados 127">
              <a:extLst>
                <a:ext uri="{FF2B5EF4-FFF2-40B4-BE49-F238E27FC236}">
                  <a16:creationId xmlns:a16="http://schemas.microsoft.com/office/drawing/2014/main" id="{EE1D1645-28C8-4BDE-9B1D-124F09C3DB06}"/>
                </a:ext>
              </a:extLst>
            </p:cNvPr>
            <p:cNvSpPr/>
            <p:nvPr/>
          </p:nvSpPr>
          <p:spPr>
            <a:xfrm>
              <a:off x="3015049" y="1951107"/>
              <a:ext cx="822936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2.290</a:t>
              </a:r>
            </a:p>
          </p:txBody>
        </p:sp>
      </p:grp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13FF8651-781F-45D4-A5CF-FE582C7D9E4C}"/>
              </a:ext>
            </a:extLst>
          </p:cNvPr>
          <p:cNvSpPr txBox="1"/>
          <p:nvPr/>
        </p:nvSpPr>
        <p:spPr>
          <a:xfrm>
            <a:off x="4175785" y="4153517"/>
            <a:ext cx="17447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INFORMAL – ESGOTO - OL</a:t>
            </a:r>
          </a:p>
        </p:txBody>
      </p:sp>
      <p:grpSp>
        <p:nvGrpSpPr>
          <p:cNvPr id="131" name="Agrupar 130">
            <a:extLst>
              <a:ext uri="{FF2B5EF4-FFF2-40B4-BE49-F238E27FC236}">
                <a16:creationId xmlns:a16="http://schemas.microsoft.com/office/drawing/2014/main" id="{778A26DF-0199-49B9-BF46-DF60DCDE2626}"/>
              </a:ext>
            </a:extLst>
          </p:cNvPr>
          <p:cNvGrpSpPr/>
          <p:nvPr/>
        </p:nvGrpSpPr>
        <p:grpSpPr>
          <a:xfrm>
            <a:off x="4406878" y="4437326"/>
            <a:ext cx="928358" cy="614647"/>
            <a:chOff x="3015049" y="1625360"/>
            <a:chExt cx="822938" cy="595731"/>
          </a:xfrm>
        </p:grpSpPr>
        <p:sp>
          <p:nvSpPr>
            <p:cNvPr id="132" name="Retângulo: Cantos Arredondados 131">
              <a:extLst>
                <a:ext uri="{FF2B5EF4-FFF2-40B4-BE49-F238E27FC236}">
                  <a16:creationId xmlns:a16="http://schemas.microsoft.com/office/drawing/2014/main" id="{2B934DB6-FEA9-4D19-8ADD-E63F6BF13BFA}"/>
                </a:ext>
              </a:extLst>
            </p:cNvPr>
            <p:cNvSpPr/>
            <p:nvPr/>
          </p:nvSpPr>
          <p:spPr>
            <a:xfrm>
              <a:off x="3015051" y="1625360"/>
              <a:ext cx="822936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Informal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12.500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3" name="Retângulo: Cantos Arredondados 132">
              <a:extLst>
                <a:ext uri="{FF2B5EF4-FFF2-40B4-BE49-F238E27FC236}">
                  <a16:creationId xmlns:a16="http://schemas.microsoft.com/office/drawing/2014/main" id="{071C092D-7372-4436-90B6-C6B6C82C8714}"/>
                </a:ext>
              </a:extLst>
            </p:cNvPr>
            <p:cNvSpPr/>
            <p:nvPr/>
          </p:nvSpPr>
          <p:spPr>
            <a:xfrm>
              <a:off x="3015049" y="1951107"/>
              <a:ext cx="822936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3.577</a:t>
              </a:r>
            </a:p>
          </p:txBody>
        </p:sp>
      </p:grp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82709DEF-4379-4212-BEE5-200ADCFF2400}"/>
              </a:ext>
            </a:extLst>
          </p:cNvPr>
          <p:cNvSpPr txBox="1"/>
          <p:nvPr/>
        </p:nvSpPr>
        <p:spPr>
          <a:xfrm>
            <a:off x="4175784" y="5247464"/>
            <a:ext cx="157405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INFORMAL – ESGOTO - OC</a:t>
            </a:r>
          </a:p>
        </p:txBody>
      </p: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F4E7E256-A9BD-48F8-9437-80DECC6B57A9}"/>
              </a:ext>
            </a:extLst>
          </p:cNvPr>
          <p:cNvGrpSpPr/>
          <p:nvPr/>
        </p:nvGrpSpPr>
        <p:grpSpPr>
          <a:xfrm>
            <a:off x="4406877" y="5531273"/>
            <a:ext cx="928358" cy="614647"/>
            <a:chOff x="3015049" y="1625360"/>
            <a:chExt cx="822938" cy="595731"/>
          </a:xfrm>
        </p:grpSpPr>
        <p:sp>
          <p:nvSpPr>
            <p:cNvPr id="137" name="Retângulo: Cantos Arredondados 136">
              <a:extLst>
                <a:ext uri="{FF2B5EF4-FFF2-40B4-BE49-F238E27FC236}">
                  <a16:creationId xmlns:a16="http://schemas.microsoft.com/office/drawing/2014/main" id="{476109A0-DA5E-461A-A3F4-79DA1EFDFDEC}"/>
                </a:ext>
              </a:extLst>
            </p:cNvPr>
            <p:cNvSpPr/>
            <p:nvPr/>
          </p:nvSpPr>
          <p:spPr>
            <a:xfrm>
              <a:off x="3015051" y="1625360"/>
              <a:ext cx="822936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Informal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13.400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Retângulo: Cantos Arredondados 137">
              <a:extLst>
                <a:ext uri="{FF2B5EF4-FFF2-40B4-BE49-F238E27FC236}">
                  <a16:creationId xmlns:a16="http://schemas.microsoft.com/office/drawing/2014/main" id="{230F30CF-33BA-40A9-BEF1-BBC81C41EE5F}"/>
                </a:ext>
              </a:extLst>
            </p:cNvPr>
            <p:cNvSpPr/>
            <p:nvPr/>
          </p:nvSpPr>
          <p:spPr>
            <a:xfrm>
              <a:off x="3015049" y="1951107"/>
              <a:ext cx="822936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209</a:t>
              </a:r>
            </a:p>
          </p:txBody>
        </p:sp>
      </p:grp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B73E7740-444F-444D-AB26-5299EC9E6C46}"/>
              </a:ext>
            </a:extLst>
          </p:cNvPr>
          <p:cNvSpPr txBox="1"/>
          <p:nvPr/>
        </p:nvSpPr>
        <p:spPr>
          <a:xfrm>
            <a:off x="7845517" y="680291"/>
            <a:ext cx="1478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TOTAL – ESGOTO - OX </a:t>
            </a:r>
          </a:p>
        </p:txBody>
      </p: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949D3A77-575D-4E13-B6B9-659538CAFE4F}"/>
              </a:ext>
            </a:extLst>
          </p:cNvPr>
          <p:cNvGrpSpPr/>
          <p:nvPr/>
        </p:nvGrpSpPr>
        <p:grpSpPr>
          <a:xfrm>
            <a:off x="8059550" y="939562"/>
            <a:ext cx="928358" cy="614647"/>
            <a:chOff x="3015049" y="1625360"/>
            <a:chExt cx="822938" cy="595731"/>
          </a:xfrm>
        </p:grpSpPr>
        <p:sp>
          <p:nvSpPr>
            <p:cNvPr id="142" name="Retângulo: Cantos Arredondados 141">
              <a:extLst>
                <a:ext uri="{FF2B5EF4-FFF2-40B4-BE49-F238E27FC236}">
                  <a16:creationId xmlns:a16="http://schemas.microsoft.com/office/drawing/2014/main" id="{1028CAE7-AAA9-4283-8552-29E56BF157CD}"/>
                </a:ext>
              </a:extLst>
            </p:cNvPr>
            <p:cNvSpPr/>
            <p:nvPr/>
          </p:nvSpPr>
          <p:spPr>
            <a:xfrm>
              <a:off x="3015051" y="1625360"/>
              <a:ext cx="822936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TOTAL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63.700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C4CBE0B3-EB8F-439B-B557-443B5F02C75D}"/>
                </a:ext>
              </a:extLst>
            </p:cNvPr>
            <p:cNvSpPr/>
            <p:nvPr/>
          </p:nvSpPr>
          <p:spPr>
            <a:xfrm>
              <a:off x="3015049" y="1951107"/>
              <a:ext cx="822936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TOTAL 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24.843</a:t>
              </a:r>
            </a:p>
          </p:txBody>
        </p:sp>
      </p:grp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8300C73B-8F02-4FBB-87FD-57029A8BAF50}"/>
              </a:ext>
            </a:extLst>
          </p:cNvPr>
          <p:cNvSpPr txBox="1"/>
          <p:nvPr/>
        </p:nvSpPr>
        <p:spPr>
          <a:xfrm>
            <a:off x="7845517" y="1830235"/>
            <a:ext cx="16202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TOTAL – ESGOTO - OO</a:t>
            </a:r>
          </a:p>
        </p:txBody>
      </p:sp>
      <p:grpSp>
        <p:nvGrpSpPr>
          <p:cNvPr id="146" name="Agrupar 145">
            <a:extLst>
              <a:ext uri="{FF2B5EF4-FFF2-40B4-BE49-F238E27FC236}">
                <a16:creationId xmlns:a16="http://schemas.microsoft.com/office/drawing/2014/main" id="{A2A1088B-8345-4760-901A-0150D7EE1427}"/>
              </a:ext>
            </a:extLst>
          </p:cNvPr>
          <p:cNvGrpSpPr/>
          <p:nvPr/>
        </p:nvGrpSpPr>
        <p:grpSpPr>
          <a:xfrm>
            <a:off x="8076610" y="2114044"/>
            <a:ext cx="928358" cy="614647"/>
            <a:chOff x="3015049" y="1625360"/>
            <a:chExt cx="822938" cy="595731"/>
          </a:xfrm>
        </p:grpSpPr>
        <p:sp>
          <p:nvSpPr>
            <p:cNvPr id="147" name="Retângulo: Cantos Arredondados 146">
              <a:extLst>
                <a:ext uri="{FF2B5EF4-FFF2-40B4-BE49-F238E27FC236}">
                  <a16:creationId xmlns:a16="http://schemas.microsoft.com/office/drawing/2014/main" id="{9AB1C2AA-4824-4C28-85D1-3F433BB19BBE}"/>
                </a:ext>
              </a:extLst>
            </p:cNvPr>
            <p:cNvSpPr/>
            <p:nvPr/>
          </p:nvSpPr>
          <p:spPr>
            <a:xfrm>
              <a:off x="3015051" y="1625360"/>
              <a:ext cx="822936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TOTAL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48.900</a:t>
              </a:r>
            </a:p>
          </p:txBody>
        </p:sp>
        <p:sp>
          <p:nvSpPr>
            <p:cNvPr id="148" name="Retângulo: Cantos Arredondados 147">
              <a:extLst>
                <a:ext uri="{FF2B5EF4-FFF2-40B4-BE49-F238E27FC236}">
                  <a16:creationId xmlns:a16="http://schemas.microsoft.com/office/drawing/2014/main" id="{A9595DEF-63BE-4816-9063-DCD2B8A08617}"/>
                </a:ext>
              </a:extLst>
            </p:cNvPr>
            <p:cNvSpPr/>
            <p:nvPr/>
          </p:nvSpPr>
          <p:spPr>
            <a:xfrm>
              <a:off x="3015049" y="1951107"/>
              <a:ext cx="822936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TOTAL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16.319</a:t>
              </a:r>
            </a:p>
          </p:txBody>
        </p:sp>
      </p:grp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11E5ACD7-8789-4724-AB87-8811E0FDA51B}"/>
              </a:ext>
            </a:extLst>
          </p:cNvPr>
          <p:cNvSpPr txBox="1"/>
          <p:nvPr/>
        </p:nvSpPr>
        <p:spPr>
          <a:xfrm>
            <a:off x="7845517" y="2937737"/>
            <a:ext cx="1478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TOTAL – ESGOTO - OS</a:t>
            </a:r>
          </a:p>
        </p:txBody>
      </p: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77A07078-A8F9-49B0-8D63-692A73F2623E}"/>
              </a:ext>
            </a:extLst>
          </p:cNvPr>
          <p:cNvGrpSpPr/>
          <p:nvPr/>
        </p:nvGrpSpPr>
        <p:grpSpPr>
          <a:xfrm>
            <a:off x="8076610" y="3221546"/>
            <a:ext cx="928358" cy="614647"/>
            <a:chOff x="3015049" y="1625360"/>
            <a:chExt cx="822938" cy="595731"/>
          </a:xfrm>
        </p:grpSpPr>
        <p:sp>
          <p:nvSpPr>
            <p:cNvPr id="152" name="Retângulo: Cantos Arredondados 151">
              <a:extLst>
                <a:ext uri="{FF2B5EF4-FFF2-40B4-BE49-F238E27FC236}">
                  <a16:creationId xmlns:a16="http://schemas.microsoft.com/office/drawing/2014/main" id="{2A32012D-96C0-4A3A-B884-2317DFFBFA01}"/>
                </a:ext>
              </a:extLst>
            </p:cNvPr>
            <p:cNvSpPr/>
            <p:nvPr/>
          </p:nvSpPr>
          <p:spPr>
            <a:xfrm>
              <a:off x="3015051" y="1625360"/>
              <a:ext cx="822936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TOTAL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51.800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A82B3285-B8ED-4CE8-B1F9-53AF85B57A60}"/>
                </a:ext>
              </a:extLst>
            </p:cNvPr>
            <p:cNvSpPr/>
            <p:nvPr/>
          </p:nvSpPr>
          <p:spPr>
            <a:xfrm>
              <a:off x="3015049" y="1951107"/>
              <a:ext cx="822936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TOTAL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21.400</a:t>
              </a:r>
            </a:p>
          </p:txBody>
        </p:sp>
      </p:grp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CD14B27B-66E6-4083-8CEA-0E85D7A0CEEE}"/>
              </a:ext>
            </a:extLst>
          </p:cNvPr>
          <p:cNvSpPr txBox="1"/>
          <p:nvPr/>
        </p:nvSpPr>
        <p:spPr>
          <a:xfrm>
            <a:off x="7845517" y="4086415"/>
            <a:ext cx="1478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TOTAL – ESGOTO - OL</a:t>
            </a:r>
          </a:p>
        </p:txBody>
      </p: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04984444-3EA1-4018-9A00-EEB62EEECC31}"/>
              </a:ext>
            </a:extLst>
          </p:cNvPr>
          <p:cNvGrpSpPr/>
          <p:nvPr/>
        </p:nvGrpSpPr>
        <p:grpSpPr>
          <a:xfrm>
            <a:off x="8076610" y="4370224"/>
            <a:ext cx="928358" cy="614647"/>
            <a:chOff x="3015049" y="1625360"/>
            <a:chExt cx="822938" cy="595731"/>
          </a:xfrm>
        </p:grpSpPr>
        <p:sp>
          <p:nvSpPr>
            <p:cNvPr id="157" name="Retângulo: Cantos Arredondados 156">
              <a:extLst>
                <a:ext uri="{FF2B5EF4-FFF2-40B4-BE49-F238E27FC236}">
                  <a16:creationId xmlns:a16="http://schemas.microsoft.com/office/drawing/2014/main" id="{49245ECA-6A5A-4058-A025-FB757DC47E72}"/>
                </a:ext>
              </a:extLst>
            </p:cNvPr>
            <p:cNvSpPr/>
            <p:nvPr/>
          </p:nvSpPr>
          <p:spPr>
            <a:xfrm>
              <a:off x="3015051" y="1625360"/>
              <a:ext cx="822936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TOTAL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40.500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id="{F1C13B32-F21A-41CE-93A2-8C8B9DEA143B}"/>
                </a:ext>
              </a:extLst>
            </p:cNvPr>
            <p:cNvSpPr/>
            <p:nvPr/>
          </p:nvSpPr>
          <p:spPr>
            <a:xfrm>
              <a:off x="3015049" y="1951107"/>
              <a:ext cx="822936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TOTAL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18.466</a:t>
              </a:r>
            </a:p>
          </p:txBody>
        </p:sp>
      </p:grp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C17C854A-A348-4FE4-9425-F88F5317E3FC}"/>
              </a:ext>
            </a:extLst>
          </p:cNvPr>
          <p:cNvSpPr txBox="1"/>
          <p:nvPr/>
        </p:nvSpPr>
        <p:spPr>
          <a:xfrm>
            <a:off x="7845517" y="5241869"/>
            <a:ext cx="147888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00" dirty="0">
                <a:latin typeface="Arial Rounded MT Bold" panose="020F0704030504030204" pitchFamily="34" charset="0"/>
              </a:rPr>
              <a:t>Meta TOTAL – ESGOTO - OC</a:t>
            </a:r>
          </a:p>
        </p:txBody>
      </p:sp>
      <p:grpSp>
        <p:nvGrpSpPr>
          <p:cNvPr id="161" name="Agrupar 160">
            <a:extLst>
              <a:ext uri="{FF2B5EF4-FFF2-40B4-BE49-F238E27FC236}">
                <a16:creationId xmlns:a16="http://schemas.microsoft.com/office/drawing/2014/main" id="{6A690EA8-410E-4A93-84D8-F260614EC761}"/>
              </a:ext>
            </a:extLst>
          </p:cNvPr>
          <p:cNvGrpSpPr/>
          <p:nvPr/>
        </p:nvGrpSpPr>
        <p:grpSpPr>
          <a:xfrm>
            <a:off x="8076610" y="5525678"/>
            <a:ext cx="928358" cy="614647"/>
            <a:chOff x="3015049" y="1625360"/>
            <a:chExt cx="822938" cy="595731"/>
          </a:xfrm>
        </p:grpSpPr>
        <p:sp>
          <p:nvSpPr>
            <p:cNvPr id="162" name="Retângulo: Cantos Arredondados 161">
              <a:extLst>
                <a:ext uri="{FF2B5EF4-FFF2-40B4-BE49-F238E27FC236}">
                  <a16:creationId xmlns:a16="http://schemas.microsoft.com/office/drawing/2014/main" id="{94BEFFAD-6459-432F-BA6A-815FC7963F57}"/>
                </a:ext>
              </a:extLst>
            </p:cNvPr>
            <p:cNvSpPr/>
            <p:nvPr/>
          </p:nvSpPr>
          <p:spPr>
            <a:xfrm>
              <a:off x="3015051" y="1625360"/>
              <a:ext cx="822936" cy="284875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Meta TOTAL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43.200</a:t>
              </a:r>
              <a:endParaRPr lang="pt-BR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3" name="Retângulo: Cantos Arredondados 162">
              <a:extLst>
                <a:ext uri="{FF2B5EF4-FFF2-40B4-BE49-F238E27FC236}">
                  <a16:creationId xmlns:a16="http://schemas.microsoft.com/office/drawing/2014/main" id="{7DACFA9E-FB57-4418-B004-6DF3FBE8A7B9}"/>
                </a:ext>
              </a:extLst>
            </p:cNvPr>
            <p:cNvSpPr/>
            <p:nvPr/>
          </p:nvSpPr>
          <p:spPr>
            <a:xfrm>
              <a:off x="3015049" y="1951107"/>
              <a:ext cx="822936" cy="269984"/>
            </a:xfrm>
            <a:prstGeom prst="roundRect">
              <a:avLst>
                <a:gd name="adj" fmla="val 4179"/>
              </a:avLst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800" dirty="0">
                  <a:solidFill>
                    <a:schemeClr val="tx1"/>
                  </a:solidFill>
                </a:rPr>
                <a:t>Realizado TOTAL </a:t>
              </a:r>
            </a:p>
            <a:p>
              <a:pPr algn="ctr"/>
              <a:r>
                <a:rPr lang="pt-BR" sz="900" b="1" dirty="0">
                  <a:solidFill>
                    <a:schemeClr val="tx1"/>
                  </a:solidFill>
                </a:rPr>
                <a:t>34.729</a:t>
              </a:r>
            </a:p>
          </p:txBody>
        </p:sp>
      </p:grpSp>
      <p:graphicFrame>
        <p:nvGraphicFramePr>
          <p:cNvPr id="165" name="Gráfico 164">
            <a:extLst>
              <a:ext uri="{FF2B5EF4-FFF2-40B4-BE49-F238E27FC236}">
                <a16:creationId xmlns:a16="http://schemas.microsoft.com/office/drawing/2014/main" id="{92F31E75-821E-46D7-A5F5-D90CCFE90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037303"/>
              </p:ext>
            </p:extLst>
          </p:nvPr>
        </p:nvGraphicFramePr>
        <p:xfrm>
          <a:off x="2291659" y="2848019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3" name="Gráfico 172">
            <a:extLst>
              <a:ext uri="{FF2B5EF4-FFF2-40B4-BE49-F238E27FC236}">
                <a16:creationId xmlns:a16="http://schemas.microsoft.com/office/drawing/2014/main" id="{83D3A755-7BA3-41B2-B88F-F15DE0D7D7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4533884"/>
              </p:ext>
            </p:extLst>
          </p:nvPr>
        </p:nvGraphicFramePr>
        <p:xfrm>
          <a:off x="9607857" y="4006744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4" name="Gráfico 173">
            <a:extLst>
              <a:ext uri="{FF2B5EF4-FFF2-40B4-BE49-F238E27FC236}">
                <a16:creationId xmlns:a16="http://schemas.microsoft.com/office/drawing/2014/main" id="{626CF64B-D864-4E9C-886F-133B01B124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595418"/>
              </p:ext>
            </p:extLst>
          </p:nvPr>
        </p:nvGraphicFramePr>
        <p:xfrm>
          <a:off x="9607857" y="5142979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89" name="Gráfico 5">
            <a:extLst>
              <a:ext uri="{FF2B5EF4-FFF2-40B4-BE49-F238E27FC236}">
                <a16:creationId xmlns:a16="http://schemas.microsoft.com/office/drawing/2014/main" id="{F30FF3CE-DE96-4932-BD59-8E93EC6D46C2}"/>
              </a:ext>
            </a:extLst>
          </p:cNvPr>
          <p:cNvGrpSpPr/>
          <p:nvPr/>
        </p:nvGrpSpPr>
        <p:grpSpPr>
          <a:xfrm>
            <a:off x="234816" y="665205"/>
            <a:ext cx="394347" cy="359237"/>
            <a:chOff x="10825175" y="1709322"/>
            <a:chExt cx="509919" cy="509919"/>
          </a:xfrm>
        </p:grpSpPr>
        <p:sp>
          <p:nvSpPr>
            <p:cNvPr id="190" name="Forma Livre: Forma 189">
              <a:extLst>
                <a:ext uri="{FF2B5EF4-FFF2-40B4-BE49-F238E27FC236}">
                  <a16:creationId xmlns:a16="http://schemas.microsoft.com/office/drawing/2014/main" id="{E05F41E4-AE5F-4BBE-B861-E12141189679}"/>
                </a:ext>
              </a:extLst>
            </p:cNvPr>
            <p:cNvSpPr/>
            <p:nvPr/>
          </p:nvSpPr>
          <p:spPr>
            <a:xfrm>
              <a:off x="10825175" y="1709322"/>
              <a:ext cx="509919" cy="509919"/>
            </a:xfrm>
            <a:custGeom>
              <a:avLst/>
              <a:gdLst>
                <a:gd name="connsiteX0" fmla="*/ 509919 w 509919"/>
                <a:gd name="connsiteY0" fmla="*/ 254960 h 509919"/>
                <a:gd name="connsiteX1" fmla="*/ 254960 w 509919"/>
                <a:gd name="connsiteY1" fmla="*/ 509919 h 509919"/>
                <a:gd name="connsiteX2" fmla="*/ 0 w 509919"/>
                <a:gd name="connsiteY2" fmla="*/ 254959 h 509919"/>
                <a:gd name="connsiteX3" fmla="*/ 254960 w 509919"/>
                <a:gd name="connsiteY3" fmla="*/ 0 h 509919"/>
                <a:gd name="connsiteX4" fmla="*/ 509919 w 509919"/>
                <a:gd name="connsiteY4" fmla="*/ 254960 h 50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919" h="509919">
                  <a:moveTo>
                    <a:pt x="509919" y="254960"/>
                  </a:moveTo>
                  <a:cubicBezTo>
                    <a:pt x="509919" y="395770"/>
                    <a:pt x="395770" y="509919"/>
                    <a:pt x="254960" y="509919"/>
                  </a:cubicBezTo>
                  <a:cubicBezTo>
                    <a:pt x="114149" y="509919"/>
                    <a:pt x="0" y="395770"/>
                    <a:pt x="0" y="254959"/>
                  </a:cubicBezTo>
                  <a:cubicBezTo>
                    <a:pt x="0" y="114149"/>
                    <a:pt x="114150" y="0"/>
                    <a:pt x="254960" y="0"/>
                  </a:cubicBezTo>
                  <a:cubicBezTo>
                    <a:pt x="395770" y="0"/>
                    <a:pt x="509919" y="114149"/>
                    <a:pt x="509919" y="254960"/>
                  </a:cubicBezTo>
                  <a:close/>
                </a:path>
              </a:pathLst>
            </a:custGeom>
            <a:solidFill>
              <a:srgbClr val="199E38"/>
            </a:solidFill>
            <a:ln w="6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191" name="Gráfico 5">
              <a:extLst>
                <a:ext uri="{FF2B5EF4-FFF2-40B4-BE49-F238E27FC236}">
                  <a16:creationId xmlns:a16="http://schemas.microsoft.com/office/drawing/2014/main" id="{680E092E-BA36-4599-AF90-56B050213DA2}"/>
                </a:ext>
              </a:extLst>
            </p:cNvPr>
            <p:cNvGrpSpPr/>
            <p:nvPr/>
          </p:nvGrpSpPr>
          <p:grpSpPr>
            <a:xfrm>
              <a:off x="10960648" y="1812372"/>
              <a:ext cx="239036" cy="303883"/>
              <a:chOff x="10960648" y="1812372"/>
              <a:chExt cx="239036" cy="303883"/>
            </a:xfrm>
            <a:solidFill>
              <a:srgbClr val="FFFFFF"/>
            </a:solidFill>
          </p:grpSpPr>
          <p:grpSp>
            <p:nvGrpSpPr>
              <p:cNvPr id="192" name="Gráfico 5">
                <a:extLst>
                  <a:ext uri="{FF2B5EF4-FFF2-40B4-BE49-F238E27FC236}">
                    <a16:creationId xmlns:a16="http://schemas.microsoft.com/office/drawing/2014/main" id="{C6CCD756-F095-4BFC-9BD6-12D162CC907D}"/>
                  </a:ext>
                </a:extLst>
              </p:cNvPr>
              <p:cNvGrpSpPr/>
              <p:nvPr/>
            </p:nvGrpSpPr>
            <p:grpSpPr>
              <a:xfrm>
                <a:off x="11070247" y="1933720"/>
                <a:ext cx="123852" cy="182535"/>
                <a:chOff x="11070247" y="1933720"/>
                <a:chExt cx="123852" cy="182535"/>
              </a:xfrm>
              <a:solidFill>
                <a:srgbClr val="FFFFFF"/>
              </a:solidFill>
            </p:grpSpPr>
            <p:sp>
              <p:nvSpPr>
                <p:cNvPr id="199" name="Forma Livre: Forma 198">
                  <a:extLst>
                    <a:ext uri="{FF2B5EF4-FFF2-40B4-BE49-F238E27FC236}">
                      <a16:creationId xmlns:a16="http://schemas.microsoft.com/office/drawing/2014/main" id="{DAE28780-BD17-4D0A-A7D4-CBD59BB47A5F}"/>
                    </a:ext>
                  </a:extLst>
                </p:cNvPr>
                <p:cNvSpPr/>
                <p:nvPr/>
              </p:nvSpPr>
              <p:spPr>
                <a:xfrm>
                  <a:off x="11070247" y="1933720"/>
                  <a:ext cx="123852" cy="182535"/>
                </a:xfrm>
                <a:custGeom>
                  <a:avLst/>
                  <a:gdLst>
                    <a:gd name="connsiteX0" fmla="*/ 37753 w 123852"/>
                    <a:gd name="connsiteY0" fmla="*/ 385 h 182535"/>
                    <a:gd name="connsiteX1" fmla="*/ 37946 w 123852"/>
                    <a:gd name="connsiteY1" fmla="*/ 0 h 182535"/>
                    <a:gd name="connsiteX2" fmla="*/ 123852 w 123852"/>
                    <a:gd name="connsiteY2" fmla="*/ 38908 h 182535"/>
                    <a:gd name="connsiteX3" fmla="*/ 123852 w 123852"/>
                    <a:gd name="connsiteY3" fmla="*/ 182536 h 182535"/>
                    <a:gd name="connsiteX4" fmla="*/ 107480 w 123852"/>
                    <a:gd name="connsiteY4" fmla="*/ 182536 h 182535"/>
                    <a:gd name="connsiteX5" fmla="*/ 107480 w 123852"/>
                    <a:gd name="connsiteY5" fmla="*/ 49438 h 182535"/>
                    <a:gd name="connsiteX6" fmla="*/ 38010 w 123852"/>
                    <a:gd name="connsiteY6" fmla="*/ 18042 h 182535"/>
                    <a:gd name="connsiteX7" fmla="*/ 38010 w 123852"/>
                    <a:gd name="connsiteY7" fmla="*/ 182536 h 182535"/>
                    <a:gd name="connsiteX8" fmla="*/ 0 w 123852"/>
                    <a:gd name="connsiteY8" fmla="*/ 182536 h 182535"/>
                    <a:gd name="connsiteX9" fmla="*/ 0 w 123852"/>
                    <a:gd name="connsiteY9" fmla="*/ 40064 h 182535"/>
                    <a:gd name="connsiteX10" fmla="*/ 37753 w 123852"/>
                    <a:gd name="connsiteY10" fmla="*/ 385 h 182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3852" h="182535">
                      <a:moveTo>
                        <a:pt x="37753" y="385"/>
                      </a:moveTo>
                      <a:lnTo>
                        <a:pt x="37946" y="0"/>
                      </a:lnTo>
                      <a:lnTo>
                        <a:pt x="123852" y="38908"/>
                      </a:lnTo>
                      <a:lnTo>
                        <a:pt x="123852" y="182536"/>
                      </a:lnTo>
                      <a:lnTo>
                        <a:pt x="107480" y="182536"/>
                      </a:lnTo>
                      <a:lnTo>
                        <a:pt x="107480" y="49438"/>
                      </a:lnTo>
                      <a:lnTo>
                        <a:pt x="38010" y="18042"/>
                      </a:lnTo>
                      <a:lnTo>
                        <a:pt x="38010" y="182536"/>
                      </a:lnTo>
                      <a:lnTo>
                        <a:pt x="0" y="182536"/>
                      </a:lnTo>
                      <a:lnTo>
                        <a:pt x="0" y="40064"/>
                      </a:lnTo>
                      <a:lnTo>
                        <a:pt x="37753" y="3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0" name="Forma Livre: Forma 199">
                  <a:extLst>
                    <a:ext uri="{FF2B5EF4-FFF2-40B4-BE49-F238E27FC236}">
                      <a16:creationId xmlns:a16="http://schemas.microsoft.com/office/drawing/2014/main" id="{979491E6-D80F-41F4-8F53-80BA9E5321DA}"/>
                    </a:ext>
                  </a:extLst>
                </p:cNvPr>
                <p:cNvSpPr/>
                <p:nvPr/>
              </p:nvSpPr>
              <p:spPr>
                <a:xfrm>
                  <a:off x="11124051" y="1976481"/>
                  <a:ext cx="42696" cy="36725"/>
                </a:xfrm>
                <a:custGeom>
                  <a:avLst/>
                  <a:gdLst>
                    <a:gd name="connsiteX0" fmla="*/ 42697 w 42696"/>
                    <a:gd name="connsiteY0" fmla="*/ 36725 h 36725"/>
                    <a:gd name="connsiteX1" fmla="*/ 0 w 42696"/>
                    <a:gd name="connsiteY1" fmla="*/ 23499 h 36725"/>
                    <a:gd name="connsiteX2" fmla="*/ 0 w 42696"/>
                    <a:gd name="connsiteY2" fmla="*/ 0 h 36725"/>
                    <a:gd name="connsiteX3" fmla="*/ 42697 w 42696"/>
                    <a:gd name="connsiteY3" fmla="*/ 19904 h 36725"/>
                    <a:gd name="connsiteX4" fmla="*/ 42697 w 42696"/>
                    <a:gd name="connsiteY4" fmla="*/ 36725 h 3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36725">
                      <a:moveTo>
                        <a:pt x="42697" y="36725"/>
                      </a:moveTo>
                      <a:lnTo>
                        <a:pt x="0" y="23499"/>
                      </a:lnTo>
                      <a:lnTo>
                        <a:pt x="0" y="0"/>
                      </a:lnTo>
                      <a:lnTo>
                        <a:pt x="42697" y="19904"/>
                      </a:lnTo>
                      <a:lnTo>
                        <a:pt x="42697" y="367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1" name="Forma Livre: Forma 200">
                  <a:extLst>
                    <a:ext uri="{FF2B5EF4-FFF2-40B4-BE49-F238E27FC236}">
                      <a16:creationId xmlns:a16="http://schemas.microsoft.com/office/drawing/2014/main" id="{F5CF4DB8-861A-40F1-BC9B-81FFFD063D39}"/>
                    </a:ext>
                  </a:extLst>
                </p:cNvPr>
                <p:cNvSpPr/>
                <p:nvPr/>
              </p:nvSpPr>
              <p:spPr>
                <a:xfrm>
                  <a:off x="11124051" y="2018599"/>
                  <a:ext cx="42696" cy="27094"/>
                </a:xfrm>
                <a:custGeom>
                  <a:avLst/>
                  <a:gdLst>
                    <a:gd name="connsiteX0" fmla="*/ 42697 w 42696"/>
                    <a:gd name="connsiteY0" fmla="*/ 27095 h 27094"/>
                    <a:gd name="connsiteX1" fmla="*/ 0 w 42696"/>
                    <a:gd name="connsiteY1" fmla="*/ 22215 h 27094"/>
                    <a:gd name="connsiteX2" fmla="*/ 0 w 42696"/>
                    <a:gd name="connsiteY2" fmla="*/ 0 h 27094"/>
                    <a:gd name="connsiteX3" fmla="*/ 42697 w 42696"/>
                    <a:gd name="connsiteY3" fmla="*/ 11429 h 27094"/>
                    <a:gd name="connsiteX4" fmla="*/ 42697 w 42696"/>
                    <a:gd name="connsiteY4" fmla="*/ 27095 h 27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27094">
                      <a:moveTo>
                        <a:pt x="42697" y="27095"/>
                      </a:moveTo>
                      <a:lnTo>
                        <a:pt x="0" y="22215"/>
                      </a:lnTo>
                      <a:lnTo>
                        <a:pt x="0" y="0"/>
                      </a:lnTo>
                      <a:lnTo>
                        <a:pt x="42697" y="11429"/>
                      </a:lnTo>
                      <a:lnTo>
                        <a:pt x="42697" y="270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2" name="Forma Livre: Forma 201">
                  <a:extLst>
                    <a:ext uri="{FF2B5EF4-FFF2-40B4-BE49-F238E27FC236}">
                      <a16:creationId xmlns:a16="http://schemas.microsoft.com/office/drawing/2014/main" id="{87DACE36-10F6-4438-9848-C9E9D24EE2DC}"/>
                    </a:ext>
                  </a:extLst>
                </p:cNvPr>
                <p:cNvSpPr/>
                <p:nvPr/>
              </p:nvSpPr>
              <p:spPr>
                <a:xfrm>
                  <a:off x="11124051" y="2058343"/>
                  <a:ext cx="42696" cy="19839"/>
                </a:xfrm>
                <a:custGeom>
                  <a:avLst/>
                  <a:gdLst>
                    <a:gd name="connsiteX0" fmla="*/ 42697 w 42696"/>
                    <a:gd name="connsiteY0" fmla="*/ 19839 h 19839"/>
                    <a:gd name="connsiteX1" fmla="*/ 0 w 42696"/>
                    <a:gd name="connsiteY1" fmla="*/ 19839 h 19839"/>
                    <a:gd name="connsiteX2" fmla="*/ 0 w 42696"/>
                    <a:gd name="connsiteY2" fmla="*/ 0 h 19839"/>
                    <a:gd name="connsiteX3" fmla="*/ 42697 w 42696"/>
                    <a:gd name="connsiteY3" fmla="*/ 3595 h 19839"/>
                    <a:gd name="connsiteX4" fmla="*/ 42697 w 42696"/>
                    <a:gd name="connsiteY4" fmla="*/ 19839 h 19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19839">
                      <a:moveTo>
                        <a:pt x="42697" y="19839"/>
                      </a:moveTo>
                      <a:lnTo>
                        <a:pt x="0" y="19839"/>
                      </a:lnTo>
                      <a:lnTo>
                        <a:pt x="0" y="0"/>
                      </a:lnTo>
                      <a:lnTo>
                        <a:pt x="42697" y="3595"/>
                      </a:lnTo>
                      <a:lnTo>
                        <a:pt x="42697" y="198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03" name="Forma Livre: Forma 202">
                  <a:extLst>
                    <a:ext uri="{FF2B5EF4-FFF2-40B4-BE49-F238E27FC236}">
                      <a16:creationId xmlns:a16="http://schemas.microsoft.com/office/drawing/2014/main" id="{62F07320-AACE-4234-84E8-82FFDD478520}"/>
                    </a:ext>
                  </a:extLst>
                </p:cNvPr>
                <p:cNvSpPr/>
                <p:nvPr/>
              </p:nvSpPr>
              <p:spPr>
                <a:xfrm>
                  <a:off x="11124051" y="2096866"/>
                  <a:ext cx="42696" cy="19261"/>
                </a:xfrm>
                <a:custGeom>
                  <a:avLst/>
                  <a:gdLst>
                    <a:gd name="connsiteX0" fmla="*/ 0 w 42696"/>
                    <a:gd name="connsiteY0" fmla="*/ 0 h 19261"/>
                    <a:gd name="connsiteX1" fmla="*/ 42697 w 42696"/>
                    <a:gd name="connsiteY1" fmla="*/ 0 h 19261"/>
                    <a:gd name="connsiteX2" fmla="*/ 42697 w 42696"/>
                    <a:gd name="connsiteY2" fmla="*/ 19262 h 19261"/>
                    <a:gd name="connsiteX3" fmla="*/ 0 w 42696"/>
                    <a:gd name="connsiteY3" fmla="*/ 19262 h 1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96" h="19261">
                      <a:moveTo>
                        <a:pt x="0" y="0"/>
                      </a:moveTo>
                      <a:lnTo>
                        <a:pt x="42697" y="0"/>
                      </a:lnTo>
                      <a:lnTo>
                        <a:pt x="42697" y="19262"/>
                      </a:lnTo>
                      <a:lnTo>
                        <a:pt x="0" y="192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193" name="Forma Livre: Forma 192">
                <a:extLst>
                  <a:ext uri="{FF2B5EF4-FFF2-40B4-BE49-F238E27FC236}">
                    <a16:creationId xmlns:a16="http://schemas.microsoft.com/office/drawing/2014/main" id="{B99626A0-C5BD-4753-A7E4-6E076F406C5F}"/>
                  </a:ext>
                </a:extLst>
              </p:cNvPr>
              <p:cNvSpPr/>
              <p:nvPr/>
            </p:nvSpPr>
            <p:spPr>
              <a:xfrm>
                <a:off x="11019717" y="1875614"/>
                <a:ext cx="38138" cy="240128"/>
              </a:xfrm>
              <a:custGeom>
                <a:avLst/>
                <a:gdLst>
                  <a:gd name="connsiteX0" fmla="*/ 38138 w 38138"/>
                  <a:gd name="connsiteY0" fmla="*/ 239935 h 240128"/>
                  <a:gd name="connsiteX1" fmla="*/ 38138 w 38138"/>
                  <a:gd name="connsiteY1" fmla="*/ 0 h 240128"/>
                  <a:gd name="connsiteX2" fmla="*/ 0 w 38138"/>
                  <a:gd name="connsiteY2" fmla="*/ 45136 h 240128"/>
                  <a:gd name="connsiteX3" fmla="*/ 0 w 38138"/>
                  <a:gd name="connsiteY3" fmla="*/ 240128 h 240128"/>
                  <a:gd name="connsiteX4" fmla="*/ 38138 w 38138"/>
                  <a:gd name="connsiteY4" fmla="*/ 239935 h 24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240128">
                    <a:moveTo>
                      <a:pt x="38138" y="239935"/>
                    </a:moveTo>
                    <a:lnTo>
                      <a:pt x="38138" y="0"/>
                    </a:lnTo>
                    <a:lnTo>
                      <a:pt x="0" y="45136"/>
                    </a:lnTo>
                    <a:lnTo>
                      <a:pt x="0" y="240128"/>
                    </a:lnTo>
                    <a:lnTo>
                      <a:pt x="38138" y="239935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4" name="Forma Livre: Forma 193">
                <a:extLst>
                  <a:ext uri="{FF2B5EF4-FFF2-40B4-BE49-F238E27FC236}">
                    <a16:creationId xmlns:a16="http://schemas.microsoft.com/office/drawing/2014/main" id="{43C585B8-59F5-447A-9153-EBBB4464E1C9}"/>
                  </a:ext>
                </a:extLst>
              </p:cNvPr>
              <p:cNvSpPr/>
              <p:nvPr/>
            </p:nvSpPr>
            <p:spPr>
              <a:xfrm>
                <a:off x="11051948" y="1875486"/>
                <a:ext cx="86741" cy="83531"/>
              </a:xfrm>
              <a:custGeom>
                <a:avLst/>
                <a:gdLst>
                  <a:gd name="connsiteX0" fmla="*/ 73708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50 h 83531"/>
                  <a:gd name="connsiteX5" fmla="*/ 73708 w 86741"/>
                  <a:gd name="connsiteY5" fmla="*/ 47127 h 83531"/>
                  <a:gd name="connsiteX6" fmla="*/ 73708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08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50"/>
                    </a:lnTo>
                    <a:lnTo>
                      <a:pt x="73708" y="47127"/>
                    </a:lnTo>
                    <a:lnTo>
                      <a:pt x="73708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5" name="Forma Livre: Forma 194">
                <a:extLst>
                  <a:ext uri="{FF2B5EF4-FFF2-40B4-BE49-F238E27FC236}">
                    <a16:creationId xmlns:a16="http://schemas.microsoft.com/office/drawing/2014/main" id="{C4C2C833-A6B9-4B5F-A287-7916D32A2951}"/>
                  </a:ext>
                </a:extLst>
              </p:cNvPr>
              <p:cNvSpPr/>
              <p:nvPr/>
            </p:nvSpPr>
            <p:spPr>
              <a:xfrm>
                <a:off x="10968802" y="1812500"/>
                <a:ext cx="38138" cy="303049"/>
              </a:xfrm>
              <a:custGeom>
                <a:avLst/>
                <a:gdLst>
                  <a:gd name="connsiteX0" fmla="*/ 38138 w 38138"/>
                  <a:gd name="connsiteY0" fmla="*/ 302857 h 303049"/>
                  <a:gd name="connsiteX1" fmla="*/ 38138 w 38138"/>
                  <a:gd name="connsiteY1" fmla="*/ 0 h 303049"/>
                  <a:gd name="connsiteX2" fmla="*/ 0 w 38138"/>
                  <a:gd name="connsiteY2" fmla="*/ 45072 h 303049"/>
                  <a:gd name="connsiteX3" fmla="*/ 0 w 38138"/>
                  <a:gd name="connsiteY3" fmla="*/ 303049 h 303049"/>
                  <a:gd name="connsiteX4" fmla="*/ 38138 w 38138"/>
                  <a:gd name="connsiteY4" fmla="*/ 302857 h 30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303049">
                    <a:moveTo>
                      <a:pt x="38138" y="302857"/>
                    </a:moveTo>
                    <a:lnTo>
                      <a:pt x="38138" y="0"/>
                    </a:lnTo>
                    <a:lnTo>
                      <a:pt x="0" y="45072"/>
                    </a:lnTo>
                    <a:lnTo>
                      <a:pt x="0" y="303049"/>
                    </a:lnTo>
                    <a:lnTo>
                      <a:pt x="38138" y="302857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6" name="Forma Livre: Forma 195">
                <a:extLst>
                  <a:ext uri="{FF2B5EF4-FFF2-40B4-BE49-F238E27FC236}">
                    <a16:creationId xmlns:a16="http://schemas.microsoft.com/office/drawing/2014/main" id="{4E385000-AE22-41C6-903F-E19B752B4B59}"/>
                  </a:ext>
                </a:extLst>
              </p:cNvPr>
              <p:cNvSpPr/>
              <p:nvPr/>
            </p:nvSpPr>
            <p:spPr>
              <a:xfrm>
                <a:off x="11001033" y="1812372"/>
                <a:ext cx="86741" cy="83531"/>
              </a:xfrm>
              <a:custGeom>
                <a:avLst/>
                <a:gdLst>
                  <a:gd name="connsiteX0" fmla="*/ 73772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49 h 83531"/>
                  <a:gd name="connsiteX5" fmla="*/ 73772 w 86741"/>
                  <a:gd name="connsiteY5" fmla="*/ 47127 h 83531"/>
                  <a:gd name="connsiteX6" fmla="*/ 73772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72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49"/>
                    </a:lnTo>
                    <a:lnTo>
                      <a:pt x="73772" y="47127"/>
                    </a:lnTo>
                    <a:lnTo>
                      <a:pt x="73772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7" name="Forma Livre: Forma 196">
                <a:extLst>
                  <a:ext uri="{FF2B5EF4-FFF2-40B4-BE49-F238E27FC236}">
                    <a16:creationId xmlns:a16="http://schemas.microsoft.com/office/drawing/2014/main" id="{9E33D4FD-7C84-422A-ACE7-EE5E5B06A524}"/>
                  </a:ext>
                </a:extLst>
              </p:cNvPr>
              <p:cNvSpPr/>
              <p:nvPr/>
            </p:nvSpPr>
            <p:spPr>
              <a:xfrm rot="10800000">
                <a:off x="10960648" y="2106432"/>
                <a:ext cx="147672" cy="9759"/>
              </a:xfrm>
              <a:custGeom>
                <a:avLst/>
                <a:gdLst>
                  <a:gd name="connsiteX0" fmla="*/ 0 w 147672"/>
                  <a:gd name="connsiteY0" fmla="*/ 0 h 9759"/>
                  <a:gd name="connsiteX1" fmla="*/ 147673 w 147672"/>
                  <a:gd name="connsiteY1" fmla="*/ 0 h 9759"/>
                  <a:gd name="connsiteX2" fmla="*/ 147673 w 147672"/>
                  <a:gd name="connsiteY2" fmla="*/ 9759 h 9759"/>
                  <a:gd name="connsiteX3" fmla="*/ 0 w 147672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672" h="9759">
                    <a:moveTo>
                      <a:pt x="0" y="0"/>
                    </a:moveTo>
                    <a:lnTo>
                      <a:pt x="147673" y="0"/>
                    </a:lnTo>
                    <a:lnTo>
                      <a:pt x="147673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98" name="Forma Livre: Forma 197">
                <a:extLst>
                  <a:ext uri="{FF2B5EF4-FFF2-40B4-BE49-F238E27FC236}">
                    <a16:creationId xmlns:a16="http://schemas.microsoft.com/office/drawing/2014/main" id="{A55E2CE6-1D97-4723-8442-D2F1F30B36F9}"/>
                  </a:ext>
                </a:extLst>
              </p:cNvPr>
              <p:cNvSpPr/>
              <p:nvPr/>
            </p:nvSpPr>
            <p:spPr>
              <a:xfrm rot="10800000">
                <a:off x="11177791" y="2106432"/>
                <a:ext cx="21894" cy="9759"/>
              </a:xfrm>
              <a:custGeom>
                <a:avLst/>
                <a:gdLst>
                  <a:gd name="connsiteX0" fmla="*/ 0 w 21894"/>
                  <a:gd name="connsiteY0" fmla="*/ 0 h 9759"/>
                  <a:gd name="connsiteX1" fmla="*/ 21894 w 21894"/>
                  <a:gd name="connsiteY1" fmla="*/ 0 h 9759"/>
                  <a:gd name="connsiteX2" fmla="*/ 21894 w 21894"/>
                  <a:gd name="connsiteY2" fmla="*/ 9759 h 9759"/>
                  <a:gd name="connsiteX3" fmla="*/ 0 w 21894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94" h="9759">
                    <a:moveTo>
                      <a:pt x="0" y="0"/>
                    </a:moveTo>
                    <a:lnTo>
                      <a:pt x="21894" y="0"/>
                    </a:lnTo>
                    <a:lnTo>
                      <a:pt x="21894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204" name="Gráfico 5">
            <a:extLst>
              <a:ext uri="{FF2B5EF4-FFF2-40B4-BE49-F238E27FC236}">
                <a16:creationId xmlns:a16="http://schemas.microsoft.com/office/drawing/2014/main" id="{16C4D4D3-6509-46A0-A585-043BD81796AB}"/>
              </a:ext>
            </a:extLst>
          </p:cNvPr>
          <p:cNvGrpSpPr/>
          <p:nvPr/>
        </p:nvGrpSpPr>
        <p:grpSpPr>
          <a:xfrm>
            <a:off x="234816" y="1824247"/>
            <a:ext cx="394347" cy="359237"/>
            <a:chOff x="10825175" y="1709322"/>
            <a:chExt cx="509919" cy="509919"/>
          </a:xfrm>
        </p:grpSpPr>
        <p:sp>
          <p:nvSpPr>
            <p:cNvPr id="205" name="Forma Livre: Forma 204">
              <a:extLst>
                <a:ext uri="{FF2B5EF4-FFF2-40B4-BE49-F238E27FC236}">
                  <a16:creationId xmlns:a16="http://schemas.microsoft.com/office/drawing/2014/main" id="{3DA9B5BF-D561-4502-8D05-5D7982532EB6}"/>
                </a:ext>
              </a:extLst>
            </p:cNvPr>
            <p:cNvSpPr/>
            <p:nvPr/>
          </p:nvSpPr>
          <p:spPr>
            <a:xfrm>
              <a:off x="10825175" y="1709322"/>
              <a:ext cx="509919" cy="509919"/>
            </a:xfrm>
            <a:custGeom>
              <a:avLst/>
              <a:gdLst>
                <a:gd name="connsiteX0" fmla="*/ 509919 w 509919"/>
                <a:gd name="connsiteY0" fmla="*/ 254960 h 509919"/>
                <a:gd name="connsiteX1" fmla="*/ 254960 w 509919"/>
                <a:gd name="connsiteY1" fmla="*/ 509919 h 509919"/>
                <a:gd name="connsiteX2" fmla="*/ 0 w 509919"/>
                <a:gd name="connsiteY2" fmla="*/ 254959 h 509919"/>
                <a:gd name="connsiteX3" fmla="*/ 254960 w 509919"/>
                <a:gd name="connsiteY3" fmla="*/ 0 h 509919"/>
                <a:gd name="connsiteX4" fmla="*/ 509919 w 509919"/>
                <a:gd name="connsiteY4" fmla="*/ 254960 h 50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919" h="509919">
                  <a:moveTo>
                    <a:pt x="509919" y="254960"/>
                  </a:moveTo>
                  <a:cubicBezTo>
                    <a:pt x="509919" y="395770"/>
                    <a:pt x="395770" y="509919"/>
                    <a:pt x="254960" y="509919"/>
                  </a:cubicBezTo>
                  <a:cubicBezTo>
                    <a:pt x="114149" y="509919"/>
                    <a:pt x="0" y="395770"/>
                    <a:pt x="0" y="254959"/>
                  </a:cubicBezTo>
                  <a:cubicBezTo>
                    <a:pt x="0" y="114149"/>
                    <a:pt x="114150" y="0"/>
                    <a:pt x="254960" y="0"/>
                  </a:cubicBezTo>
                  <a:cubicBezTo>
                    <a:pt x="395770" y="0"/>
                    <a:pt x="509919" y="114149"/>
                    <a:pt x="509919" y="254960"/>
                  </a:cubicBezTo>
                  <a:close/>
                </a:path>
              </a:pathLst>
            </a:custGeom>
            <a:solidFill>
              <a:srgbClr val="199E38"/>
            </a:solidFill>
            <a:ln w="6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06" name="Gráfico 5">
              <a:extLst>
                <a:ext uri="{FF2B5EF4-FFF2-40B4-BE49-F238E27FC236}">
                  <a16:creationId xmlns:a16="http://schemas.microsoft.com/office/drawing/2014/main" id="{4F4E6FDB-3218-4C31-9ECE-322F3CDBB3B4}"/>
                </a:ext>
              </a:extLst>
            </p:cNvPr>
            <p:cNvGrpSpPr/>
            <p:nvPr/>
          </p:nvGrpSpPr>
          <p:grpSpPr>
            <a:xfrm>
              <a:off x="10960648" y="1812372"/>
              <a:ext cx="239036" cy="303883"/>
              <a:chOff x="10960648" y="1812372"/>
              <a:chExt cx="239036" cy="303883"/>
            </a:xfrm>
            <a:solidFill>
              <a:srgbClr val="FFFFFF"/>
            </a:solidFill>
          </p:grpSpPr>
          <p:grpSp>
            <p:nvGrpSpPr>
              <p:cNvPr id="207" name="Gráfico 5">
                <a:extLst>
                  <a:ext uri="{FF2B5EF4-FFF2-40B4-BE49-F238E27FC236}">
                    <a16:creationId xmlns:a16="http://schemas.microsoft.com/office/drawing/2014/main" id="{B20E1ED7-125E-4812-8809-B5DD7555724A}"/>
                  </a:ext>
                </a:extLst>
              </p:cNvPr>
              <p:cNvGrpSpPr/>
              <p:nvPr/>
            </p:nvGrpSpPr>
            <p:grpSpPr>
              <a:xfrm>
                <a:off x="11070247" y="1933720"/>
                <a:ext cx="123852" cy="182535"/>
                <a:chOff x="11070247" y="1933720"/>
                <a:chExt cx="123852" cy="182535"/>
              </a:xfrm>
              <a:solidFill>
                <a:srgbClr val="FFFFFF"/>
              </a:solidFill>
            </p:grpSpPr>
            <p:sp>
              <p:nvSpPr>
                <p:cNvPr id="214" name="Forma Livre: Forma 213">
                  <a:extLst>
                    <a:ext uri="{FF2B5EF4-FFF2-40B4-BE49-F238E27FC236}">
                      <a16:creationId xmlns:a16="http://schemas.microsoft.com/office/drawing/2014/main" id="{83918BE2-8F8A-4980-91E3-1D7D83B9F7A4}"/>
                    </a:ext>
                  </a:extLst>
                </p:cNvPr>
                <p:cNvSpPr/>
                <p:nvPr/>
              </p:nvSpPr>
              <p:spPr>
                <a:xfrm>
                  <a:off x="11070247" y="1933720"/>
                  <a:ext cx="123852" cy="182535"/>
                </a:xfrm>
                <a:custGeom>
                  <a:avLst/>
                  <a:gdLst>
                    <a:gd name="connsiteX0" fmla="*/ 37753 w 123852"/>
                    <a:gd name="connsiteY0" fmla="*/ 385 h 182535"/>
                    <a:gd name="connsiteX1" fmla="*/ 37946 w 123852"/>
                    <a:gd name="connsiteY1" fmla="*/ 0 h 182535"/>
                    <a:gd name="connsiteX2" fmla="*/ 123852 w 123852"/>
                    <a:gd name="connsiteY2" fmla="*/ 38908 h 182535"/>
                    <a:gd name="connsiteX3" fmla="*/ 123852 w 123852"/>
                    <a:gd name="connsiteY3" fmla="*/ 182536 h 182535"/>
                    <a:gd name="connsiteX4" fmla="*/ 107480 w 123852"/>
                    <a:gd name="connsiteY4" fmla="*/ 182536 h 182535"/>
                    <a:gd name="connsiteX5" fmla="*/ 107480 w 123852"/>
                    <a:gd name="connsiteY5" fmla="*/ 49438 h 182535"/>
                    <a:gd name="connsiteX6" fmla="*/ 38010 w 123852"/>
                    <a:gd name="connsiteY6" fmla="*/ 18042 h 182535"/>
                    <a:gd name="connsiteX7" fmla="*/ 38010 w 123852"/>
                    <a:gd name="connsiteY7" fmla="*/ 182536 h 182535"/>
                    <a:gd name="connsiteX8" fmla="*/ 0 w 123852"/>
                    <a:gd name="connsiteY8" fmla="*/ 182536 h 182535"/>
                    <a:gd name="connsiteX9" fmla="*/ 0 w 123852"/>
                    <a:gd name="connsiteY9" fmla="*/ 40064 h 182535"/>
                    <a:gd name="connsiteX10" fmla="*/ 37753 w 123852"/>
                    <a:gd name="connsiteY10" fmla="*/ 385 h 182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3852" h="182535">
                      <a:moveTo>
                        <a:pt x="37753" y="385"/>
                      </a:moveTo>
                      <a:lnTo>
                        <a:pt x="37946" y="0"/>
                      </a:lnTo>
                      <a:lnTo>
                        <a:pt x="123852" y="38908"/>
                      </a:lnTo>
                      <a:lnTo>
                        <a:pt x="123852" y="182536"/>
                      </a:lnTo>
                      <a:lnTo>
                        <a:pt x="107480" y="182536"/>
                      </a:lnTo>
                      <a:lnTo>
                        <a:pt x="107480" y="49438"/>
                      </a:lnTo>
                      <a:lnTo>
                        <a:pt x="38010" y="18042"/>
                      </a:lnTo>
                      <a:lnTo>
                        <a:pt x="38010" y="182536"/>
                      </a:lnTo>
                      <a:lnTo>
                        <a:pt x="0" y="182536"/>
                      </a:lnTo>
                      <a:lnTo>
                        <a:pt x="0" y="40064"/>
                      </a:lnTo>
                      <a:lnTo>
                        <a:pt x="37753" y="3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5" name="Forma Livre: Forma 214">
                  <a:extLst>
                    <a:ext uri="{FF2B5EF4-FFF2-40B4-BE49-F238E27FC236}">
                      <a16:creationId xmlns:a16="http://schemas.microsoft.com/office/drawing/2014/main" id="{FB896534-BFC3-43C7-89D7-E42A3F8E9D1E}"/>
                    </a:ext>
                  </a:extLst>
                </p:cNvPr>
                <p:cNvSpPr/>
                <p:nvPr/>
              </p:nvSpPr>
              <p:spPr>
                <a:xfrm>
                  <a:off x="11124051" y="1976481"/>
                  <a:ext cx="42696" cy="36725"/>
                </a:xfrm>
                <a:custGeom>
                  <a:avLst/>
                  <a:gdLst>
                    <a:gd name="connsiteX0" fmla="*/ 42697 w 42696"/>
                    <a:gd name="connsiteY0" fmla="*/ 36725 h 36725"/>
                    <a:gd name="connsiteX1" fmla="*/ 0 w 42696"/>
                    <a:gd name="connsiteY1" fmla="*/ 23499 h 36725"/>
                    <a:gd name="connsiteX2" fmla="*/ 0 w 42696"/>
                    <a:gd name="connsiteY2" fmla="*/ 0 h 36725"/>
                    <a:gd name="connsiteX3" fmla="*/ 42697 w 42696"/>
                    <a:gd name="connsiteY3" fmla="*/ 19904 h 36725"/>
                    <a:gd name="connsiteX4" fmla="*/ 42697 w 42696"/>
                    <a:gd name="connsiteY4" fmla="*/ 36725 h 3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36725">
                      <a:moveTo>
                        <a:pt x="42697" y="36725"/>
                      </a:moveTo>
                      <a:lnTo>
                        <a:pt x="0" y="23499"/>
                      </a:lnTo>
                      <a:lnTo>
                        <a:pt x="0" y="0"/>
                      </a:lnTo>
                      <a:lnTo>
                        <a:pt x="42697" y="19904"/>
                      </a:lnTo>
                      <a:lnTo>
                        <a:pt x="42697" y="367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6" name="Forma Livre: Forma 215">
                  <a:extLst>
                    <a:ext uri="{FF2B5EF4-FFF2-40B4-BE49-F238E27FC236}">
                      <a16:creationId xmlns:a16="http://schemas.microsoft.com/office/drawing/2014/main" id="{30A7D413-121F-49AA-AAC7-DF2BC6C83181}"/>
                    </a:ext>
                  </a:extLst>
                </p:cNvPr>
                <p:cNvSpPr/>
                <p:nvPr/>
              </p:nvSpPr>
              <p:spPr>
                <a:xfrm>
                  <a:off x="11124051" y="2018599"/>
                  <a:ext cx="42696" cy="27094"/>
                </a:xfrm>
                <a:custGeom>
                  <a:avLst/>
                  <a:gdLst>
                    <a:gd name="connsiteX0" fmla="*/ 42697 w 42696"/>
                    <a:gd name="connsiteY0" fmla="*/ 27095 h 27094"/>
                    <a:gd name="connsiteX1" fmla="*/ 0 w 42696"/>
                    <a:gd name="connsiteY1" fmla="*/ 22215 h 27094"/>
                    <a:gd name="connsiteX2" fmla="*/ 0 w 42696"/>
                    <a:gd name="connsiteY2" fmla="*/ 0 h 27094"/>
                    <a:gd name="connsiteX3" fmla="*/ 42697 w 42696"/>
                    <a:gd name="connsiteY3" fmla="*/ 11429 h 27094"/>
                    <a:gd name="connsiteX4" fmla="*/ 42697 w 42696"/>
                    <a:gd name="connsiteY4" fmla="*/ 27095 h 27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27094">
                      <a:moveTo>
                        <a:pt x="42697" y="27095"/>
                      </a:moveTo>
                      <a:lnTo>
                        <a:pt x="0" y="22215"/>
                      </a:lnTo>
                      <a:lnTo>
                        <a:pt x="0" y="0"/>
                      </a:lnTo>
                      <a:lnTo>
                        <a:pt x="42697" y="11429"/>
                      </a:lnTo>
                      <a:lnTo>
                        <a:pt x="42697" y="270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7" name="Forma Livre: Forma 216">
                  <a:extLst>
                    <a:ext uri="{FF2B5EF4-FFF2-40B4-BE49-F238E27FC236}">
                      <a16:creationId xmlns:a16="http://schemas.microsoft.com/office/drawing/2014/main" id="{8E28C120-2310-458C-A088-6237C8EB36C5}"/>
                    </a:ext>
                  </a:extLst>
                </p:cNvPr>
                <p:cNvSpPr/>
                <p:nvPr/>
              </p:nvSpPr>
              <p:spPr>
                <a:xfrm>
                  <a:off x="11124051" y="2058343"/>
                  <a:ext cx="42696" cy="19839"/>
                </a:xfrm>
                <a:custGeom>
                  <a:avLst/>
                  <a:gdLst>
                    <a:gd name="connsiteX0" fmla="*/ 42697 w 42696"/>
                    <a:gd name="connsiteY0" fmla="*/ 19839 h 19839"/>
                    <a:gd name="connsiteX1" fmla="*/ 0 w 42696"/>
                    <a:gd name="connsiteY1" fmla="*/ 19839 h 19839"/>
                    <a:gd name="connsiteX2" fmla="*/ 0 w 42696"/>
                    <a:gd name="connsiteY2" fmla="*/ 0 h 19839"/>
                    <a:gd name="connsiteX3" fmla="*/ 42697 w 42696"/>
                    <a:gd name="connsiteY3" fmla="*/ 3595 h 19839"/>
                    <a:gd name="connsiteX4" fmla="*/ 42697 w 42696"/>
                    <a:gd name="connsiteY4" fmla="*/ 19839 h 19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19839">
                      <a:moveTo>
                        <a:pt x="42697" y="19839"/>
                      </a:moveTo>
                      <a:lnTo>
                        <a:pt x="0" y="19839"/>
                      </a:lnTo>
                      <a:lnTo>
                        <a:pt x="0" y="0"/>
                      </a:lnTo>
                      <a:lnTo>
                        <a:pt x="42697" y="3595"/>
                      </a:lnTo>
                      <a:lnTo>
                        <a:pt x="42697" y="198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18" name="Forma Livre: Forma 217">
                  <a:extLst>
                    <a:ext uri="{FF2B5EF4-FFF2-40B4-BE49-F238E27FC236}">
                      <a16:creationId xmlns:a16="http://schemas.microsoft.com/office/drawing/2014/main" id="{CAEF1938-DFB0-4D89-97F3-BA87666C485C}"/>
                    </a:ext>
                  </a:extLst>
                </p:cNvPr>
                <p:cNvSpPr/>
                <p:nvPr/>
              </p:nvSpPr>
              <p:spPr>
                <a:xfrm>
                  <a:off x="11124051" y="2096866"/>
                  <a:ext cx="42696" cy="19261"/>
                </a:xfrm>
                <a:custGeom>
                  <a:avLst/>
                  <a:gdLst>
                    <a:gd name="connsiteX0" fmla="*/ 0 w 42696"/>
                    <a:gd name="connsiteY0" fmla="*/ 0 h 19261"/>
                    <a:gd name="connsiteX1" fmla="*/ 42697 w 42696"/>
                    <a:gd name="connsiteY1" fmla="*/ 0 h 19261"/>
                    <a:gd name="connsiteX2" fmla="*/ 42697 w 42696"/>
                    <a:gd name="connsiteY2" fmla="*/ 19262 h 19261"/>
                    <a:gd name="connsiteX3" fmla="*/ 0 w 42696"/>
                    <a:gd name="connsiteY3" fmla="*/ 19262 h 1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96" h="19261">
                      <a:moveTo>
                        <a:pt x="0" y="0"/>
                      </a:moveTo>
                      <a:lnTo>
                        <a:pt x="42697" y="0"/>
                      </a:lnTo>
                      <a:lnTo>
                        <a:pt x="42697" y="19262"/>
                      </a:lnTo>
                      <a:lnTo>
                        <a:pt x="0" y="192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08" name="Forma Livre: Forma 207">
                <a:extLst>
                  <a:ext uri="{FF2B5EF4-FFF2-40B4-BE49-F238E27FC236}">
                    <a16:creationId xmlns:a16="http://schemas.microsoft.com/office/drawing/2014/main" id="{8D23EB43-F646-4941-B2E6-F1A9C950DE8F}"/>
                  </a:ext>
                </a:extLst>
              </p:cNvPr>
              <p:cNvSpPr/>
              <p:nvPr/>
            </p:nvSpPr>
            <p:spPr>
              <a:xfrm>
                <a:off x="11019717" y="1875614"/>
                <a:ext cx="38138" cy="240128"/>
              </a:xfrm>
              <a:custGeom>
                <a:avLst/>
                <a:gdLst>
                  <a:gd name="connsiteX0" fmla="*/ 38138 w 38138"/>
                  <a:gd name="connsiteY0" fmla="*/ 239935 h 240128"/>
                  <a:gd name="connsiteX1" fmla="*/ 38138 w 38138"/>
                  <a:gd name="connsiteY1" fmla="*/ 0 h 240128"/>
                  <a:gd name="connsiteX2" fmla="*/ 0 w 38138"/>
                  <a:gd name="connsiteY2" fmla="*/ 45136 h 240128"/>
                  <a:gd name="connsiteX3" fmla="*/ 0 w 38138"/>
                  <a:gd name="connsiteY3" fmla="*/ 240128 h 240128"/>
                  <a:gd name="connsiteX4" fmla="*/ 38138 w 38138"/>
                  <a:gd name="connsiteY4" fmla="*/ 239935 h 24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240128">
                    <a:moveTo>
                      <a:pt x="38138" y="239935"/>
                    </a:moveTo>
                    <a:lnTo>
                      <a:pt x="38138" y="0"/>
                    </a:lnTo>
                    <a:lnTo>
                      <a:pt x="0" y="45136"/>
                    </a:lnTo>
                    <a:lnTo>
                      <a:pt x="0" y="240128"/>
                    </a:lnTo>
                    <a:lnTo>
                      <a:pt x="38138" y="239935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09" name="Forma Livre: Forma 208">
                <a:extLst>
                  <a:ext uri="{FF2B5EF4-FFF2-40B4-BE49-F238E27FC236}">
                    <a16:creationId xmlns:a16="http://schemas.microsoft.com/office/drawing/2014/main" id="{76952261-261D-43DE-B921-BD190F367989}"/>
                  </a:ext>
                </a:extLst>
              </p:cNvPr>
              <p:cNvSpPr/>
              <p:nvPr/>
            </p:nvSpPr>
            <p:spPr>
              <a:xfrm>
                <a:off x="11051948" y="1875486"/>
                <a:ext cx="86741" cy="83531"/>
              </a:xfrm>
              <a:custGeom>
                <a:avLst/>
                <a:gdLst>
                  <a:gd name="connsiteX0" fmla="*/ 73708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50 h 83531"/>
                  <a:gd name="connsiteX5" fmla="*/ 73708 w 86741"/>
                  <a:gd name="connsiteY5" fmla="*/ 47127 h 83531"/>
                  <a:gd name="connsiteX6" fmla="*/ 73708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08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50"/>
                    </a:lnTo>
                    <a:lnTo>
                      <a:pt x="73708" y="47127"/>
                    </a:lnTo>
                    <a:lnTo>
                      <a:pt x="73708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0" name="Forma Livre: Forma 209">
                <a:extLst>
                  <a:ext uri="{FF2B5EF4-FFF2-40B4-BE49-F238E27FC236}">
                    <a16:creationId xmlns:a16="http://schemas.microsoft.com/office/drawing/2014/main" id="{EC29F072-6BB0-490A-94EE-0EE26E8B3036}"/>
                  </a:ext>
                </a:extLst>
              </p:cNvPr>
              <p:cNvSpPr/>
              <p:nvPr/>
            </p:nvSpPr>
            <p:spPr>
              <a:xfrm>
                <a:off x="10968802" y="1812500"/>
                <a:ext cx="38138" cy="303049"/>
              </a:xfrm>
              <a:custGeom>
                <a:avLst/>
                <a:gdLst>
                  <a:gd name="connsiteX0" fmla="*/ 38138 w 38138"/>
                  <a:gd name="connsiteY0" fmla="*/ 302857 h 303049"/>
                  <a:gd name="connsiteX1" fmla="*/ 38138 w 38138"/>
                  <a:gd name="connsiteY1" fmla="*/ 0 h 303049"/>
                  <a:gd name="connsiteX2" fmla="*/ 0 w 38138"/>
                  <a:gd name="connsiteY2" fmla="*/ 45072 h 303049"/>
                  <a:gd name="connsiteX3" fmla="*/ 0 w 38138"/>
                  <a:gd name="connsiteY3" fmla="*/ 303049 h 303049"/>
                  <a:gd name="connsiteX4" fmla="*/ 38138 w 38138"/>
                  <a:gd name="connsiteY4" fmla="*/ 302857 h 30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303049">
                    <a:moveTo>
                      <a:pt x="38138" y="302857"/>
                    </a:moveTo>
                    <a:lnTo>
                      <a:pt x="38138" y="0"/>
                    </a:lnTo>
                    <a:lnTo>
                      <a:pt x="0" y="45072"/>
                    </a:lnTo>
                    <a:lnTo>
                      <a:pt x="0" y="303049"/>
                    </a:lnTo>
                    <a:lnTo>
                      <a:pt x="38138" y="302857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1" name="Forma Livre: Forma 210">
                <a:extLst>
                  <a:ext uri="{FF2B5EF4-FFF2-40B4-BE49-F238E27FC236}">
                    <a16:creationId xmlns:a16="http://schemas.microsoft.com/office/drawing/2014/main" id="{2B66F1E3-C58C-477F-BB11-F8003A635C01}"/>
                  </a:ext>
                </a:extLst>
              </p:cNvPr>
              <p:cNvSpPr/>
              <p:nvPr/>
            </p:nvSpPr>
            <p:spPr>
              <a:xfrm>
                <a:off x="11001033" y="1812372"/>
                <a:ext cx="86741" cy="83531"/>
              </a:xfrm>
              <a:custGeom>
                <a:avLst/>
                <a:gdLst>
                  <a:gd name="connsiteX0" fmla="*/ 73772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49 h 83531"/>
                  <a:gd name="connsiteX5" fmla="*/ 73772 w 86741"/>
                  <a:gd name="connsiteY5" fmla="*/ 47127 h 83531"/>
                  <a:gd name="connsiteX6" fmla="*/ 73772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72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49"/>
                    </a:lnTo>
                    <a:lnTo>
                      <a:pt x="73772" y="47127"/>
                    </a:lnTo>
                    <a:lnTo>
                      <a:pt x="73772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2" name="Forma Livre: Forma 211">
                <a:extLst>
                  <a:ext uri="{FF2B5EF4-FFF2-40B4-BE49-F238E27FC236}">
                    <a16:creationId xmlns:a16="http://schemas.microsoft.com/office/drawing/2014/main" id="{3A5981C1-6149-434A-A784-602F50D2C491}"/>
                  </a:ext>
                </a:extLst>
              </p:cNvPr>
              <p:cNvSpPr/>
              <p:nvPr/>
            </p:nvSpPr>
            <p:spPr>
              <a:xfrm rot="10800000">
                <a:off x="10960648" y="2106432"/>
                <a:ext cx="147672" cy="9759"/>
              </a:xfrm>
              <a:custGeom>
                <a:avLst/>
                <a:gdLst>
                  <a:gd name="connsiteX0" fmla="*/ 0 w 147672"/>
                  <a:gd name="connsiteY0" fmla="*/ 0 h 9759"/>
                  <a:gd name="connsiteX1" fmla="*/ 147673 w 147672"/>
                  <a:gd name="connsiteY1" fmla="*/ 0 h 9759"/>
                  <a:gd name="connsiteX2" fmla="*/ 147673 w 147672"/>
                  <a:gd name="connsiteY2" fmla="*/ 9759 h 9759"/>
                  <a:gd name="connsiteX3" fmla="*/ 0 w 147672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672" h="9759">
                    <a:moveTo>
                      <a:pt x="0" y="0"/>
                    </a:moveTo>
                    <a:lnTo>
                      <a:pt x="147673" y="0"/>
                    </a:lnTo>
                    <a:lnTo>
                      <a:pt x="147673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13" name="Forma Livre: Forma 212">
                <a:extLst>
                  <a:ext uri="{FF2B5EF4-FFF2-40B4-BE49-F238E27FC236}">
                    <a16:creationId xmlns:a16="http://schemas.microsoft.com/office/drawing/2014/main" id="{81315E96-DBA5-4264-B4FF-84EF750E98E6}"/>
                  </a:ext>
                </a:extLst>
              </p:cNvPr>
              <p:cNvSpPr/>
              <p:nvPr/>
            </p:nvSpPr>
            <p:spPr>
              <a:xfrm rot="10800000">
                <a:off x="11177791" y="2106432"/>
                <a:ext cx="21894" cy="9759"/>
              </a:xfrm>
              <a:custGeom>
                <a:avLst/>
                <a:gdLst>
                  <a:gd name="connsiteX0" fmla="*/ 0 w 21894"/>
                  <a:gd name="connsiteY0" fmla="*/ 0 h 9759"/>
                  <a:gd name="connsiteX1" fmla="*/ 21894 w 21894"/>
                  <a:gd name="connsiteY1" fmla="*/ 0 h 9759"/>
                  <a:gd name="connsiteX2" fmla="*/ 21894 w 21894"/>
                  <a:gd name="connsiteY2" fmla="*/ 9759 h 9759"/>
                  <a:gd name="connsiteX3" fmla="*/ 0 w 21894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94" h="9759">
                    <a:moveTo>
                      <a:pt x="0" y="0"/>
                    </a:moveTo>
                    <a:lnTo>
                      <a:pt x="21894" y="0"/>
                    </a:lnTo>
                    <a:lnTo>
                      <a:pt x="21894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219" name="Gráfico 5">
            <a:extLst>
              <a:ext uri="{FF2B5EF4-FFF2-40B4-BE49-F238E27FC236}">
                <a16:creationId xmlns:a16="http://schemas.microsoft.com/office/drawing/2014/main" id="{A1D43584-46CD-4A32-A889-2DD3E80FC232}"/>
              </a:ext>
            </a:extLst>
          </p:cNvPr>
          <p:cNvGrpSpPr/>
          <p:nvPr/>
        </p:nvGrpSpPr>
        <p:grpSpPr>
          <a:xfrm>
            <a:off x="234815" y="2925252"/>
            <a:ext cx="394347" cy="359237"/>
            <a:chOff x="10825175" y="1709322"/>
            <a:chExt cx="509919" cy="509919"/>
          </a:xfrm>
        </p:grpSpPr>
        <p:sp>
          <p:nvSpPr>
            <p:cNvPr id="220" name="Forma Livre: Forma 219">
              <a:extLst>
                <a:ext uri="{FF2B5EF4-FFF2-40B4-BE49-F238E27FC236}">
                  <a16:creationId xmlns:a16="http://schemas.microsoft.com/office/drawing/2014/main" id="{B342A385-8186-407B-9C0D-0D8E57E4B4F3}"/>
                </a:ext>
              </a:extLst>
            </p:cNvPr>
            <p:cNvSpPr/>
            <p:nvPr/>
          </p:nvSpPr>
          <p:spPr>
            <a:xfrm>
              <a:off x="10825175" y="1709322"/>
              <a:ext cx="509919" cy="509919"/>
            </a:xfrm>
            <a:custGeom>
              <a:avLst/>
              <a:gdLst>
                <a:gd name="connsiteX0" fmla="*/ 509919 w 509919"/>
                <a:gd name="connsiteY0" fmla="*/ 254960 h 509919"/>
                <a:gd name="connsiteX1" fmla="*/ 254960 w 509919"/>
                <a:gd name="connsiteY1" fmla="*/ 509919 h 509919"/>
                <a:gd name="connsiteX2" fmla="*/ 0 w 509919"/>
                <a:gd name="connsiteY2" fmla="*/ 254959 h 509919"/>
                <a:gd name="connsiteX3" fmla="*/ 254960 w 509919"/>
                <a:gd name="connsiteY3" fmla="*/ 0 h 509919"/>
                <a:gd name="connsiteX4" fmla="*/ 509919 w 509919"/>
                <a:gd name="connsiteY4" fmla="*/ 254960 h 50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919" h="509919">
                  <a:moveTo>
                    <a:pt x="509919" y="254960"/>
                  </a:moveTo>
                  <a:cubicBezTo>
                    <a:pt x="509919" y="395770"/>
                    <a:pt x="395770" y="509919"/>
                    <a:pt x="254960" y="509919"/>
                  </a:cubicBezTo>
                  <a:cubicBezTo>
                    <a:pt x="114149" y="509919"/>
                    <a:pt x="0" y="395770"/>
                    <a:pt x="0" y="254959"/>
                  </a:cubicBezTo>
                  <a:cubicBezTo>
                    <a:pt x="0" y="114149"/>
                    <a:pt x="114150" y="0"/>
                    <a:pt x="254960" y="0"/>
                  </a:cubicBezTo>
                  <a:cubicBezTo>
                    <a:pt x="395770" y="0"/>
                    <a:pt x="509919" y="114149"/>
                    <a:pt x="509919" y="254960"/>
                  </a:cubicBezTo>
                  <a:close/>
                </a:path>
              </a:pathLst>
            </a:custGeom>
            <a:solidFill>
              <a:srgbClr val="199E38"/>
            </a:solidFill>
            <a:ln w="6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21" name="Gráfico 5">
              <a:extLst>
                <a:ext uri="{FF2B5EF4-FFF2-40B4-BE49-F238E27FC236}">
                  <a16:creationId xmlns:a16="http://schemas.microsoft.com/office/drawing/2014/main" id="{009BF740-9E7C-458F-8B2D-A2EBCDC5ED1B}"/>
                </a:ext>
              </a:extLst>
            </p:cNvPr>
            <p:cNvGrpSpPr/>
            <p:nvPr/>
          </p:nvGrpSpPr>
          <p:grpSpPr>
            <a:xfrm>
              <a:off x="10960648" y="1812372"/>
              <a:ext cx="239036" cy="303883"/>
              <a:chOff x="10960648" y="1812372"/>
              <a:chExt cx="239036" cy="303883"/>
            </a:xfrm>
            <a:solidFill>
              <a:srgbClr val="FFFFFF"/>
            </a:solidFill>
          </p:grpSpPr>
          <p:grpSp>
            <p:nvGrpSpPr>
              <p:cNvPr id="222" name="Gráfico 5">
                <a:extLst>
                  <a:ext uri="{FF2B5EF4-FFF2-40B4-BE49-F238E27FC236}">
                    <a16:creationId xmlns:a16="http://schemas.microsoft.com/office/drawing/2014/main" id="{2EDE3F65-83C9-4BC0-8EF1-933C5BB8AF8A}"/>
                  </a:ext>
                </a:extLst>
              </p:cNvPr>
              <p:cNvGrpSpPr/>
              <p:nvPr/>
            </p:nvGrpSpPr>
            <p:grpSpPr>
              <a:xfrm>
                <a:off x="11070247" y="1933720"/>
                <a:ext cx="123852" cy="182535"/>
                <a:chOff x="11070247" y="1933720"/>
                <a:chExt cx="123852" cy="182535"/>
              </a:xfrm>
              <a:solidFill>
                <a:srgbClr val="FFFFFF"/>
              </a:solidFill>
            </p:grpSpPr>
            <p:sp>
              <p:nvSpPr>
                <p:cNvPr id="229" name="Forma Livre: Forma 228">
                  <a:extLst>
                    <a:ext uri="{FF2B5EF4-FFF2-40B4-BE49-F238E27FC236}">
                      <a16:creationId xmlns:a16="http://schemas.microsoft.com/office/drawing/2014/main" id="{25AFDADF-12F6-48C3-A55F-17BF23F3E969}"/>
                    </a:ext>
                  </a:extLst>
                </p:cNvPr>
                <p:cNvSpPr/>
                <p:nvPr/>
              </p:nvSpPr>
              <p:spPr>
                <a:xfrm>
                  <a:off x="11070247" y="1933720"/>
                  <a:ext cx="123852" cy="182535"/>
                </a:xfrm>
                <a:custGeom>
                  <a:avLst/>
                  <a:gdLst>
                    <a:gd name="connsiteX0" fmla="*/ 37753 w 123852"/>
                    <a:gd name="connsiteY0" fmla="*/ 385 h 182535"/>
                    <a:gd name="connsiteX1" fmla="*/ 37946 w 123852"/>
                    <a:gd name="connsiteY1" fmla="*/ 0 h 182535"/>
                    <a:gd name="connsiteX2" fmla="*/ 123852 w 123852"/>
                    <a:gd name="connsiteY2" fmla="*/ 38908 h 182535"/>
                    <a:gd name="connsiteX3" fmla="*/ 123852 w 123852"/>
                    <a:gd name="connsiteY3" fmla="*/ 182536 h 182535"/>
                    <a:gd name="connsiteX4" fmla="*/ 107480 w 123852"/>
                    <a:gd name="connsiteY4" fmla="*/ 182536 h 182535"/>
                    <a:gd name="connsiteX5" fmla="*/ 107480 w 123852"/>
                    <a:gd name="connsiteY5" fmla="*/ 49438 h 182535"/>
                    <a:gd name="connsiteX6" fmla="*/ 38010 w 123852"/>
                    <a:gd name="connsiteY6" fmla="*/ 18042 h 182535"/>
                    <a:gd name="connsiteX7" fmla="*/ 38010 w 123852"/>
                    <a:gd name="connsiteY7" fmla="*/ 182536 h 182535"/>
                    <a:gd name="connsiteX8" fmla="*/ 0 w 123852"/>
                    <a:gd name="connsiteY8" fmla="*/ 182536 h 182535"/>
                    <a:gd name="connsiteX9" fmla="*/ 0 w 123852"/>
                    <a:gd name="connsiteY9" fmla="*/ 40064 h 182535"/>
                    <a:gd name="connsiteX10" fmla="*/ 37753 w 123852"/>
                    <a:gd name="connsiteY10" fmla="*/ 385 h 182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3852" h="182535">
                      <a:moveTo>
                        <a:pt x="37753" y="385"/>
                      </a:moveTo>
                      <a:lnTo>
                        <a:pt x="37946" y="0"/>
                      </a:lnTo>
                      <a:lnTo>
                        <a:pt x="123852" y="38908"/>
                      </a:lnTo>
                      <a:lnTo>
                        <a:pt x="123852" y="182536"/>
                      </a:lnTo>
                      <a:lnTo>
                        <a:pt x="107480" y="182536"/>
                      </a:lnTo>
                      <a:lnTo>
                        <a:pt x="107480" y="49438"/>
                      </a:lnTo>
                      <a:lnTo>
                        <a:pt x="38010" y="18042"/>
                      </a:lnTo>
                      <a:lnTo>
                        <a:pt x="38010" y="182536"/>
                      </a:lnTo>
                      <a:lnTo>
                        <a:pt x="0" y="182536"/>
                      </a:lnTo>
                      <a:lnTo>
                        <a:pt x="0" y="40064"/>
                      </a:lnTo>
                      <a:lnTo>
                        <a:pt x="37753" y="3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0" name="Forma Livre: Forma 229">
                  <a:extLst>
                    <a:ext uri="{FF2B5EF4-FFF2-40B4-BE49-F238E27FC236}">
                      <a16:creationId xmlns:a16="http://schemas.microsoft.com/office/drawing/2014/main" id="{1AE06C38-B4D3-4637-8CB0-310617F26F04}"/>
                    </a:ext>
                  </a:extLst>
                </p:cNvPr>
                <p:cNvSpPr/>
                <p:nvPr/>
              </p:nvSpPr>
              <p:spPr>
                <a:xfrm>
                  <a:off x="11124051" y="1976481"/>
                  <a:ext cx="42696" cy="36725"/>
                </a:xfrm>
                <a:custGeom>
                  <a:avLst/>
                  <a:gdLst>
                    <a:gd name="connsiteX0" fmla="*/ 42697 w 42696"/>
                    <a:gd name="connsiteY0" fmla="*/ 36725 h 36725"/>
                    <a:gd name="connsiteX1" fmla="*/ 0 w 42696"/>
                    <a:gd name="connsiteY1" fmla="*/ 23499 h 36725"/>
                    <a:gd name="connsiteX2" fmla="*/ 0 w 42696"/>
                    <a:gd name="connsiteY2" fmla="*/ 0 h 36725"/>
                    <a:gd name="connsiteX3" fmla="*/ 42697 w 42696"/>
                    <a:gd name="connsiteY3" fmla="*/ 19904 h 36725"/>
                    <a:gd name="connsiteX4" fmla="*/ 42697 w 42696"/>
                    <a:gd name="connsiteY4" fmla="*/ 36725 h 3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36725">
                      <a:moveTo>
                        <a:pt x="42697" y="36725"/>
                      </a:moveTo>
                      <a:lnTo>
                        <a:pt x="0" y="23499"/>
                      </a:lnTo>
                      <a:lnTo>
                        <a:pt x="0" y="0"/>
                      </a:lnTo>
                      <a:lnTo>
                        <a:pt x="42697" y="19904"/>
                      </a:lnTo>
                      <a:lnTo>
                        <a:pt x="42697" y="367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1" name="Forma Livre: Forma 230">
                  <a:extLst>
                    <a:ext uri="{FF2B5EF4-FFF2-40B4-BE49-F238E27FC236}">
                      <a16:creationId xmlns:a16="http://schemas.microsoft.com/office/drawing/2014/main" id="{127C8517-6E4C-41F1-8253-A3EBF35D298E}"/>
                    </a:ext>
                  </a:extLst>
                </p:cNvPr>
                <p:cNvSpPr/>
                <p:nvPr/>
              </p:nvSpPr>
              <p:spPr>
                <a:xfrm>
                  <a:off x="11124051" y="2018599"/>
                  <a:ext cx="42696" cy="27094"/>
                </a:xfrm>
                <a:custGeom>
                  <a:avLst/>
                  <a:gdLst>
                    <a:gd name="connsiteX0" fmla="*/ 42697 w 42696"/>
                    <a:gd name="connsiteY0" fmla="*/ 27095 h 27094"/>
                    <a:gd name="connsiteX1" fmla="*/ 0 w 42696"/>
                    <a:gd name="connsiteY1" fmla="*/ 22215 h 27094"/>
                    <a:gd name="connsiteX2" fmla="*/ 0 w 42696"/>
                    <a:gd name="connsiteY2" fmla="*/ 0 h 27094"/>
                    <a:gd name="connsiteX3" fmla="*/ 42697 w 42696"/>
                    <a:gd name="connsiteY3" fmla="*/ 11429 h 27094"/>
                    <a:gd name="connsiteX4" fmla="*/ 42697 w 42696"/>
                    <a:gd name="connsiteY4" fmla="*/ 27095 h 27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27094">
                      <a:moveTo>
                        <a:pt x="42697" y="27095"/>
                      </a:moveTo>
                      <a:lnTo>
                        <a:pt x="0" y="22215"/>
                      </a:lnTo>
                      <a:lnTo>
                        <a:pt x="0" y="0"/>
                      </a:lnTo>
                      <a:lnTo>
                        <a:pt x="42697" y="11429"/>
                      </a:lnTo>
                      <a:lnTo>
                        <a:pt x="42697" y="270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2" name="Forma Livre: Forma 231">
                  <a:extLst>
                    <a:ext uri="{FF2B5EF4-FFF2-40B4-BE49-F238E27FC236}">
                      <a16:creationId xmlns:a16="http://schemas.microsoft.com/office/drawing/2014/main" id="{C23D6DA6-CBAC-456D-BD25-3C65727BBF45}"/>
                    </a:ext>
                  </a:extLst>
                </p:cNvPr>
                <p:cNvSpPr/>
                <p:nvPr/>
              </p:nvSpPr>
              <p:spPr>
                <a:xfrm>
                  <a:off x="11124051" y="2058343"/>
                  <a:ext cx="42696" cy="19839"/>
                </a:xfrm>
                <a:custGeom>
                  <a:avLst/>
                  <a:gdLst>
                    <a:gd name="connsiteX0" fmla="*/ 42697 w 42696"/>
                    <a:gd name="connsiteY0" fmla="*/ 19839 h 19839"/>
                    <a:gd name="connsiteX1" fmla="*/ 0 w 42696"/>
                    <a:gd name="connsiteY1" fmla="*/ 19839 h 19839"/>
                    <a:gd name="connsiteX2" fmla="*/ 0 w 42696"/>
                    <a:gd name="connsiteY2" fmla="*/ 0 h 19839"/>
                    <a:gd name="connsiteX3" fmla="*/ 42697 w 42696"/>
                    <a:gd name="connsiteY3" fmla="*/ 3595 h 19839"/>
                    <a:gd name="connsiteX4" fmla="*/ 42697 w 42696"/>
                    <a:gd name="connsiteY4" fmla="*/ 19839 h 19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19839">
                      <a:moveTo>
                        <a:pt x="42697" y="19839"/>
                      </a:moveTo>
                      <a:lnTo>
                        <a:pt x="0" y="19839"/>
                      </a:lnTo>
                      <a:lnTo>
                        <a:pt x="0" y="0"/>
                      </a:lnTo>
                      <a:lnTo>
                        <a:pt x="42697" y="3595"/>
                      </a:lnTo>
                      <a:lnTo>
                        <a:pt x="42697" y="198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33" name="Forma Livre: Forma 232">
                  <a:extLst>
                    <a:ext uri="{FF2B5EF4-FFF2-40B4-BE49-F238E27FC236}">
                      <a16:creationId xmlns:a16="http://schemas.microsoft.com/office/drawing/2014/main" id="{7BE2675F-D7FD-43C8-984A-DE0B4A6309CA}"/>
                    </a:ext>
                  </a:extLst>
                </p:cNvPr>
                <p:cNvSpPr/>
                <p:nvPr/>
              </p:nvSpPr>
              <p:spPr>
                <a:xfrm>
                  <a:off x="11124051" y="2096866"/>
                  <a:ext cx="42696" cy="19261"/>
                </a:xfrm>
                <a:custGeom>
                  <a:avLst/>
                  <a:gdLst>
                    <a:gd name="connsiteX0" fmla="*/ 0 w 42696"/>
                    <a:gd name="connsiteY0" fmla="*/ 0 h 19261"/>
                    <a:gd name="connsiteX1" fmla="*/ 42697 w 42696"/>
                    <a:gd name="connsiteY1" fmla="*/ 0 h 19261"/>
                    <a:gd name="connsiteX2" fmla="*/ 42697 w 42696"/>
                    <a:gd name="connsiteY2" fmla="*/ 19262 h 19261"/>
                    <a:gd name="connsiteX3" fmla="*/ 0 w 42696"/>
                    <a:gd name="connsiteY3" fmla="*/ 19262 h 1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96" h="19261">
                      <a:moveTo>
                        <a:pt x="0" y="0"/>
                      </a:moveTo>
                      <a:lnTo>
                        <a:pt x="42697" y="0"/>
                      </a:lnTo>
                      <a:lnTo>
                        <a:pt x="42697" y="19262"/>
                      </a:lnTo>
                      <a:lnTo>
                        <a:pt x="0" y="192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23" name="Forma Livre: Forma 222">
                <a:extLst>
                  <a:ext uri="{FF2B5EF4-FFF2-40B4-BE49-F238E27FC236}">
                    <a16:creationId xmlns:a16="http://schemas.microsoft.com/office/drawing/2014/main" id="{491A6FE2-3504-4C3F-9F2B-32F7D8EE60EC}"/>
                  </a:ext>
                </a:extLst>
              </p:cNvPr>
              <p:cNvSpPr/>
              <p:nvPr/>
            </p:nvSpPr>
            <p:spPr>
              <a:xfrm>
                <a:off x="11019717" y="1875614"/>
                <a:ext cx="38138" cy="240128"/>
              </a:xfrm>
              <a:custGeom>
                <a:avLst/>
                <a:gdLst>
                  <a:gd name="connsiteX0" fmla="*/ 38138 w 38138"/>
                  <a:gd name="connsiteY0" fmla="*/ 239935 h 240128"/>
                  <a:gd name="connsiteX1" fmla="*/ 38138 w 38138"/>
                  <a:gd name="connsiteY1" fmla="*/ 0 h 240128"/>
                  <a:gd name="connsiteX2" fmla="*/ 0 w 38138"/>
                  <a:gd name="connsiteY2" fmla="*/ 45136 h 240128"/>
                  <a:gd name="connsiteX3" fmla="*/ 0 w 38138"/>
                  <a:gd name="connsiteY3" fmla="*/ 240128 h 240128"/>
                  <a:gd name="connsiteX4" fmla="*/ 38138 w 38138"/>
                  <a:gd name="connsiteY4" fmla="*/ 239935 h 24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240128">
                    <a:moveTo>
                      <a:pt x="38138" y="239935"/>
                    </a:moveTo>
                    <a:lnTo>
                      <a:pt x="38138" y="0"/>
                    </a:lnTo>
                    <a:lnTo>
                      <a:pt x="0" y="45136"/>
                    </a:lnTo>
                    <a:lnTo>
                      <a:pt x="0" y="240128"/>
                    </a:lnTo>
                    <a:lnTo>
                      <a:pt x="38138" y="239935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4" name="Forma Livre: Forma 223">
                <a:extLst>
                  <a:ext uri="{FF2B5EF4-FFF2-40B4-BE49-F238E27FC236}">
                    <a16:creationId xmlns:a16="http://schemas.microsoft.com/office/drawing/2014/main" id="{4B0128DB-C186-45A1-B354-1F8EE0226C95}"/>
                  </a:ext>
                </a:extLst>
              </p:cNvPr>
              <p:cNvSpPr/>
              <p:nvPr/>
            </p:nvSpPr>
            <p:spPr>
              <a:xfrm>
                <a:off x="11051948" y="1875486"/>
                <a:ext cx="86741" cy="83531"/>
              </a:xfrm>
              <a:custGeom>
                <a:avLst/>
                <a:gdLst>
                  <a:gd name="connsiteX0" fmla="*/ 73708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50 h 83531"/>
                  <a:gd name="connsiteX5" fmla="*/ 73708 w 86741"/>
                  <a:gd name="connsiteY5" fmla="*/ 47127 h 83531"/>
                  <a:gd name="connsiteX6" fmla="*/ 73708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08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50"/>
                    </a:lnTo>
                    <a:lnTo>
                      <a:pt x="73708" y="47127"/>
                    </a:lnTo>
                    <a:lnTo>
                      <a:pt x="73708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5" name="Forma Livre: Forma 224">
                <a:extLst>
                  <a:ext uri="{FF2B5EF4-FFF2-40B4-BE49-F238E27FC236}">
                    <a16:creationId xmlns:a16="http://schemas.microsoft.com/office/drawing/2014/main" id="{A7BF2E5B-2411-47C1-8985-FECA3CE12A40}"/>
                  </a:ext>
                </a:extLst>
              </p:cNvPr>
              <p:cNvSpPr/>
              <p:nvPr/>
            </p:nvSpPr>
            <p:spPr>
              <a:xfrm>
                <a:off x="10968802" y="1812500"/>
                <a:ext cx="38138" cy="303049"/>
              </a:xfrm>
              <a:custGeom>
                <a:avLst/>
                <a:gdLst>
                  <a:gd name="connsiteX0" fmla="*/ 38138 w 38138"/>
                  <a:gd name="connsiteY0" fmla="*/ 302857 h 303049"/>
                  <a:gd name="connsiteX1" fmla="*/ 38138 w 38138"/>
                  <a:gd name="connsiteY1" fmla="*/ 0 h 303049"/>
                  <a:gd name="connsiteX2" fmla="*/ 0 w 38138"/>
                  <a:gd name="connsiteY2" fmla="*/ 45072 h 303049"/>
                  <a:gd name="connsiteX3" fmla="*/ 0 w 38138"/>
                  <a:gd name="connsiteY3" fmla="*/ 303049 h 303049"/>
                  <a:gd name="connsiteX4" fmla="*/ 38138 w 38138"/>
                  <a:gd name="connsiteY4" fmla="*/ 302857 h 30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303049">
                    <a:moveTo>
                      <a:pt x="38138" y="302857"/>
                    </a:moveTo>
                    <a:lnTo>
                      <a:pt x="38138" y="0"/>
                    </a:lnTo>
                    <a:lnTo>
                      <a:pt x="0" y="45072"/>
                    </a:lnTo>
                    <a:lnTo>
                      <a:pt x="0" y="303049"/>
                    </a:lnTo>
                    <a:lnTo>
                      <a:pt x="38138" y="302857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6" name="Forma Livre: Forma 225">
                <a:extLst>
                  <a:ext uri="{FF2B5EF4-FFF2-40B4-BE49-F238E27FC236}">
                    <a16:creationId xmlns:a16="http://schemas.microsoft.com/office/drawing/2014/main" id="{2CED758D-6F34-42A1-947D-2961360D4F16}"/>
                  </a:ext>
                </a:extLst>
              </p:cNvPr>
              <p:cNvSpPr/>
              <p:nvPr/>
            </p:nvSpPr>
            <p:spPr>
              <a:xfrm>
                <a:off x="11001033" y="1812372"/>
                <a:ext cx="86741" cy="83531"/>
              </a:xfrm>
              <a:custGeom>
                <a:avLst/>
                <a:gdLst>
                  <a:gd name="connsiteX0" fmla="*/ 73772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49 h 83531"/>
                  <a:gd name="connsiteX5" fmla="*/ 73772 w 86741"/>
                  <a:gd name="connsiteY5" fmla="*/ 47127 h 83531"/>
                  <a:gd name="connsiteX6" fmla="*/ 73772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72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49"/>
                    </a:lnTo>
                    <a:lnTo>
                      <a:pt x="73772" y="47127"/>
                    </a:lnTo>
                    <a:lnTo>
                      <a:pt x="73772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7" name="Forma Livre: Forma 226">
                <a:extLst>
                  <a:ext uri="{FF2B5EF4-FFF2-40B4-BE49-F238E27FC236}">
                    <a16:creationId xmlns:a16="http://schemas.microsoft.com/office/drawing/2014/main" id="{7F64C291-0715-4A05-AADA-C452AB8C0A0C}"/>
                  </a:ext>
                </a:extLst>
              </p:cNvPr>
              <p:cNvSpPr/>
              <p:nvPr/>
            </p:nvSpPr>
            <p:spPr>
              <a:xfrm rot="10800000">
                <a:off x="10960648" y="2106432"/>
                <a:ext cx="147672" cy="9759"/>
              </a:xfrm>
              <a:custGeom>
                <a:avLst/>
                <a:gdLst>
                  <a:gd name="connsiteX0" fmla="*/ 0 w 147672"/>
                  <a:gd name="connsiteY0" fmla="*/ 0 h 9759"/>
                  <a:gd name="connsiteX1" fmla="*/ 147673 w 147672"/>
                  <a:gd name="connsiteY1" fmla="*/ 0 h 9759"/>
                  <a:gd name="connsiteX2" fmla="*/ 147673 w 147672"/>
                  <a:gd name="connsiteY2" fmla="*/ 9759 h 9759"/>
                  <a:gd name="connsiteX3" fmla="*/ 0 w 147672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672" h="9759">
                    <a:moveTo>
                      <a:pt x="0" y="0"/>
                    </a:moveTo>
                    <a:lnTo>
                      <a:pt x="147673" y="0"/>
                    </a:lnTo>
                    <a:lnTo>
                      <a:pt x="147673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28" name="Forma Livre: Forma 227">
                <a:extLst>
                  <a:ext uri="{FF2B5EF4-FFF2-40B4-BE49-F238E27FC236}">
                    <a16:creationId xmlns:a16="http://schemas.microsoft.com/office/drawing/2014/main" id="{1587F16B-1686-48D6-997E-50F99FDB4D64}"/>
                  </a:ext>
                </a:extLst>
              </p:cNvPr>
              <p:cNvSpPr/>
              <p:nvPr/>
            </p:nvSpPr>
            <p:spPr>
              <a:xfrm rot="10800000">
                <a:off x="11177791" y="2106432"/>
                <a:ext cx="21894" cy="9759"/>
              </a:xfrm>
              <a:custGeom>
                <a:avLst/>
                <a:gdLst>
                  <a:gd name="connsiteX0" fmla="*/ 0 w 21894"/>
                  <a:gd name="connsiteY0" fmla="*/ 0 h 9759"/>
                  <a:gd name="connsiteX1" fmla="*/ 21894 w 21894"/>
                  <a:gd name="connsiteY1" fmla="*/ 0 h 9759"/>
                  <a:gd name="connsiteX2" fmla="*/ 21894 w 21894"/>
                  <a:gd name="connsiteY2" fmla="*/ 9759 h 9759"/>
                  <a:gd name="connsiteX3" fmla="*/ 0 w 21894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94" h="9759">
                    <a:moveTo>
                      <a:pt x="0" y="0"/>
                    </a:moveTo>
                    <a:lnTo>
                      <a:pt x="21894" y="0"/>
                    </a:lnTo>
                    <a:lnTo>
                      <a:pt x="21894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234" name="Gráfico 5">
            <a:extLst>
              <a:ext uri="{FF2B5EF4-FFF2-40B4-BE49-F238E27FC236}">
                <a16:creationId xmlns:a16="http://schemas.microsoft.com/office/drawing/2014/main" id="{20DBA118-2C9B-48B2-BACC-6D3EBF2AF531}"/>
              </a:ext>
            </a:extLst>
          </p:cNvPr>
          <p:cNvGrpSpPr/>
          <p:nvPr/>
        </p:nvGrpSpPr>
        <p:grpSpPr>
          <a:xfrm>
            <a:off x="235003" y="4167255"/>
            <a:ext cx="394347" cy="359237"/>
            <a:chOff x="10825175" y="1709322"/>
            <a:chExt cx="509919" cy="509919"/>
          </a:xfrm>
        </p:grpSpPr>
        <p:sp>
          <p:nvSpPr>
            <p:cNvPr id="235" name="Forma Livre: Forma 234">
              <a:extLst>
                <a:ext uri="{FF2B5EF4-FFF2-40B4-BE49-F238E27FC236}">
                  <a16:creationId xmlns:a16="http://schemas.microsoft.com/office/drawing/2014/main" id="{DC5FD220-BE56-4BD3-B204-56B4730FBCCB}"/>
                </a:ext>
              </a:extLst>
            </p:cNvPr>
            <p:cNvSpPr/>
            <p:nvPr/>
          </p:nvSpPr>
          <p:spPr>
            <a:xfrm>
              <a:off x="10825175" y="1709322"/>
              <a:ext cx="509919" cy="509919"/>
            </a:xfrm>
            <a:custGeom>
              <a:avLst/>
              <a:gdLst>
                <a:gd name="connsiteX0" fmla="*/ 509919 w 509919"/>
                <a:gd name="connsiteY0" fmla="*/ 254960 h 509919"/>
                <a:gd name="connsiteX1" fmla="*/ 254960 w 509919"/>
                <a:gd name="connsiteY1" fmla="*/ 509919 h 509919"/>
                <a:gd name="connsiteX2" fmla="*/ 0 w 509919"/>
                <a:gd name="connsiteY2" fmla="*/ 254959 h 509919"/>
                <a:gd name="connsiteX3" fmla="*/ 254960 w 509919"/>
                <a:gd name="connsiteY3" fmla="*/ 0 h 509919"/>
                <a:gd name="connsiteX4" fmla="*/ 509919 w 509919"/>
                <a:gd name="connsiteY4" fmla="*/ 254960 h 50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919" h="509919">
                  <a:moveTo>
                    <a:pt x="509919" y="254960"/>
                  </a:moveTo>
                  <a:cubicBezTo>
                    <a:pt x="509919" y="395770"/>
                    <a:pt x="395770" y="509919"/>
                    <a:pt x="254960" y="509919"/>
                  </a:cubicBezTo>
                  <a:cubicBezTo>
                    <a:pt x="114149" y="509919"/>
                    <a:pt x="0" y="395770"/>
                    <a:pt x="0" y="254959"/>
                  </a:cubicBezTo>
                  <a:cubicBezTo>
                    <a:pt x="0" y="114149"/>
                    <a:pt x="114150" y="0"/>
                    <a:pt x="254960" y="0"/>
                  </a:cubicBezTo>
                  <a:cubicBezTo>
                    <a:pt x="395770" y="0"/>
                    <a:pt x="509919" y="114149"/>
                    <a:pt x="509919" y="254960"/>
                  </a:cubicBezTo>
                  <a:close/>
                </a:path>
              </a:pathLst>
            </a:custGeom>
            <a:solidFill>
              <a:srgbClr val="199E38"/>
            </a:solidFill>
            <a:ln w="6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36" name="Gráfico 5">
              <a:extLst>
                <a:ext uri="{FF2B5EF4-FFF2-40B4-BE49-F238E27FC236}">
                  <a16:creationId xmlns:a16="http://schemas.microsoft.com/office/drawing/2014/main" id="{1A6D0552-2676-45F1-8F7B-8318307C4C0E}"/>
                </a:ext>
              </a:extLst>
            </p:cNvPr>
            <p:cNvGrpSpPr/>
            <p:nvPr/>
          </p:nvGrpSpPr>
          <p:grpSpPr>
            <a:xfrm>
              <a:off x="10960648" y="1812372"/>
              <a:ext cx="239036" cy="303883"/>
              <a:chOff x="10960648" y="1812372"/>
              <a:chExt cx="239036" cy="303883"/>
            </a:xfrm>
            <a:solidFill>
              <a:srgbClr val="FFFFFF"/>
            </a:solidFill>
          </p:grpSpPr>
          <p:grpSp>
            <p:nvGrpSpPr>
              <p:cNvPr id="237" name="Gráfico 5">
                <a:extLst>
                  <a:ext uri="{FF2B5EF4-FFF2-40B4-BE49-F238E27FC236}">
                    <a16:creationId xmlns:a16="http://schemas.microsoft.com/office/drawing/2014/main" id="{D67C2197-BC32-4CCC-8EB7-EB96012E48A9}"/>
                  </a:ext>
                </a:extLst>
              </p:cNvPr>
              <p:cNvGrpSpPr/>
              <p:nvPr/>
            </p:nvGrpSpPr>
            <p:grpSpPr>
              <a:xfrm>
                <a:off x="11070247" y="1933720"/>
                <a:ext cx="123852" cy="182535"/>
                <a:chOff x="11070247" y="1933720"/>
                <a:chExt cx="123852" cy="182535"/>
              </a:xfrm>
              <a:solidFill>
                <a:srgbClr val="FFFFFF"/>
              </a:solidFill>
            </p:grpSpPr>
            <p:sp>
              <p:nvSpPr>
                <p:cNvPr id="244" name="Forma Livre: Forma 243">
                  <a:extLst>
                    <a:ext uri="{FF2B5EF4-FFF2-40B4-BE49-F238E27FC236}">
                      <a16:creationId xmlns:a16="http://schemas.microsoft.com/office/drawing/2014/main" id="{0C81C474-501A-4173-9B41-407FF42510B5}"/>
                    </a:ext>
                  </a:extLst>
                </p:cNvPr>
                <p:cNvSpPr/>
                <p:nvPr/>
              </p:nvSpPr>
              <p:spPr>
                <a:xfrm>
                  <a:off x="11070247" y="1933720"/>
                  <a:ext cx="123852" cy="182535"/>
                </a:xfrm>
                <a:custGeom>
                  <a:avLst/>
                  <a:gdLst>
                    <a:gd name="connsiteX0" fmla="*/ 37753 w 123852"/>
                    <a:gd name="connsiteY0" fmla="*/ 385 h 182535"/>
                    <a:gd name="connsiteX1" fmla="*/ 37946 w 123852"/>
                    <a:gd name="connsiteY1" fmla="*/ 0 h 182535"/>
                    <a:gd name="connsiteX2" fmla="*/ 123852 w 123852"/>
                    <a:gd name="connsiteY2" fmla="*/ 38908 h 182535"/>
                    <a:gd name="connsiteX3" fmla="*/ 123852 w 123852"/>
                    <a:gd name="connsiteY3" fmla="*/ 182536 h 182535"/>
                    <a:gd name="connsiteX4" fmla="*/ 107480 w 123852"/>
                    <a:gd name="connsiteY4" fmla="*/ 182536 h 182535"/>
                    <a:gd name="connsiteX5" fmla="*/ 107480 w 123852"/>
                    <a:gd name="connsiteY5" fmla="*/ 49438 h 182535"/>
                    <a:gd name="connsiteX6" fmla="*/ 38010 w 123852"/>
                    <a:gd name="connsiteY6" fmla="*/ 18042 h 182535"/>
                    <a:gd name="connsiteX7" fmla="*/ 38010 w 123852"/>
                    <a:gd name="connsiteY7" fmla="*/ 182536 h 182535"/>
                    <a:gd name="connsiteX8" fmla="*/ 0 w 123852"/>
                    <a:gd name="connsiteY8" fmla="*/ 182536 h 182535"/>
                    <a:gd name="connsiteX9" fmla="*/ 0 w 123852"/>
                    <a:gd name="connsiteY9" fmla="*/ 40064 h 182535"/>
                    <a:gd name="connsiteX10" fmla="*/ 37753 w 123852"/>
                    <a:gd name="connsiteY10" fmla="*/ 385 h 182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3852" h="182535">
                      <a:moveTo>
                        <a:pt x="37753" y="385"/>
                      </a:moveTo>
                      <a:lnTo>
                        <a:pt x="37946" y="0"/>
                      </a:lnTo>
                      <a:lnTo>
                        <a:pt x="123852" y="38908"/>
                      </a:lnTo>
                      <a:lnTo>
                        <a:pt x="123852" y="182536"/>
                      </a:lnTo>
                      <a:lnTo>
                        <a:pt x="107480" y="182536"/>
                      </a:lnTo>
                      <a:lnTo>
                        <a:pt x="107480" y="49438"/>
                      </a:lnTo>
                      <a:lnTo>
                        <a:pt x="38010" y="18042"/>
                      </a:lnTo>
                      <a:lnTo>
                        <a:pt x="38010" y="182536"/>
                      </a:lnTo>
                      <a:lnTo>
                        <a:pt x="0" y="182536"/>
                      </a:lnTo>
                      <a:lnTo>
                        <a:pt x="0" y="40064"/>
                      </a:lnTo>
                      <a:lnTo>
                        <a:pt x="37753" y="3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45" name="Forma Livre: Forma 244">
                  <a:extLst>
                    <a:ext uri="{FF2B5EF4-FFF2-40B4-BE49-F238E27FC236}">
                      <a16:creationId xmlns:a16="http://schemas.microsoft.com/office/drawing/2014/main" id="{19BC40B0-5E36-4861-A505-C39000A04976}"/>
                    </a:ext>
                  </a:extLst>
                </p:cNvPr>
                <p:cNvSpPr/>
                <p:nvPr/>
              </p:nvSpPr>
              <p:spPr>
                <a:xfrm>
                  <a:off x="11124051" y="1976481"/>
                  <a:ext cx="42696" cy="36725"/>
                </a:xfrm>
                <a:custGeom>
                  <a:avLst/>
                  <a:gdLst>
                    <a:gd name="connsiteX0" fmla="*/ 42697 w 42696"/>
                    <a:gd name="connsiteY0" fmla="*/ 36725 h 36725"/>
                    <a:gd name="connsiteX1" fmla="*/ 0 w 42696"/>
                    <a:gd name="connsiteY1" fmla="*/ 23499 h 36725"/>
                    <a:gd name="connsiteX2" fmla="*/ 0 w 42696"/>
                    <a:gd name="connsiteY2" fmla="*/ 0 h 36725"/>
                    <a:gd name="connsiteX3" fmla="*/ 42697 w 42696"/>
                    <a:gd name="connsiteY3" fmla="*/ 19904 h 36725"/>
                    <a:gd name="connsiteX4" fmla="*/ 42697 w 42696"/>
                    <a:gd name="connsiteY4" fmla="*/ 36725 h 3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36725">
                      <a:moveTo>
                        <a:pt x="42697" y="36725"/>
                      </a:moveTo>
                      <a:lnTo>
                        <a:pt x="0" y="23499"/>
                      </a:lnTo>
                      <a:lnTo>
                        <a:pt x="0" y="0"/>
                      </a:lnTo>
                      <a:lnTo>
                        <a:pt x="42697" y="19904"/>
                      </a:lnTo>
                      <a:lnTo>
                        <a:pt x="42697" y="367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46" name="Forma Livre: Forma 245">
                  <a:extLst>
                    <a:ext uri="{FF2B5EF4-FFF2-40B4-BE49-F238E27FC236}">
                      <a16:creationId xmlns:a16="http://schemas.microsoft.com/office/drawing/2014/main" id="{6D46483E-11B0-491A-858A-770D63C6521D}"/>
                    </a:ext>
                  </a:extLst>
                </p:cNvPr>
                <p:cNvSpPr/>
                <p:nvPr/>
              </p:nvSpPr>
              <p:spPr>
                <a:xfrm>
                  <a:off x="11124051" y="2018599"/>
                  <a:ext cx="42696" cy="27094"/>
                </a:xfrm>
                <a:custGeom>
                  <a:avLst/>
                  <a:gdLst>
                    <a:gd name="connsiteX0" fmla="*/ 42697 w 42696"/>
                    <a:gd name="connsiteY0" fmla="*/ 27095 h 27094"/>
                    <a:gd name="connsiteX1" fmla="*/ 0 w 42696"/>
                    <a:gd name="connsiteY1" fmla="*/ 22215 h 27094"/>
                    <a:gd name="connsiteX2" fmla="*/ 0 w 42696"/>
                    <a:gd name="connsiteY2" fmla="*/ 0 h 27094"/>
                    <a:gd name="connsiteX3" fmla="*/ 42697 w 42696"/>
                    <a:gd name="connsiteY3" fmla="*/ 11429 h 27094"/>
                    <a:gd name="connsiteX4" fmla="*/ 42697 w 42696"/>
                    <a:gd name="connsiteY4" fmla="*/ 27095 h 27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27094">
                      <a:moveTo>
                        <a:pt x="42697" y="27095"/>
                      </a:moveTo>
                      <a:lnTo>
                        <a:pt x="0" y="22215"/>
                      </a:lnTo>
                      <a:lnTo>
                        <a:pt x="0" y="0"/>
                      </a:lnTo>
                      <a:lnTo>
                        <a:pt x="42697" y="11429"/>
                      </a:lnTo>
                      <a:lnTo>
                        <a:pt x="42697" y="270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47" name="Forma Livre: Forma 246">
                  <a:extLst>
                    <a:ext uri="{FF2B5EF4-FFF2-40B4-BE49-F238E27FC236}">
                      <a16:creationId xmlns:a16="http://schemas.microsoft.com/office/drawing/2014/main" id="{02CAD288-A337-40A7-AE9A-9DFBDBFD1EE6}"/>
                    </a:ext>
                  </a:extLst>
                </p:cNvPr>
                <p:cNvSpPr/>
                <p:nvPr/>
              </p:nvSpPr>
              <p:spPr>
                <a:xfrm>
                  <a:off x="11124051" y="2058343"/>
                  <a:ext cx="42696" cy="19839"/>
                </a:xfrm>
                <a:custGeom>
                  <a:avLst/>
                  <a:gdLst>
                    <a:gd name="connsiteX0" fmla="*/ 42697 w 42696"/>
                    <a:gd name="connsiteY0" fmla="*/ 19839 h 19839"/>
                    <a:gd name="connsiteX1" fmla="*/ 0 w 42696"/>
                    <a:gd name="connsiteY1" fmla="*/ 19839 h 19839"/>
                    <a:gd name="connsiteX2" fmla="*/ 0 w 42696"/>
                    <a:gd name="connsiteY2" fmla="*/ 0 h 19839"/>
                    <a:gd name="connsiteX3" fmla="*/ 42697 w 42696"/>
                    <a:gd name="connsiteY3" fmla="*/ 3595 h 19839"/>
                    <a:gd name="connsiteX4" fmla="*/ 42697 w 42696"/>
                    <a:gd name="connsiteY4" fmla="*/ 19839 h 19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19839">
                      <a:moveTo>
                        <a:pt x="42697" y="19839"/>
                      </a:moveTo>
                      <a:lnTo>
                        <a:pt x="0" y="19839"/>
                      </a:lnTo>
                      <a:lnTo>
                        <a:pt x="0" y="0"/>
                      </a:lnTo>
                      <a:lnTo>
                        <a:pt x="42697" y="3595"/>
                      </a:lnTo>
                      <a:lnTo>
                        <a:pt x="42697" y="198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48" name="Forma Livre: Forma 247">
                  <a:extLst>
                    <a:ext uri="{FF2B5EF4-FFF2-40B4-BE49-F238E27FC236}">
                      <a16:creationId xmlns:a16="http://schemas.microsoft.com/office/drawing/2014/main" id="{46D46804-55DC-4739-9660-4F60DDDF4721}"/>
                    </a:ext>
                  </a:extLst>
                </p:cNvPr>
                <p:cNvSpPr/>
                <p:nvPr/>
              </p:nvSpPr>
              <p:spPr>
                <a:xfrm>
                  <a:off x="11124051" y="2096866"/>
                  <a:ext cx="42696" cy="19261"/>
                </a:xfrm>
                <a:custGeom>
                  <a:avLst/>
                  <a:gdLst>
                    <a:gd name="connsiteX0" fmla="*/ 0 w 42696"/>
                    <a:gd name="connsiteY0" fmla="*/ 0 h 19261"/>
                    <a:gd name="connsiteX1" fmla="*/ 42697 w 42696"/>
                    <a:gd name="connsiteY1" fmla="*/ 0 h 19261"/>
                    <a:gd name="connsiteX2" fmla="*/ 42697 w 42696"/>
                    <a:gd name="connsiteY2" fmla="*/ 19262 h 19261"/>
                    <a:gd name="connsiteX3" fmla="*/ 0 w 42696"/>
                    <a:gd name="connsiteY3" fmla="*/ 19262 h 1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96" h="19261">
                      <a:moveTo>
                        <a:pt x="0" y="0"/>
                      </a:moveTo>
                      <a:lnTo>
                        <a:pt x="42697" y="0"/>
                      </a:lnTo>
                      <a:lnTo>
                        <a:pt x="42697" y="19262"/>
                      </a:lnTo>
                      <a:lnTo>
                        <a:pt x="0" y="192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38" name="Forma Livre: Forma 237">
                <a:extLst>
                  <a:ext uri="{FF2B5EF4-FFF2-40B4-BE49-F238E27FC236}">
                    <a16:creationId xmlns:a16="http://schemas.microsoft.com/office/drawing/2014/main" id="{EF4E6582-EDDA-4388-8BBF-27D12DD7EF3A}"/>
                  </a:ext>
                </a:extLst>
              </p:cNvPr>
              <p:cNvSpPr/>
              <p:nvPr/>
            </p:nvSpPr>
            <p:spPr>
              <a:xfrm>
                <a:off x="11019717" y="1875614"/>
                <a:ext cx="38138" cy="240128"/>
              </a:xfrm>
              <a:custGeom>
                <a:avLst/>
                <a:gdLst>
                  <a:gd name="connsiteX0" fmla="*/ 38138 w 38138"/>
                  <a:gd name="connsiteY0" fmla="*/ 239935 h 240128"/>
                  <a:gd name="connsiteX1" fmla="*/ 38138 w 38138"/>
                  <a:gd name="connsiteY1" fmla="*/ 0 h 240128"/>
                  <a:gd name="connsiteX2" fmla="*/ 0 w 38138"/>
                  <a:gd name="connsiteY2" fmla="*/ 45136 h 240128"/>
                  <a:gd name="connsiteX3" fmla="*/ 0 w 38138"/>
                  <a:gd name="connsiteY3" fmla="*/ 240128 h 240128"/>
                  <a:gd name="connsiteX4" fmla="*/ 38138 w 38138"/>
                  <a:gd name="connsiteY4" fmla="*/ 239935 h 24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240128">
                    <a:moveTo>
                      <a:pt x="38138" y="239935"/>
                    </a:moveTo>
                    <a:lnTo>
                      <a:pt x="38138" y="0"/>
                    </a:lnTo>
                    <a:lnTo>
                      <a:pt x="0" y="45136"/>
                    </a:lnTo>
                    <a:lnTo>
                      <a:pt x="0" y="240128"/>
                    </a:lnTo>
                    <a:lnTo>
                      <a:pt x="38138" y="239935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39" name="Forma Livre: Forma 238">
                <a:extLst>
                  <a:ext uri="{FF2B5EF4-FFF2-40B4-BE49-F238E27FC236}">
                    <a16:creationId xmlns:a16="http://schemas.microsoft.com/office/drawing/2014/main" id="{5C60CAED-98B6-482C-810D-8FCDEB48F710}"/>
                  </a:ext>
                </a:extLst>
              </p:cNvPr>
              <p:cNvSpPr/>
              <p:nvPr/>
            </p:nvSpPr>
            <p:spPr>
              <a:xfrm>
                <a:off x="11051948" y="1875486"/>
                <a:ext cx="86741" cy="83531"/>
              </a:xfrm>
              <a:custGeom>
                <a:avLst/>
                <a:gdLst>
                  <a:gd name="connsiteX0" fmla="*/ 73708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50 h 83531"/>
                  <a:gd name="connsiteX5" fmla="*/ 73708 w 86741"/>
                  <a:gd name="connsiteY5" fmla="*/ 47127 h 83531"/>
                  <a:gd name="connsiteX6" fmla="*/ 73708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08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50"/>
                    </a:lnTo>
                    <a:lnTo>
                      <a:pt x="73708" y="47127"/>
                    </a:lnTo>
                    <a:lnTo>
                      <a:pt x="73708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0" name="Forma Livre: Forma 239">
                <a:extLst>
                  <a:ext uri="{FF2B5EF4-FFF2-40B4-BE49-F238E27FC236}">
                    <a16:creationId xmlns:a16="http://schemas.microsoft.com/office/drawing/2014/main" id="{F26E1CC2-B49C-49EF-8302-CF321B3F32F6}"/>
                  </a:ext>
                </a:extLst>
              </p:cNvPr>
              <p:cNvSpPr/>
              <p:nvPr/>
            </p:nvSpPr>
            <p:spPr>
              <a:xfrm>
                <a:off x="10968802" y="1812500"/>
                <a:ext cx="38138" cy="303049"/>
              </a:xfrm>
              <a:custGeom>
                <a:avLst/>
                <a:gdLst>
                  <a:gd name="connsiteX0" fmla="*/ 38138 w 38138"/>
                  <a:gd name="connsiteY0" fmla="*/ 302857 h 303049"/>
                  <a:gd name="connsiteX1" fmla="*/ 38138 w 38138"/>
                  <a:gd name="connsiteY1" fmla="*/ 0 h 303049"/>
                  <a:gd name="connsiteX2" fmla="*/ 0 w 38138"/>
                  <a:gd name="connsiteY2" fmla="*/ 45072 h 303049"/>
                  <a:gd name="connsiteX3" fmla="*/ 0 w 38138"/>
                  <a:gd name="connsiteY3" fmla="*/ 303049 h 303049"/>
                  <a:gd name="connsiteX4" fmla="*/ 38138 w 38138"/>
                  <a:gd name="connsiteY4" fmla="*/ 302857 h 30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303049">
                    <a:moveTo>
                      <a:pt x="38138" y="302857"/>
                    </a:moveTo>
                    <a:lnTo>
                      <a:pt x="38138" y="0"/>
                    </a:lnTo>
                    <a:lnTo>
                      <a:pt x="0" y="45072"/>
                    </a:lnTo>
                    <a:lnTo>
                      <a:pt x="0" y="303049"/>
                    </a:lnTo>
                    <a:lnTo>
                      <a:pt x="38138" y="302857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1" name="Forma Livre: Forma 240">
                <a:extLst>
                  <a:ext uri="{FF2B5EF4-FFF2-40B4-BE49-F238E27FC236}">
                    <a16:creationId xmlns:a16="http://schemas.microsoft.com/office/drawing/2014/main" id="{D9B2C649-26F6-44FA-A894-80B3D59EEE76}"/>
                  </a:ext>
                </a:extLst>
              </p:cNvPr>
              <p:cNvSpPr/>
              <p:nvPr/>
            </p:nvSpPr>
            <p:spPr>
              <a:xfrm>
                <a:off x="11001033" y="1812372"/>
                <a:ext cx="86741" cy="83531"/>
              </a:xfrm>
              <a:custGeom>
                <a:avLst/>
                <a:gdLst>
                  <a:gd name="connsiteX0" fmla="*/ 73772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49 h 83531"/>
                  <a:gd name="connsiteX5" fmla="*/ 73772 w 86741"/>
                  <a:gd name="connsiteY5" fmla="*/ 47127 h 83531"/>
                  <a:gd name="connsiteX6" fmla="*/ 73772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72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49"/>
                    </a:lnTo>
                    <a:lnTo>
                      <a:pt x="73772" y="47127"/>
                    </a:lnTo>
                    <a:lnTo>
                      <a:pt x="73772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2" name="Forma Livre: Forma 241">
                <a:extLst>
                  <a:ext uri="{FF2B5EF4-FFF2-40B4-BE49-F238E27FC236}">
                    <a16:creationId xmlns:a16="http://schemas.microsoft.com/office/drawing/2014/main" id="{6F210FAD-6461-4670-86B6-9D1CF8746BE2}"/>
                  </a:ext>
                </a:extLst>
              </p:cNvPr>
              <p:cNvSpPr/>
              <p:nvPr/>
            </p:nvSpPr>
            <p:spPr>
              <a:xfrm rot="10800000">
                <a:off x="10960648" y="2106432"/>
                <a:ext cx="147672" cy="9759"/>
              </a:xfrm>
              <a:custGeom>
                <a:avLst/>
                <a:gdLst>
                  <a:gd name="connsiteX0" fmla="*/ 0 w 147672"/>
                  <a:gd name="connsiteY0" fmla="*/ 0 h 9759"/>
                  <a:gd name="connsiteX1" fmla="*/ 147673 w 147672"/>
                  <a:gd name="connsiteY1" fmla="*/ 0 h 9759"/>
                  <a:gd name="connsiteX2" fmla="*/ 147673 w 147672"/>
                  <a:gd name="connsiteY2" fmla="*/ 9759 h 9759"/>
                  <a:gd name="connsiteX3" fmla="*/ 0 w 147672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672" h="9759">
                    <a:moveTo>
                      <a:pt x="0" y="0"/>
                    </a:moveTo>
                    <a:lnTo>
                      <a:pt x="147673" y="0"/>
                    </a:lnTo>
                    <a:lnTo>
                      <a:pt x="147673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43" name="Forma Livre: Forma 242">
                <a:extLst>
                  <a:ext uri="{FF2B5EF4-FFF2-40B4-BE49-F238E27FC236}">
                    <a16:creationId xmlns:a16="http://schemas.microsoft.com/office/drawing/2014/main" id="{06E27053-2D17-40F1-B5CB-0BC625164465}"/>
                  </a:ext>
                </a:extLst>
              </p:cNvPr>
              <p:cNvSpPr/>
              <p:nvPr/>
            </p:nvSpPr>
            <p:spPr>
              <a:xfrm rot="10800000">
                <a:off x="11177791" y="2106432"/>
                <a:ext cx="21894" cy="9759"/>
              </a:xfrm>
              <a:custGeom>
                <a:avLst/>
                <a:gdLst>
                  <a:gd name="connsiteX0" fmla="*/ 0 w 21894"/>
                  <a:gd name="connsiteY0" fmla="*/ 0 h 9759"/>
                  <a:gd name="connsiteX1" fmla="*/ 21894 w 21894"/>
                  <a:gd name="connsiteY1" fmla="*/ 0 h 9759"/>
                  <a:gd name="connsiteX2" fmla="*/ 21894 w 21894"/>
                  <a:gd name="connsiteY2" fmla="*/ 9759 h 9759"/>
                  <a:gd name="connsiteX3" fmla="*/ 0 w 21894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94" h="9759">
                    <a:moveTo>
                      <a:pt x="0" y="0"/>
                    </a:moveTo>
                    <a:lnTo>
                      <a:pt x="21894" y="0"/>
                    </a:lnTo>
                    <a:lnTo>
                      <a:pt x="21894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249" name="Gráfico 5">
            <a:extLst>
              <a:ext uri="{FF2B5EF4-FFF2-40B4-BE49-F238E27FC236}">
                <a16:creationId xmlns:a16="http://schemas.microsoft.com/office/drawing/2014/main" id="{47B6BF59-6696-41C6-A7DA-08FCA3996A34}"/>
              </a:ext>
            </a:extLst>
          </p:cNvPr>
          <p:cNvGrpSpPr/>
          <p:nvPr/>
        </p:nvGrpSpPr>
        <p:grpSpPr>
          <a:xfrm>
            <a:off x="234815" y="5229630"/>
            <a:ext cx="394347" cy="359237"/>
            <a:chOff x="10825175" y="1709322"/>
            <a:chExt cx="509919" cy="509919"/>
          </a:xfrm>
        </p:grpSpPr>
        <p:sp>
          <p:nvSpPr>
            <p:cNvPr id="250" name="Forma Livre: Forma 249">
              <a:extLst>
                <a:ext uri="{FF2B5EF4-FFF2-40B4-BE49-F238E27FC236}">
                  <a16:creationId xmlns:a16="http://schemas.microsoft.com/office/drawing/2014/main" id="{6E8F03AA-9389-429D-BD8A-53A08B0A11DF}"/>
                </a:ext>
              </a:extLst>
            </p:cNvPr>
            <p:cNvSpPr/>
            <p:nvPr/>
          </p:nvSpPr>
          <p:spPr>
            <a:xfrm>
              <a:off x="10825175" y="1709322"/>
              <a:ext cx="509919" cy="509919"/>
            </a:xfrm>
            <a:custGeom>
              <a:avLst/>
              <a:gdLst>
                <a:gd name="connsiteX0" fmla="*/ 509919 w 509919"/>
                <a:gd name="connsiteY0" fmla="*/ 254960 h 509919"/>
                <a:gd name="connsiteX1" fmla="*/ 254960 w 509919"/>
                <a:gd name="connsiteY1" fmla="*/ 509919 h 509919"/>
                <a:gd name="connsiteX2" fmla="*/ 0 w 509919"/>
                <a:gd name="connsiteY2" fmla="*/ 254959 h 509919"/>
                <a:gd name="connsiteX3" fmla="*/ 254960 w 509919"/>
                <a:gd name="connsiteY3" fmla="*/ 0 h 509919"/>
                <a:gd name="connsiteX4" fmla="*/ 509919 w 509919"/>
                <a:gd name="connsiteY4" fmla="*/ 254960 h 50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919" h="509919">
                  <a:moveTo>
                    <a:pt x="509919" y="254960"/>
                  </a:moveTo>
                  <a:cubicBezTo>
                    <a:pt x="509919" y="395770"/>
                    <a:pt x="395770" y="509919"/>
                    <a:pt x="254960" y="509919"/>
                  </a:cubicBezTo>
                  <a:cubicBezTo>
                    <a:pt x="114149" y="509919"/>
                    <a:pt x="0" y="395770"/>
                    <a:pt x="0" y="254959"/>
                  </a:cubicBezTo>
                  <a:cubicBezTo>
                    <a:pt x="0" y="114149"/>
                    <a:pt x="114150" y="0"/>
                    <a:pt x="254960" y="0"/>
                  </a:cubicBezTo>
                  <a:cubicBezTo>
                    <a:pt x="395770" y="0"/>
                    <a:pt x="509919" y="114149"/>
                    <a:pt x="509919" y="254960"/>
                  </a:cubicBezTo>
                  <a:close/>
                </a:path>
              </a:pathLst>
            </a:custGeom>
            <a:solidFill>
              <a:srgbClr val="199E38"/>
            </a:solidFill>
            <a:ln w="6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251" name="Gráfico 5">
              <a:extLst>
                <a:ext uri="{FF2B5EF4-FFF2-40B4-BE49-F238E27FC236}">
                  <a16:creationId xmlns:a16="http://schemas.microsoft.com/office/drawing/2014/main" id="{2F05EA42-6FEE-44F0-BCA0-CC747A85C0DE}"/>
                </a:ext>
              </a:extLst>
            </p:cNvPr>
            <p:cNvGrpSpPr/>
            <p:nvPr/>
          </p:nvGrpSpPr>
          <p:grpSpPr>
            <a:xfrm>
              <a:off x="10960648" y="1812372"/>
              <a:ext cx="239036" cy="303883"/>
              <a:chOff x="10960648" y="1812372"/>
              <a:chExt cx="239036" cy="303883"/>
            </a:xfrm>
            <a:solidFill>
              <a:srgbClr val="FFFFFF"/>
            </a:solidFill>
          </p:grpSpPr>
          <p:grpSp>
            <p:nvGrpSpPr>
              <p:cNvPr id="252" name="Gráfico 5">
                <a:extLst>
                  <a:ext uri="{FF2B5EF4-FFF2-40B4-BE49-F238E27FC236}">
                    <a16:creationId xmlns:a16="http://schemas.microsoft.com/office/drawing/2014/main" id="{82D94FF2-0ACB-41D9-A244-2EBBEFC5B7FB}"/>
                  </a:ext>
                </a:extLst>
              </p:cNvPr>
              <p:cNvGrpSpPr/>
              <p:nvPr/>
            </p:nvGrpSpPr>
            <p:grpSpPr>
              <a:xfrm>
                <a:off x="11070247" y="1933720"/>
                <a:ext cx="123852" cy="182535"/>
                <a:chOff x="11070247" y="1933720"/>
                <a:chExt cx="123852" cy="182535"/>
              </a:xfrm>
              <a:solidFill>
                <a:srgbClr val="FFFFFF"/>
              </a:solidFill>
            </p:grpSpPr>
            <p:sp>
              <p:nvSpPr>
                <p:cNvPr id="259" name="Forma Livre: Forma 258">
                  <a:extLst>
                    <a:ext uri="{FF2B5EF4-FFF2-40B4-BE49-F238E27FC236}">
                      <a16:creationId xmlns:a16="http://schemas.microsoft.com/office/drawing/2014/main" id="{ECC56EB8-1B59-4B83-8E9E-2963781D6C80}"/>
                    </a:ext>
                  </a:extLst>
                </p:cNvPr>
                <p:cNvSpPr/>
                <p:nvPr/>
              </p:nvSpPr>
              <p:spPr>
                <a:xfrm>
                  <a:off x="11070247" y="1933720"/>
                  <a:ext cx="123852" cy="182535"/>
                </a:xfrm>
                <a:custGeom>
                  <a:avLst/>
                  <a:gdLst>
                    <a:gd name="connsiteX0" fmla="*/ 37753 w 123852"/>
                    <a:gd name="connsiteY0" fmla="*/ 385 h 182535"/>
                    <a:gd name="connsiteX1" fmla="*/ 37946 w 123852"/>
                    <a:gd name="connsiteY1" fmla="*/ 0 h 182535"/>
                    <a:gd name="connsiteX2" fmla="*/ 123852 w 123852"/>
                    <a:gd name="connsiteY2" fmla="*/ 38908 h 182535"/>
                    <a:gd name="connsiteX3" fmla="*/ 123852 w 123852"/>
                    <a:gd name="connsiteY3" fmla="*/ 182536 h 182535"/>
                    <a:gd name="connsiteX4" fmla="*/ 107480 w 123852"/>
                    <a:gd name="connsiteY4" fmla="*/ 182536 h 182535"/>
                    <a:gd name="connsiteX5" fmla="*/ 107480 w 123852"/>
                    <a:gd name="connsiteY5" fmla="*/ 49438 h 182535"/>
                    <a:gd name="connsiteX6" fmla="*/ 38010 w 123852"/>
                    <a:gd name="connsiteY6" fmla="*/ 18042 h 182535"/>
                    <a:gd name="connsiteX7" fmla="*/ 38010 w 123852"/>
                    <a:gd name="connsiteY7" fmla="*/ 182536 h 182535"/>
                    <a:gd name="connsiteX8" fmla="*/ 0 w 123852"/>
                    <a:gd name="connsiteY8" fmla="*/ 182536 h 182535"/>
                    <a:gd name="connsiteX9" fmla="*/ 0 w 123852"/>
                    <a:gd name="connsiteY9" fmla="*/ 40064 h 182535"/>
                    <a:gd name="connsiteX10" fmla="*/ 37753 w 123852"/>
                    <a:gd name="connsiteY10" fmla="*/ 385 h 182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3852" h="182535">
                      <a:moveTo>
                        <a:pt x="37753" y="385"/>
                      </a:moveTo>
                      <a:lnTo>
                        <a:pt x="37946" y="0"/>
                      </a:lnTo>
                      <a:lnTo>
                        <a:pt x="123852" y="38908"/>
                      </a:lnTo>
                      <a:lnTo>
                        <a:pt x="123852" y="182536"/>
                      </a:lnTo>
                      <a:lnTo>
                        <a:pt x="107480" y="182536"/>
                      </a:lnTo>
                      <a:lnTo>
                        <a:pt x="107480" y="49438"/>
                      </a:lnTo>
                      <a:lnTo>
                        <a:pt x="38010" y="18042"/>
                      </a:lnTo>
                      <a:lnTo>
                        <a:pt x="38010" y="182536"/>
                      </a:lnTo>
                      <a:lnTo>
                        <a:pt x="0" y="182536"/>
                      </a:lnTo>
                      <a:lnTo>
                        <a:pt x="0" y="40064"/>
                      </a:lnTo>
                      <a:lnTo>
                        <a:pt x="37753" y="3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0" name="Forma Livre: Forma 259">
                  <a:extLst>
                    <a:ext uri="{FF2B5EF4-FFF2-40B4-BE49-F238E27FC236}">
                      <a16:creationId xmlns:a16="http://schemas.microsoft.com/office/drawing/2014/main" id="{E7FB5734-DBE9-46F0-B9B8-74E66806825F}"/>
                    </a:ext>
                  </a:extLst>
                </p:cNvPr>
                <p:cNvSpPr/>
                <p:nvPr/>
              </p:nvSpPr>
              <p:spPr>
                <a:xfrm>
                  <a:off x="11124051" y="1976481"/>
                  <a:ext cx="42696" cy="36725"/>
                </a:xfrm>
                <a:custGeom>
                  <a:avLst/>
                  <a:gdLst>
                    <a:gd name="connsiteX0" fmla="*/ 42697 w 42696"/>
                    <a:gd name="connsiteY0" fmla="*/ 36725 h 36725"/>
                    <a:gd name="connsiteX1" fmla="*/ 0 w 42696"/>
                    <a:gd name="connsiteY1" fmla="*/ 23499 h 36725"/>
                    <a:gd name="connsiteX2" fmla="*/ 0 w 42696"/>
                    <a:gd name="connsiteY2" fmla="*/ 0 h 36725"/>
                    <a:gd name="connsiteX3" fmla="*/ 42697 w 42696"/>
                    <a:gd name="connsiteY3" fmla="*/ 19904 h 36725"/>
                    <a:gd name="connsiteX4" fmla="*/ 42697 w 42696"/>
                    <a:gd name="connsiteY4" fmla="*/ 36725 h 3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36725">
                      <a:moveTo>
                        <a:pt x="42697" y="36725"/>
                      </a:moveTo>
                      <a:lnTo>
                        <a:pt x="0" y="23499"/>
                      </a:lnTo>
                      <a:lnTo>
                        <a:pt x="0" y="0"/>
                      </a:lnTo>
                      <a:lnTo>
                        <a:pt x="42697" y="19904"/>
                      </a:lnTo>
                      <a:lnTo>
                        <a:pt x="42697" y="367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1" name="Forma Livre: Forma 260">
                  <a:extLst>
                    <a:ext uri="{FF2B5EF4-FFF2-40B4-BE49-F238E27FC236}">
                      <a16:creationId xmlns:a16="http://schemas.microsoft.com/office/drawing/2014/main" id="{420DABB4-D393-4A3B-8AA5-425E2B8DB1A6}"/>
                    </a:ext>
                  </a:extLst>
                </p:cNvPr>
                <p:cNvSpPr/>
                <p:nvPr/>
              </p:nvSpPr>
              <p:spPr>
                <a:xfrm>
                  <a:off x="11124051" y="2018599"/>
                  <a:ext cx="42696" cy="27094"/>
                </a:xfrm>
                <a:custGeom>
                  <a:avLst/>
                  <a:gdLst>
                    <a:gd name="connsiteX0" fmla="*/ 42697 w 42696"/>
                    <a:gd name="connsiteY0" fmla="*/ 27095 h 27094"/>
                    <a:gd name="connsiteX1" fmla="*/ 0 w 42696"/>
                    <a:gd name="connsiteY1" fmla="*/ 22215 h 27094"/>
                    <a:gd name="connsiteX2" fmla="*/ 0 w 42696"/>
                    <a:gd name="connsiteY2" fmla="*/ 0 h 27094"/>
                    <a:gd name="connsiteX3" fmla="*/ 42697 w 42696"/>
                    <a:gd name="connsiteY3" fmla="*/ 11429 h 27094"/>
                    <a:gd name="connsiteX4" fmla="*/ 42697 w 42696"/>
                    <a:gd name="connsiteY4" fmla="*/ 27095 h 27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27094">
                      <a:moveTo>
                        <a:pt x="42697" y="27095"/>
                      </a:moveTo>
                      <a:lnTo>
                        <a:pt x="0" y="22215"/>
                      </a:lnTo>
                      <a:lnTo>
                        <a:pt x="0" y="0"/>
                      </a:lnTo>
                      <a:lnTo>
                        <a:pt x="42697" y="11429"/>
                      </a:lnTo>
                      <a:lnTo>
                        <a:pt x="42697" y="270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2" name="Forma Livre: Forma 261">
                  <a:extLst>
                    <a:ext uri="{FF2B5EF4-FFF2-40B4-BE49-F238E27FC236}">
                      <a16:creationId xmlns:a16="http://schemas.microsoft.com/office/drawing/2014/main" id="{523BF10C-2CD4-4D24-AA5C-1AEE0B217CBA}"/>
                    </a:ext>
                  </a:extLst>
                </p:cNvPr>
                <p:cNvSpPr/>
                <p:nvPr/>
              </p:nvSpPr>
              <p:spPr>
                <a:xfrm>
                  <a:off x="11124051" y="2058343"/>
                  <a:ext cx="42696" cy="19839"/>
                </a:xfrm>
                <a:custGeom>
                  <a:avLst/>
                  <a:gdLst>
                    <a:gd name="connsiteX0" fmla="*/ 42697 w 42696"/>
                    <a:gd name="connsiteY0" fmla="*/ 19839 h 19839"/>
                    <a:gd name="connsiteX1" fmla="*/ 0 w 42696"/>
                    <a:gd name="connsiteY1" fmla="*/ 19839 h 19839"/>
                    <a:gd name="connsiteX2" fmla="*/ 0 w 42696"/>
                    <a:gd name="connsiteY2" fmla="*/ 0 h 19839"/>
                    <a:gd name="connsiteX3" fmla="*/ 42697 w 42696"/>
                    <a:gd name="connsiteY3" fmla="*/ 3595 h 19839"/>
                    <a:gd name="connsiteX4" fmla="*/ 42697 w 42696"/>
                    <a:gd name="connsiteY4" fmla="*/ 19839 h 19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696" h="19839">
                      <a:moveTo>
                        <a:pt x="42697" y="19839"/>
                      </a:moveTo>
                      <a:lnTo>
                        <a:pt x="0" y="19839"/>
                      </a:lnTo>
                      <a:lnTo>
                        <a:pt x="0" y="0"/>
                      </a:lnTo>
                      <a:lnTo>
                        <a:pt x="42697" y="3595"/>
                      </a:lnTo>
                      <a:lnTo>
                        <a:pt x="42697" y="1983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263" name="Forma Livre: Forma 262">
                  <a:extLst>
                    <a:ext uri="{FF2B5EF4-FFF2-40B4-BE49-F238E27FC236}">
                      <a16:creationId xmlns:a16="http://schemas.microsoft.com/office/drawing/2014/main" id="{953A4163-FFE4-4997-8E4C-7654B123ABD3}"/>
                    </a:ext>
                  </a:extLst>
                </p:cNvPr>
                <p:cNvSpPr/>
                <p:nvPr/>
              </p:nvSpPr>
              <p:spPr>
                <a:xfrm>
                  <a:off x="11124051" y="2096866"/>
                  <a:ext cx="42696" cy="19261"/>
                </a:xfrm>
                <a:custGeom>
                  <a:avLst/>
                  <a:gdLst>
                    <a:gd name="connsiteX0" fmla="*/ 0 w 42696"/>
                    <a:gd name="connsiteY0" fmla="*/ 0 h 19261"/>
                    <a:gd name="connsiteX1" fmla="*/ 42697 w 42696"/>
                    <a:gd name="connsiteY1" fmla="*/ 0 h 19261"/>
                    <a:gd name="connsiteX2" fmla="*/ 42697 w 42696"/>
                    <a:gd name="connsiteY2" fmla="*/ 19262 h 19261"/>
                    <a:gd name="connsiteX3" fmla="*/ 0 w 42696"/>
                    <a:gd name="connsiteY3" fmla="*/ 19262 h 19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96" h="19261">
                      <a:moveTo>
                        <a:pt x="0" y="0"/>
                      </a:moveTo>
                      <a:lnTo>
                        <a:pt x="42697" y="0"/>
                      </a:lnTo>
                      <a:lnTo>
                        <a:pt x="42697" y="19262"/>
                      </a:lnTo>
                      <a:lnTo>
                        <a:pt x="0" y="1926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  <p:sp>
            <p:nvSpPr>
              <p:cNvPr id="253" name="Forma Livre: Forma 252">
                <a:extLst>
                  <a:ext uri="{FF2B5EF4-FFF2-40B4-BE49-F238E27FC236}">
                    <a16:creationId xmlns:a16="http://schemas.microsoft.com/office/drawing/2014/main" id="{574C5881-4B2F-4DF5-8E7C-30F5752F75C4}"/>
                  </a:ext>
                </a:extLst>
              </p:cNvPr>
              <p:cNvSpPr/>
              <p:nvPr/>
            </p:nvSpPr>
            <p:spPr>
              <a:xfrm>
                <a:off x="11019717" y="1875614"/>
                <a:ext cx="38138" cy="240128"/>
              </a:xfrm>
              <a:custGeom>
                <a:avLst/>
                <a:gdLst>
                  <a:gd name="connsiteX0" fmla="*/ 38138 w 38138"/>
                  <a:gd name="connsiteY0" fmla="*/ 239935 h 240128"/>
                  <a:gd name="connsiteX1" fmla="*/ 38138 w 38138"/>
                  <a:gd name="connsiteY1" fmla="*/ 0 h 240128"/>
                  <a:gd name="connsiteX2" fmla="*/ 0 w 38138"/>
                  <a:gd name="connsiteY2" fmla="*/ 45136 h 240128"/>
                  <a:gd name="connsiteX3" fmla="*/ 0 w 38138"/>
                  <a:gd name="connsiteY3" fmla="*/ 240128 h 240128"/>
                  <a:gd name="connsiteX4" fmla="*/ 38138 w 38138"/>
                  <a:gd name="connsiteY4" fmla="*/ 239935 h 240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240128">
                    <a:moveTo>
                      <a:pt x="38138" y="239935"/>
                    </a:moveTo>
                    <a:lnTo>
                      <a:pt x="38138" y="0"/>
                    </a:lnTo>
                    <a:lnTo>
                      <a:pt x="0" y="45136"/>
                    </a:lnTo>
                    <a:lnTo>
                      <a:pt x="0" y="240128"/>
                    </a:lnTo>
                    <a:lnTo>
                      <a:pt x="38138" y="239935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4" name="Forma Livre: Forma 253">
                <a:extLst>
                  <a:ext uri="{FF2B5EF4-FFF2-40B4-BE49-F238E27FC236}">
                    <a16:creationId xmlns:a16="http://schemas.microsoft.com/office/drawing/2014/main" id="{9E7C1EF6-373B-4871-861E-3A398B5C8AA0}"/>
                  </a:ext>
                </a:extLst>
              </p:cNvPr>
              <p:cNvSpPr/>
              <p:nvPr/>
            </p:nvSpPr>
            <p:spPr>
              <a:xfrm>
                <a:off x="11051948" y="1875486"/>
                <a:ext cx="86741" cy="83531"/>
              </a:xfrm>
              <a:custGeom>
                <a:avLst/>
                <a:gdLst>
                  <a:gd name="connsiteX0" fmla="*/ 73708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50 h 83531"/>
                  <a:gd name="connsiteX5" fmla="*/ 73708 w 86741"/>
                  <a:gd name="connsiteY5" fmla="*/ 47127 h 83531"/>
                  <a:gd name="connsiteX6" fmla="*/ 73708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08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50"/>
                    </a:lnTo>
                    <a:lnTo>
                      <a:pt x="73708" y="47127"/>
                    </a:lnTo>
                    <a:lnTo>
                      <a:pt x="73708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5" name="Forma Livre: Forma 254">
                <a:extLst>
                  <a:ext uri="{FF2B5EF4-FFF2-40B4-BE49-F238E27FC236}">
                    <a16:creationId xmlns:a16="http://schemas.microsoft.com/office/drawing/2014/main" id="{0776049E-30EF-4A3F-BB4C-55DE9678073C}"/>
                  </a:ext>
                </a:extLst>
              </p:cNvPr>
              <p:cNvSpPr/>
              <p:nvPr/>
            </p:nvSpPr>
            <p:spPr>
              <a:xfrm>
                <a:off x="10968802" y="1812500"/>
                <a:ext cx="38138" cy="303049"/>
              </a:xfrm>
              <a:custGeom>
                <a:avLst/>
                <a:gdLst>
                  <a:gd name="connsiteX0" fmla="*/ 38138 w 38138"/>
                  <a:gd name="connsiteY0" fmla="*/ 302857 h 303049"/>
                  <a:gd name="connsiteX1" fmla="*/ 38138 w 38138"/>
                  <a:gd name="connsiteY1" fmla="*/ 0 h 303049"/>
                  <a:gd name="connsiteX2" fmla="*/ 0 w 38138"/>
                  <a:gd name="connsiteY2" fmla="*/ 45072 h 303049"/>
                  <a:gd name="connsiteX3" fmla="*/ 0 w 38138"/>
                  <a:gd name="connsiteY3" fmla="*/ 303049 h 303049"/>
                  <a:gd name="connsiteX4" fmla="*/ 38138 w 38138"/>
                  <a:gd name="connsiteY4" fmla="*/ 302857 h 303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38" h="303049">
                    <a:moveTo>
                      <a:pt x="38138" y="302857"/>
                    </a:moveTo>
                    <a:lnTo>
                      <a:pt x="38138" y="0"/>
                    </a:lnTo>
                    <a:lnTo>
                      <a:pt x="0" y="45072"/>
                    </a:lnTo>
                    <a:lnTo>
                      <a:pt x="0" y="303049"/>
                    </a:lnTo>
                    <a:lnTo>
                      <a:pt x="38138" y="302857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6" name="Forma Livre: Forma 255">
                <a:extLst>
                  <a:ext uri="{FF2B5EF4-FFF2-40B4-BE49-F238E27FC236}">
                    <a16:creationId xmlns:a16="http://schemas.microsoft.com/office/drawing/2014/main" id="{55D9E0D9-98B7-4B86-A67B-9613AA9AE63D}"/>
                  </a:ext>
                </a:extLst>
              </p:cNvPr>
              <p:cNvSpPr/>
              <p:nvPr/>
            </p:nvSpPr>
            <p:spPr>
              <a:xfrm>
                <a:off x="11001033" y="1812372"/>
                <a:ext cx="86741" cy="83531"/>
              </a:xfrm>
              <a:custGeom>
                <a:avLst/>
                <a:gdLst>
                  <a:gd name="connsiteX0" fmla="*/ 73772 w 86741"/>
                  <a:gd name="connsiteY0" fmla="*/ 83531 h 83531"/>
                  <a:gd name="connsiteX1" fmla="*/ 86742 w 86741"/>
                  <a:gd name="connsiteY1" fmla="*/ 83531 h 83531"/>
                  <a:gd name="connsiteX2" fmla="*/ 86742 w 86741"/>
                  <a:gd name="connsiteY2" fmla="*/ 38973 h 83531"/>
                  <a:gd name="connsiteX3" fmla="*/ 5650 w 86741"/>
                  <a:gd name="connsiteY3" fmla="*/ 0 h 83531"/>
                  <a:gd name="connsiteX4" fmla="*/ 0 w 86741"/>
                  <a:gd name="connsiteY4" fmla="*/ 11749 h 83531"/>
                  <a:gd name="connsiteX5" fmla="*/ 73772 w 86741"/>
                  <a:gd name="connsiteY5" fmla="*/ 47127 h 83531"/>
                  <a:gd name="connsiteX6" fmla="*/ 73772 w 86741"/>
                  <a:gd name="connsiteY6" fmla="*/ 83531 h 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741" h="83531">
                    <a:moveTo>
                      <a:pt x="73772" y="83531"/>
                    </a:moveTo>
                    <a:lnTo>
                      <a:pt x="86742" y="83531"/>
                    </a:lnTo>
                    <a:lnTo>
                      <a:pt x="86742" y="38973"/>
                    </a:lnTo>
                    <a:lnTo>
                      <a:pt x="5650" y="0"/>
                    </a:lnTo>
                    <a:lnTo>
                      <a:pt x="0" y="11749"/>
                    </a:lnTo>
                    <a:lnTo>
                      <a:pt x="73772" y="47127"/>
                    </a:lnTo>
                    <a:lnTo>
                      <a:pt x="73772" y="83531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7" name="Forma Livre: Forma 256">
                <a:extLst>
                  <a:ext uri="{FF2B5EF4-FFF2-40B4-BE49-F238E27FC236}">
                    <a16:creationId xmlns:a16="http://schemas.microsoft.com/office/drawing/2014/main" id="{6A0BB790-C807-4DE1-AAF8-5E14BC418D53}"/>
                  </a:ext>
                </a:extLst>
              </p:cNvPr>
              <p:cNvSpPr/>
              <p:nvPr/>
            </p:nvSpPr>
            <p:spPr>
              <a:xfrm rot="10800000">
                <a:off x="10960648" y="2106432"/>
                <a:ext cx="147672" cy="9759"/>
              </a:xfrm>
              <a:custGeom>
                <a:avLst/>
                <a:gdLst>
                  <a:gd name="connsiteX0" fmla="*/ 0 w 147672"/>
                  <a:gd name="connsiteY0" fmla="*/ 0 h 9759"/>
                  <a:gd name="connsiteX1" fmla="*/ 147673 w 147672"/>
                  <a:gd name="connsiteY1" fmla="*/ 0 h 9759"/>
                  <a:gd name="connsiteX2" fmla="*/ 147673 w 147672"/>
                  <a:gd name="connsiteY2" fmla="*/ 9759 h 9759"/>
                  <a:gd name="connsiteX3" fmla="*/ 0 w 147672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672" h="9759">
                    <a:moveTo>
                      <a:pt x="0" y="0"/>
                    </a:moveTo>
                    <a:lnTo>
                      <a:pt x="147673" y="0"/>
                    </a:lnTo>
                    <a:lnTo>
                      <a:pt x="147673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58" name="Forma Livre: Forma 257">
                <a:extLst>
                  <a:ext uri="{FF2B5EF4-FFF2-40B4-BE49-F238E27FC236}">
                    <a16:creationId xmlns:a16="http://schemas.microsoft.com/office/drawing/2014/main" id="{4989B4BD-F402-4D88-B638-377DD4316190}"/>
                  </a:ext>
                </a:extLst>
              </p:cNvPr>
              <p:cNvSpPr/>
              <p:nvPr/>
            </p:nvSpPr>
            <p:spPr>
              <a:xfrm rot="10800000">
                <a:off x="11177791" y="2106432"/>
                <a:ext cx="21894" cy="9759"/>
              </a:xfrm>
              <a:custGeom>
                <a:avLst/>
                <a:gdLst>
                  <a:gd name="connsiteX0" fmla="*/ 0 w 21894"/>
                  <a:gd name="connsiteY0" fmla="*/ 0 h 9759"/>
                  <a:gd name="connsiteX1" fmla="*/ 21894 w 21894"/>
                  <a:gd name="connsiteY1" fmla="*/ 0 h 9759"/>
                  <a:gd name="connsiteX2" fmla="*/ 21894 w 21894"/>
                  <a:gd name="connsiteY2" fmla="*/ 9759 h 9759"/>
                  <a:gd name="connsiteX3" fmla="*/ 0 w 21894"/>
                  <a:gd name="connsiteY3" fmla="*/ 9759 h 9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94" h="9759">
                    <a:moveTo>
                      <a:pt x="0" y="0"/>
                    </a:moveTo>
                    <a:lnTo>
                      <a:pt x="21894" y="0"/>
                    </a:lnTo>
                    <a:lnTo>
                      <a:pt x="21894" y="9759"/>
                    </a:lnTo>
                    <a:lnTo>
                      <a:pt x="0" y="9759"/>
                    </a:lnTo>
                    <a:close/>
                  </a:path>
                </a:pathLst>
              </a:custGeom>
              <a:solidFill>
                <a:srgbClr val="FFFFFF"/>
              </a:solidFill>
              <a:ln w="6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</p:grpSp>
      <p:graphicFrame>
        <p:nvGraphicFramePr>
          <p:cNvPr id="270" name="Gráfico 269">
            <a:extLst>
              <a:ext uri="{FF2B5EF4-FFF2-40B4-BE49-F238E27FC236}">
                <a16:creationId xmlns:a16="http://schemas.microsoft.com/office/drawing/2014/main" id="{B58F7664-CA38-43FE-8EEA-81F433CAC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07680"/>
              </p:ext>
            </p:extLst>
          </p:nvPr>
        </p:nvGraphicFramePr>
        <p:xfrm>
          <a:off x="2288884" y="567536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71" name="Gráfico 270">
            <a:extLst>
              <a:ext uri="{FF2B5EF4-FFF2-40B4-BE49-F238E27FC236}">
                <a16:creationId xmlns:a16="http://schemas.microsoft.com/office/drawing/2014/main" id="{8004E01E-162C-4866-AFCA-369283747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880068"/>
              </p:ext>
            </p:extLst>
          </p:nvPr>
        </p:nvGraphicFramePr>
        <p:xfrm>
          <a:off x="2280085" y="1699225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2" name="Gráfico 271">
            <a:extLst>
              <a:ext uri="{FF2B5EF4-FFF2-40B4-BE49-F238E27FC236}">
                <a16:creationId xmlns:a16="http://schemas.microsoft.com/office/drawing/2014/main" id="{1BE3E269-840C-4C4F-B2AB-FDFEF45946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318476"/>
              </p:ext>
            </p:extLst>
          </p:nvPr>
        </p:nvGraphicFramePr>
        <p:xfrm>
          <a:off x="2288884" y="2829726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3" name="Gráfico 272">
            <a:extLst>
              <a:ext uri="{FF2B5EF4-FFF2-40B4-BE49-F238E27FC236}">
                <a16:creationId xmlns:a16="http://schemas.microsoft.com/office/drawing/2014/main" id="{B22ABA07-6E6B-4234-8735-386B967B81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548828"/>
              </p:ext>
            </p:extLst>
          </p:nvPr>
        </p:nvGraphicFramePr>
        <p:xfrm>
          <a:off x="2288882" y="3993400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74" name="Gráfico 273">
            <a:extLst>
              <a:ext uri="{FF2B5EF4-FFF2-40B4-BE49-F238E27FC236}">
                <a16:creationId xmlns:a16="http://schemas.microsoft.com/office/drawing/2014/main" id="{C6244A06-45C6-46F3-B720-FC452CB5C6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310379"/>
              </p:ext>
            </p:extLst>
          </p:nvPr>
        </p:nvGraphicFramePr>
        <p:xfrm>
          <a:off x="2280085" y="5141058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75" name="Gráfico 274">
            <a:extLst>
              <a:ext uri="{FF2B5EF4-FFF2-40B4-BE49-F238E27FC236}">
                <a16:creationId xmlns:a16="http://schemas.microsoft.com/office/drawing/2014/main" id="{C603211C-4A6C-4DD9-85AA-158BD7C1A6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148433"/>
              </p:ext>
            </p:extLst>
          </p:nvPr>
        </p:nvGraphicFramePr>
        <p:xfrm>
          <a:off x="5710283" y="2829030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76" name="Gráfico 275">
            <a:extLst>
              <a:ext uri="{FF2B5EF4-FFF2-40B4-BE49-F238E27FC236}">
                <a16:creationId xmlns:a16="http://schemas.microsoft.com/office/drawing/2014/main" id="{10F173E7-A0BD-4E75-9A4C-CA07D9111D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056120"/>
              </p:ext>
            </p:extLst>
          </p:nvPr>
        </p:nvGraphicFramePr>
        <p:xfrm>
          <a:off x="5707508" y="548547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77" name="Gráfico 276">
            <a:extLst>
              <a:ext uri="{FF2B5EF4-FFF2-40B4-BE49-F238E27FC236}">
                <a16:creationId xmlns:a16="http://schemas.microsoft.com/office/drawing/2014/main" id="{781C7F4E-CF1A-4682-AC2D-599700898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808930"/>
              </p:ext>
            </p:extLst>
          </p:nvPr>
        </p:nvGraphicFramePr>
        <p:xfrm>
          <a:off x="5698709" y="1680236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78" name="Gráfico 277">
            <a:extLst>
              <a:ext uri="{FF2B5EF4-FFF2-40B4-BE49-F238E27FC236}">
                <a16:creationId xmlns:a16="http://schemas.microsoft.com/office/drawing/2014/main" id="{8A9DFC7F-E805-4570-9131-B78C736A7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5226714"/>
              </p:ext>
            </p:extLst>
          </p:nvPr>
        </p:nvGraphicFramePr>
        <p:xfrm>
          <a:off x="5707508" y="2810737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79" name="Gráfico 278">
            <a:extLst>
              <a:ext uri="{FF2B5EF4-FFF2-40B4-BE49-F238E27FC236}">
                <a16:creationId xmlns:a16="http://schemas.microsoft.com/office/drawing/2014/main" id="{B65C96FF-54F2-4E61-A3D4-BB42856FDA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5674210"/>
              </p:ext>
            </p:extLst>
          </p:nvPr>
        </p:nvGraphicFramePr>
        <p:xfrm>
          <a:off x="5707506" y="3974411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80" name="Gráfico 279">
            <a:extLst>
              <a:ext uri="{FF2B5EF4-FFF2-40B4-BE49-F238E27FC236}">
                <a16:creationId xmlns:a16="http://schemas.microsoft.com/office/drawing/2014/main" id="{F14672D0-04FF-47C3-A3B6-DBD8B44E9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306035"/>
              </p:ext>
            </p:extLst>
          </p:nvPr>
        </p:nvGraphicFramePr>
        <p:xfrm>
          <a:off x="5698709" y="5122069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81" name="Gráfico 280">
            <a:extLst>
              <a:ext uri="{FF2B5EF4-FFF2-40B4-BE49-F238E27FC236}">
                <a16:creationId xmlns:a16="http://schemas.microsoft.com/office/drawing/2014/main" id="{A90977C2-4418-4A48-A1B9-9B220E3BB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82023"/>
              </p:ext>
            </p:extLst>
          </p:nvPr>
        </p:nvGraphicFramePr>
        <p:xfrm>
          <a:off x="9344740" y="2863748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82" name="Gráfico 281">
            <a:extLst>
              <a:ext uri="{FF2B5EF4-FFF2-40B4-BE49-F238E27FC236}">
                <a16:creationId xmlns:a16="http://schemas.microsoft.com/office/drawing/2014/main" id="{EE22FAFC-6817-4895-A3A9-07081C047C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291648"/>
              </p:ext>
            </p:extLst>
          </p:nvPr>
        </p:nvGraphicFramePr>
        <p:xfrm>
          <a:off x="9341965" y="583265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83" name="Gráfico 282">
            <a:extLst>
              <a:ext uri="{FF2B5EF4-FFF2-40B4-BE49-F238E27FC236}">
                <a16:creationId xmlns:a16="http://schemas.microsoft.com/office/drawing/2014/main" id="{6F7CB7E6-207F-4987-8E77-266C5738BA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696088"/>
              </p:ext>
            </p:extLst>
          </p:nvPr>
        </p:nvGraphicFramePr>
        <p:xfrm>
          <a:off x="9333166" y="1714954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84" name="Gráfico 283">
            <a:extLst>
              <a:ext uri="{FF2B5EF4-FFF2-40B4-BE49-F238E27FC236}">
                <a16:creationId xmlns:a16="http://schemas.microsoft.com/office/drawing/2014/main" id="{6513C762-E5EB-4B24-8554-D53F8878CC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1188162"/>
              </p:ext>
            </p:extLst>
          </p:nvPr>
        </p:nvGraphicFramePr>
        <p:xfrm>
          <a:off x="9341965" y="2845455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85" name="Gráfico 284">
            <a:extLst>
              <a:ext uri="{FF2B5EF4-FFF2-40B4-BE49-F238E27FC236}">
                <a16:creationId xmlns:a16="http://schemas.microsoft.com/office/drawing/2014/main" id="{132BC6C3-FB9B-46A1-854E-DD09CA7765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5740355"/>
              </p:ext>
            </p:extLst>
          </p:nvPr>
        </p:nvGraphicFramePr>
        <p:xfrm>
          <a:off x="9341963" y="4009129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86" name="Gráfico 285">
            <a:extLst>
              <a:ext uri="{FF2B5EF4-FFF2-40B4-BE49-F238E27FC236}">
                <a16:creationId xmlns:a16="http://schemas.microsoft.com/office/drawing/2014/main" id="{04E334C4-37E2-4B96-A6EC-D818CA91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912872"/>
              </p:ext>
            </p:extLst>
          </p:nvPr>
        </p:nvGraphicFramePr>
        <p:xfrm>
          <a:off x="9333166" y="5156787"/>
          <a:ext cx="1717996" cy="13168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287" name="Retângulo: Cantos Arredondados 286">
            <a:extLst>
              <a:ext uri="{FF2B5EF4-FFF2-40B4-BE49-F238E27FC236}">
                <a16:creationId xmlns:a16="http://schemas.microsoft.com/office/drawing/2014/main" id="{2565E8D0-4636-4CB2-BF47-E1BD11BF305C}"/>
              </a:ext>
            </a:extLst>
          </p:cNvPr>
          <p:cNvSpPr/>
          <p:nvPr/>
        </p:nvSpPr>
        <p:spPr>
          <a:xfrm>
            <a:off x="2408528" y="5527988"/>
            <a:ext cx="1463138" cy="32045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Percentual da</a:t>
            </a:r>
          </a:p>
          <a:p>
            <a:pPr algn="ctr"/>
            <a:r>
              <a:rPr lang="pt-BR" sz="800" dirty="0">
                <a:solidFill>
                  <a:schemeClr val="tx1"/>
                </a:solidFill>
              </a:rPr>
              <a:t> Meta Atingido </a:t>
            </a:r>
          </a:p>
          <a:p>
            <a:pPr algn="ctr"/>
            <a:r>
              <a:rPr lang="pt-BR" sz="1200" b="1" dirty="0">
                <a:solidFill>
                  <a:schemeClr val="tx1"/>
                </a:solidFill>
              </a:rPr>
              <a:t>116% </a:t>
            </a:r>
          </a:p>
        </p:txBody>
      </p:sp>
    </p:spTree>
    <p:extLst>
      <p:ext uri="{BB962C8B-B14F-4D97-AF65-F5344CB8AC3E}">
        <p14:creationId xmlns:p14="http://schemas.microsoft.com/office/powerpoint/2010/main" val="7966276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608</Words>
  <Application>Microsoft Office PowerPoint</Application>
  <PresentationFormat>Widescreen</PresentationFormat>
  <Paragraphs>247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Jefferson Santos</dc:creator>
  <cp:lastModifiedBy>Jefferson Matos dos Santos</cp:lastModifiedBy>
  <cp:revision>70</cp:revision>
  <dcterms:created xsi:type="dcterms:W3CDTF">2025-05-22T13:02:01Z</dcterms:created>
  <dcterms:modified xsi:type="dcterms:W3CDTF">2025-07-14T18:17:34Z</dcterms:modified>
</cp:coreProperties>
</file>