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58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16B2-9ED8-491E-86BE-0C838387546C}" type="datetimeFigureOut">
              <a:rPr lang="fr-CH" smtClean="0"/>
              <a:t>06.06.2023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7E7F-9D88-43BD-BCFB-B652A66EC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64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88C72-93CB-1150-F57D-2662D722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A707A5-E259-503C-8D6D-64666121D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83C7DE-8954-50E0-C475-70ABD54C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49BB-CE1E-4F84-836E-B1F0F8D4C898}" type="datetime1">
              <a:rPr lang="fr-CH" smtClean="0"/>
              <a:t>06.06.2023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11344-6E5F-ED75-21E8-A946D8F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EEFCE-8F5A-C601-6E80-E0B8331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41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DAB5B-4F40-FFC1-79BD-EA2E2D69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66D470-7595-B221-68B6-A60CE339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841E5-DF8C-8C40-4E55-F0097F09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81-C843-4334-BE8B-9FF590DA52ED}" type="datetime1">
              <a:rPr lang="fr-CH" smtClean="0"/>
              <a:t>06.06.2023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6B569-5490-537A-4AC2-F6D2A2EE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3C266-CFF1-B71C-333D-CB1561C4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5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A1AC8A-B096-B66D-1065-84A5548AE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D662B8-D08B-4433-7FD6-36BB2375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B08D0-1E4C-B591-06AF-30612A45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650-3109-4DDE-BABD-C1EA6D32F43A}" type="datetime1">
              <a:rPr lang="fr-CH" smtClean="0"/>
              <a:t>06.06.2023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9403D-AFB4-DCE5-202B-C8F95490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9A087-1F96-F672-7435-A996B67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00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0062-7CF5-648F-6F33-9EA08465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0FBD8-9C3C-3D14-ABC8-AFDF9B39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04200-43DD-C883-DE48-8C59B76A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B13E-2305-4824-AB61-864F68F203F5}" type="datetime1">
              <a:rPr lang="fr-CH" smtClean="0"/>
              <a:t>06.06.2023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0B2AB-ADDC-692C-00CF-5EEE6A7E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D6151-2899-E266-5DFE-320CA420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3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E22D8-84F7-93A2-35FB-D7C1305B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44C28-056F-608F-3504-0D3556D5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B68FD-32C8-5929-D413-D3D0022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C47-61AB-4910-9DD3-EAD3D2EC5191}" type="datetime1">
              <a:rPr lang="fr-CH" smtClean="0"/>
              <a:t>06.06.2023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A90BF-F234-A28A-7963-94A163DC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956CE-7906-D795-7529-347F1F67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122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45BA7-5696-7FE5-87AF-99B65F3D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63818-4BEA-CD35-380A-416DC016D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90706F-C7C0-D2EE-1E66-D96D3222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0DD32F-EA10-C27E-B67C-0410D61D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F40E-F5D1-459B-BD5D-AF4425940368}" type="datetime1">
              <a:rPr lang="fr-CH" smtClean="0"/>
              <a:t>06.06.2023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120F89-ADA6-2EA7-904A-21A4A3F8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18BBD-6AC8-0A73-3D5B-2206519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5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60FDD-A6D2-F8C4-904B-DBAAE06C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9997E0-6881-4155-8A20-9A48ADB4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93A454-7FFB-D6BE-36A8-041C9910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6F4F0-14A6-C239-5FD2-3FC9AD211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630B57-D3CB-F1B3-2D20-6F510041D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DB2F14-1A62-CF1D-830E-A9147A72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14E3-B0BC-4BD2-A6E4-DDE1ABB5FCED}" type="datetime1">
              <a:rPr lang="fr-CH" smtClean="0"/>
              <a:t>06.06.2023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E994E4-70AF-8979-DAB5-0B3B0AB2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0AD379-C574-B12E-50C5-93050A06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87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87101-035C-9D6A-0EDA-59467F2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F3E0D0-D4A3-5FA7-633D-517122A0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2A09-EDD1-4DB3-B5DD-075543A1439D}" type="datetime1">
              <a:rPr lang="fr-CH" smtClean="0"/>
              <a:t>06.06.2023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1F79CD-91D0-D084-30E1-1C0E89A5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FC29B-C1FD-C209-D285-778271BB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1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99AF3-4CF3-7D04-2ABB-6879FACF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4AC-AAA0-4F68-961E-0950AB0EFC53}" type="datetime1">
              <a:rPr lang="fr-CH" smtClean="0"/>
              <a:t>06.06.2023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C59263-0322-1757-3F45-912674D1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B2E15-AFB2-9E1A-1DCA-663884C2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197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0AF40-A30D-BF38-B8EC-EBB500F1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1BBBE-121B-C742-00C3-0F4F9AF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2BDBE0-2E35-442C-3AF9-AB907803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142D7-7CA0-9617-8857-7B488956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9B04-2F48-4895-A29B-F760DE7A1FC4}" type="datetime1">
              <a:rPr lang="fr-CH" smtClean="0"/>
              <a:t>06.06.2023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B2A91D-6BE9-5B14-0DD3-E26AF6CC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74D28-011C-EE3A-09B7-060B614D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03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59DD7-5E1F-BCA2-D041-3B629F4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5214C5-F3A6-C597-08BB-828C02672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D3425-543F-444A-9CD7-CD8CF659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5FBEEC-FA73-ED78-D402-6DD9A44E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C9B-0CA4-4FE3-A3CE-3FBF144E7ED5}" type="datetime1">
              <a:rPr lang="fr-CH" smtClean="0"/>
              <a:t>06.06.2023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C95E08-B01D-D2D2-9239-E03F61D8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0400-E9FD-E855-1761-2AA9AD86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70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109812-730A-D86A-3FC4-294970A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F522A-71B2-306C-3A7C-9ADA6EDB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48973-BAE8-A49D-0F32-D55F7DC90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A2B1-A42B-4852-A9FA-F3029D7FF168}" type="datetime1">
              <a:rPr lang="fr-CH" smtClean="0"/>
              <a:t>06.06.2023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668BB-72A4-7C6F-56E8-2F684AD9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00FB2-61C3-0C8D-E519-D98FB682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236A-EA4A-4D09-8236-1034918525B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1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6C06C-66A6-25E0-68E9-C9CBD7FD2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856" y="475382"/>
            <a:ext cx="9144000" cy="2387600"/>
          </a:xfrm>
        </p:spPr>
        <p:txBody>
          <a:bodyPr/>
          <a:lstStyle/>
          <a:p>
            <a:r>
              <a:rPr lang="fr-CH" dirty="0"/>
              <a:t>LPSC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78E1D5-5C59-00E4-4711-EF9988C2E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856" y="295505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CH" dirty="0"/>
              <a:t>Projet Mandelbrot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Lucien Pruvot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7A491-E962-8F91-8722-0531CE9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236A-EA4A-4D09-8236-1034918525B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24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9ADBB3-E9EE-403A-F53B-069440A4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1938" y="6492875"/>
            <a:ext cx="2743200" cy="365125"/>
          </a:xfrm>
        </p:spPr>
        <p:txBody>
          <a:bodyPr/>
          <a:lstStyle/>
          <a:p>
            <a:fld id="{E57C236A-EA4A-4D09-8236-1034918525B7}" type="slidenum">
              <a:rPr lang="fr-CH" smtClean="0"/>
              <a:t>2</a:t>
            </a:fld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BFD7E4-0198-C903-BD26-C225FBA9AEBC}"/>
              </a:ext>
            </a:extLst>
          </p:cNvPr>
          <p:cNvSpPr txBox="1"/>
          <p:nvPr/>
        </p:nvSpPr>
        <p:spPr>
          <a:xfrm>
            <a:off x="4654692" y="0"/>
            <a:ext cx="524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top </a:t>
            </a:r>
            <a:r>
              <a:rPr lang="fr-CH" sz="3600" dirty="0" err="1"/>
              <a:t>level</a:t>
            </a:r>
            <a:endParaRPr lang="fr-CH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00CAE-804A-048F-D639-9E754E16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07" y="582369"/>
            <a:ext cx="9544377" cy="62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57AA2B-EC0A-BB22-E5EE-48939DFE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57C236A-EA4A-4D09-8236-1034918525B7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153DDB-A0AB-6837-0F9E-B025106E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78" y="705714"/>
            <a:ext cx="8503443" cy="56950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1286DE5-8155-31E2-611B-0A12A3D8BF4B}"/>
              </a:ext>
            </a:extLst>
          </p:cNvPr>
          <p:cNvSpPr txBox="1"/>
          <p:nvPr/>
        </p:nvSpPr>
        <p:spPr>
          <a:xfrm>
            <a:off x="3722255" y="0"/>
            <a:ext cx="524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Machine d’état itérateur</a:t>
            </a:r>
          </a:p>
        </p:txBody>
      </p:sp>
    </p:spTree>
    <p:extLst>
      <p:ext uri="{BB962C8B-B14F-4D97-AF65-F5344CB8AC3E}">
        <p14:creationId xmlns:p14="http://schemas.microsoft.com/office/powerpoint/2010/main" val="34799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57AA2B-EC0A-BB22-E5EE-48939DFE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57C236A-EA4A-4D09-8236-1034918525B7}" type="slidenum">
              <a:rPr lang="fr-CH" smtClean="0"/>
              <a:t>4</a:t>
            </a:fld>
            <a:endParaRPr lang="fr-CH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F4FF88-A62B-7AF4-36E7-614E298C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48" y="0"/>
            <a:ext cx="97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67018-D209-AB47-DF13-952D8B4A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8912"/>
            <a:ext cx="2743200" cy="365125"/>
          </a:xfrm>
        </p:spPr>
        <p:txBody>
          <a:bodyPr/>
          <a:lstStyle/>
          <a:p>
            <a:fld id="{E57C236A-EA4A-4D09-8236-1034918525B7}" type="slidenum">
              <a:rPr lang="fr-CH" smtClean="0"/>
              <a:t>5</a:t>
            </a:fld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DB4887-17EC-F73E-A799-1D734C943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" t="11073" r="7713"/>
          <a:stretch/>
        </p:blipFill>
        <p:spPr>
          <a:xfrm>
            <a:off x="419536" y="187942"/>
            <a:ext cx="11352927" cy="66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1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55088A3F8AAE4E824E2668D20CB297" ma:contentTypeVersion="10" ma:contentTypeDescription="Crée un document." ma:contentTypeScope="" ma:versionID="0585759f80a83f06c08f1057534f0515">
  <xsd:schema xmlns:xsd="http://www.w3.org/2001/XMLSchema" xmlns:xs="http://www.w3.org/2001/XMLSchema" xmlns:p="http://schemas.microsoft.com/office/2006/metadata/properties" xmlns:ns3="8b34cbfd-8e2b-4a37-893a-37312784ef8f" xmlns:ns4="5822dc54-3b5d-4b84-95b9-7df325172a4a" targetNamespace="http://schemas.microsoft.com/office/2006/metadata/properties" ma:root="true" ma:fieldsID="2b749fc9bb743ead12a9a8d858e6ccad" ns3:_="" ns4:_="">
    <xsd:import namespace="8b34cbfd-8e2b-4a37-893a-37312784ef8f"/>
    <xsd:import namespace="5822dc54-3b5d-4b84-95b9-7df325172a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4cbfd-8e2b-4a37-893a-37312784ef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2dc54-3b5d-4b84-95b9-7df325172a4a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22dc54-3b5d-4b84-95b9-7df325172a4a" xsi:nil="true"/>
  </documentManagement>
</p:properties>
</file>

<file path=customXml/itemProps1.xml><?xml version="1.0" encoding="utf-8"?>
<ds:datastoreItem xmlns:ds="http://schemas.openxmlformats.org/officeDocument/2006/customXml" ds:itemID="{119D6B05-04B6-4690-8BC9-4DF8C6F15B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FF974-71F3-46FA-89AA-179D1134B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34cbfd-8e2b-4a37-893a-37312784ef8f"/>
    <ds:schemaRef ds:uri="5822dc54-3b5d-4b84-95b9-7df325172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45ACD5-BD0B-4F7A-873B-236E956714C9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822dc54-3b5d-4b84-95b9-7df325172a4a"/>
    <ds:schemaRef ds:uri="http://schemas.openxmlformats.org/package/2006/metadata/core-properties"/>
    <ds:schemaRef ds:uri="8b34cbfd-8e2b-4a37-893a-37312784ef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LPSC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LPSC</dc:title>
  <dc:creator>Lucien Pruvot</dc:creator>
  <cp:lastModifiedBy>Pruvot Lucien</cp:lastModifiedBy>
  <cp:revision>1</cp:revision>
  <dcterms:created xsi:type="dcterms:W3CDTF">2023-06-06T14:45:46Z</dcterms:created>
  <dcterms:modified xsi:type="dcterms:W3CDTF">2023-06-06T16:48:19Z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0x0101002855088A3F8AAE4E824E2668D20CB297</vt:lpwstr>
  </property>
</Properties>
</file>