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5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21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36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53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4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9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22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5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3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6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3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1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9956-4973-4433-AD6B-C73614A85A6B}" type="datetimeFigureOut">
              <a:rPr lang="zh-CN" altLang="en-US" smtClean="0"/>
              <a:t>2017/3/9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BD080-8901-4751-A032-152E88AA8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1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扫街美食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广州劲飞软件信息科技有限公司</a:t>
            </a:r>
          </a:p>
        </p:txBody>
      </p:sp>
    </p:spTree>
    <p:extLst>
      <p:ext uri="{BB962C8B-B14F-4D97-AF65-F5344CB8AC3E}">
        <p14:creationId xmlns:p14="http://schemas.microsoft.com/office/powerpoint/2010/main" val="42085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自由美食家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  自由美食家发现美食。拍照、附加文字，并将这次食评分享到朋友圈</a:t>
            </a:r>
            <a:endParaRPr lang="en-US" altLang="zh-CN" sz="3200" dirty="0"/>
          </a:p>
          <a:p>
            <a:endParaRPr lang="zh-CN" altLang="en-US" sz="3200" dirty="0"/>
          </a:p>
          <a:p>
            <a:r>
              <a:rPr lang="zh-CN" altLang="en-US" sz="3200" dirty="0"/>
              <a:t> 自由美食家，没有入行门槛，只有有手机，附上图片，文字，即可发表，而且还能得到相应的打赏</a:t>
            </a:r>
          </a:p>
        </p:txBody>
      </p:sp>
    </p:spTree>
    <p:extLst>
      <p:ext uri="{BB962C8B-B14F-4D97-AF65-F5344CB8AC3E}">
        <p14:creationId xmlns:p14="http://schemas.microsoft.com/office/powerpoint/2010/main" val="156204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吃货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10825879" cy="359931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浏览附近食评</a:t>
            </a:r>
            <a:r>
              <a:rPr lang="en-US" altLang="zh-CN" sz="3200" dirty="0"/>
              <a:t>/</a:t>
            </a:r>
            <a:r>
              <a:rPr lang="zh-CN" altLang="en-US" sz="3200" dirty="0"/>
              <a:t>设定目的地食评</a:t>
            </a:r>
          </a:p>
          <a:p>
            <a:r>
              <a:rPr lang="zh-CN" altLang="en-US" sz="3200" dirty="0"/>
              <a:t>  多维度：食评的，店铺，食评家</a:t>
            </a:r>
          </a:p>
          <a:p>
            <a:r>
              <a:rPr lang="zh-CN" altLang="en-US" sz="3200" dirty="0"/>
              <a:t>  搜索和筛选店铺：美食类型、美食店铺、热度</a:t>
            </a:r>
            <a:endParaRPr lang="en-US" altLang="zh-CN" sz="3200" dirty="0"/>
          </a:p>
          <a:p>
            <a:r>
              <a:rPr lang="en-US" altLang="zh-CN" sz="3200" dirty="0"/>
              <a:t>  </a:t>
            </a:r>
            <a:r>
              <a:rPr lang="zh-CN" altLang="en-US" sz="3200" dirty="0"/>
              <a:t>搜索和筛选食评：某店铺名称、某食评家、附近最新的</a:t>
            </a:r>
          </a:p>
          <a:p>
            <a:r>
              <a:rPr lang="zh-CN" altLang="en-US" sz="3200" dirty="0"/>
              <a:t> 成为一个自由美食家</a:t>
            </a:r>
          </a:p>
          <a:p>
            <a:r>
              <a:rPr lang="zh-CN" altLang="en-US" sz="3200" dirty="0"/>
              <a:t> 发布「寻吃」贴</a:t>
            </a:r>
          </a:p>
        </p:txBody>
      </p:sp>
    </p:spTree>
    <p:extLst>
      <p:ext uri="{BB962C8B-B14F-4D97-AF65-F5344CB8AC3E}">
        <p14:creationId xmlns:p14="http://schemas.microsoft.com/office/powerpoint/2010/main" val="177051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店家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店家发布「寻吃」贴 </a:t>
            </a:r>
            <a:r>
              <a:rPr lang="en-US" altLang="zh-CN" sz="3200" dirty="0"/>
              <a:t>– </a:t>
            </a:r>
            <a:r>
              <a:rPr lang="zh-CN" altLang="en-US" sz="3200" dirty="0"/>
              <a:t>来品尝</a:t>
            </a:r>
            <a:endParaRPr lang="en-US" altLang="zh-CN" sz="3200" dirty="0"/>
          </a:p>
          <a:p>
            <a:r>
              <a:rPr lang="en-US" altLang="zh-CN" sz="3200" dirty="0"/>
              <a:t>  </a:t>
            </a:r>
            <a:r>
              <a:rPr lang="zh-CN" altLang="en-US" sz="3200" dirty="0"/>
              <a:t>邀请各位自由食评家来品尝写食评</a:t>
            </a:r>
          </a:p>
        </p:txBody>
      </p:sp>
    </p:spTree>
    <p:extLst>
      <p:ext uri="{BB962C8B-B14F-4D97-AF65-F5344CB8AC3E}">
        <p14:creationId xmlns:p14="http://schemas.microsoft.com/office/powerpoint/2010/main" val="21502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自由美食家如何赚取稿费？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解答 「寻吃」贴 ！</a:t>
            </a:r>
            <a:endParaRPr lang="en-US" altLang="zh-CN" sz="32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61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</a:t>
            </a:r>
            <a:r>
              <a:rPr lang="zh-CN" altLang="en-US" dirty="0"/>
              <a:t>死飞</a:t>
            </a:r>
            <a:r>
              <a:rPr lang="en-US" altLang="zh-CN" dirty="0"/>
              <a:t>/</a:t>
            </a:r>
            <a:r>
              <a:rPr lang="zh-CN" altLang="en-US" dirty="0"/>
              <a:t>板仔</a:t>
            </a:r>
            <a:r>
              <a:rPr lang="en-US" altLang="zh-CN" dirty="0"/>
              <a:t>/</a:t>
            </a:r>
            <a:r>
              <a:rPr lang="zh-CN" altLang="en-US" dirty="0"/>
              <a:t>滑轮族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活动动态</a:t>
            </a:r>
            <a:r>
              <a:rPr lang="en-US" altLang="zh-CN" dirty="0"/>
              <a:t>(</a:t>
            </a:r>
            <a:r>
              <a:rPr lang="zh-CN" altLang="en-US"/>
              <a:t>预留</a:t>
            </a:r>
            <a:r>
              <a:rPr lang="en-US" altLang="zh-CN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任务机制与等级机制 </a:t>
            </a:r>
            <a:r>
              <a:rPr lang="en-US" altLang="zh-CN" dirty="0"/>
              <a:t>– </a:t>
            </a:r>
            <a:r>
              <a:rPr lang="zh-CN" altLang="en-US" dirty="0"/>
              <a:t>「寻吃」</a:t>
            </a:r>
            <a:endParaRPr lang="en-US" altLang="zh-CN" dirty="0"/>
          </a:p>
          <a:p>
            <a:r>
              <a:rPr lang="zh-CN" altLang="en-US" dirty="0"/>
              <a:t>平台发布「寻吃」贴</a:t>
            </a:r>
            <a:endParaRPr lang="en-US" altLang="zh-CN" dirty="0"/>
          </a:p>
          <a:p>
            <a:r>
              <a:rPr lang="zh-CN" altLang="en-US" dirty="0"/>
              <a:t>吃货发布「寻吃」贴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解答「寻吃」贴，收获认同</a:t>
            </a:r>
          </a:p>
        </p:txBody>
      </p:sp>
    </p:spTree>
    <p:extLst>
      <p:ext uri="{BB962C8B-B14F-4D97-AF65-F5344CB8AC3E}">
        <p14:creationId xmlns:p14="http://schemas.microsoft.com/office/powerpoint/2010/main" val="74827258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棱纹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362</TotalTime>
  <Words>208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Trebuchet MS</vt:lpstr>
      <vt:lpstr>柏林</vt:lpstr>
      <vt:lpstr>扫街美食</vt:lpstr>
      <vt:lpstr>自由美食家</vt:lpstr>
      <vt:lpstr>吃货</vt:lpstr>
      <vt:lpstr>店家</vt:lpstr>
      <vt:lpstr>自由美食家如何赚取稿费？</vt:lpstr>
      <vt:lpstr>Cross 死飞/板仔/滑轮族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朱暐</dc:creator>
  <cp:lastModifiedBy>朱暐</cp:lastModifiedBy>
  <cp:revision>66</cp:revision>
  <dcterms:created xsi:type="dcterms:W3CDTF">2017-03-06T23:41:39Z</dcterms:created>
  <dcterms:modified xsi:type="dcterms:W3CDTF">2017-03-09T02:55:44Z</dcterms:modified>
</cp:coreProperties>
</file>