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2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6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4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1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扫街美食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广州劲飞软件信息科技有限公司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4208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自由美食家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 自由美食家发现美食。拍照、附加文字，并将这次食评分享到朋友圈</a:t>
            </a:r>
            <a:endParaRPr lang="en-US" altLang="zh-CN" sz="3200" dirty="0"/>
          </a:p>
          <a:p>
            <a:endParaRPr lang="zh-CN" altLang="en-US" sz="3200" dirty="0"/>
          </a:p>
          <a:p>
            <a:r>
              <a:rPr lang="zh-CN" altLang="en-US" sz="3200" dirty="0"/>
              <a:t> 自由美食家，没有入行门槛，只有有手机，附上图片，文字，即可发表，而且还能得到相应的打赏</a:t>
            </a:r>
          </a:p>
        </p:txBody>
      </p:sp>
    </p:spTree>
    <p:extLst>
      <p:ext uri="{BB962C8B-B14F-4D97-AF65-F5344CB8AC3E}">
        <p14:creationId xmlns:p14="http://schemas.microsoft.com/office/powerpoint/2010/main" val="15620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吃货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浏览附近食评</a:t>
            </a:r>
            <a:r>
              <a:rPr lang="en-US" altLang="zh-CN" sz="3200" dirty="0"/>
              <a:t>/</a:t>
            </a:r>
            <a:r>
              <a:rPr lang="zh-CN" altLang="en-US" sz="3200" dirty="0"/>
              <a:t>设定目的地食评</a:t>
            </a:r>
          </a:p>
          <a:p>
            <a:r>
              <a:rPr lang="zh-CN" altLang="en-US" sz="3200" dirty="0"/>
              <a:t>  多维度：食评的，店铺，食评家</a:t>
            </a:r>
          </a:p>
          <a:p>
            <a:r>
              <a:rPr lang="zh-CN" altLang="en-US" sz="3200" dirty="0"/>
              <a:t>  搜索，筛选：美食类型、美食店铺、星级、热度</a:t>
            </a:r>
          </a:p>
          <a:p>
            <a:r>
              <a:rPr lang="zh-CN" altLang="en-US" sz="3200" dirty="0"/>
              <a:t> 成为一个自由美食家</a:t>
            </a:r>
          </a:p>
          <a:p>
            <a:r>
              <a:rPr lang="zh-CN" altLang="en-US" sz="3200" dirty="0"/>
              <a:t> 打赏其他帮过自己的自由美食家</a:t>
            </a:r>
          </a:p>
        </p:txBody>
      </p:sp>
    </p:spTree>
    <p:extLst>
      <p:ext uri="{BB962C8B-B14F-4D97-AF65-F5344CB8AC3E}">
        <p14:creationId xmlns:p14="http://schemas.microsoft.com/office/powerpoint/2010/main" val="17705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自由美食家如何赚取稿费？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商家为撰稿美食家打赏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吃货打赏给自由美食家 </a:t>
            </a:r>
            <a:r>
              <a:rPr lang="en-US" altLang="zh-CN" dirty="0"/>
              <a:t>– </a:t>
            </a:r>
            <a:r>
              <a:rPr lang="zh-CN" altLang="en-US" dirty="0"/>
              <a:t>获取详细攻略？</a:t>
            </a:r>
          </a:p>
        </p:txBody>
      </p:sp>
    </p:spTree>
    <p:extLst>
      <p:ext uri="{BB962C8B-B14F-4D97-AF65-F5344CB8AC3E}">
        <p14:creationId xmlns:p14="http://schemas.microsoft.com/office/powerpoint/2010/main" val="41396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</a:t>
            </a:r>
            <a:r>
              <a:rPr lang="zh-CN" altLang="en-US" dirty="0"/>
              <a:t>死飞</a:t>
            </a:r>
            <a:r>
              <a:rPr lang="en-US" altLang="zh-CN" dirty="0"/>
              <a:t>/</a:t>
            </a:r>
            <a:r>
              <a:rPr lang="zh-CN" altLang="en-US" dirty="0"/>
              <a:t>板仔</a:t>
            </a:r>
            <a:r>
              <a:rPr lang="en-US" altLang="zh-CN" dirty="0"/>
              <a:t>/</a:t>
            </a:r>
            <a:r>
              <a:rPr lang="zh-CN" altLang="en-US" dirty="0"/>
              <a:t>滑轮族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活动动态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任务机制与等级机制 </a:t>
            </a:r>
            <a:r>
              <a:rPr lang="en-US" altLang="zh-CN" dirty="0"/>
              <a:t>– </a:t>
            </a:r>
            <a:r>
              <a:rPr lang="zh-CN" altLang="en-US" dirty="0"/>
              <a:t>「寻吃」</a:t>
            </a:r>
            <a:endParaRPr lang="en-US" altLang="zh-CN" dirty="0"/>
          </a:p>
          <a:p>
            <a:r>
              <a:rPr lang="zh-CN" altLang="en-US" dirty="0"/>
              <a:t>平台发布「寻吃」贴</a:t>
            </a:r>
            <a:endParaRPr lang="en-US" altLang="zh-CN" dirty="0"/>
          </a:p>
          <a:p>
            <a:r>
              <a:rPr lang="zh-CN" altLang="en-US" dirty="0"/>
              <a:t>吃货发布「寻吃」贴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解答「寻吃」</a:t>
            </a:r>
            <a:r>
              <a:rPr lang="zh-CN" altLang="en-US"/>
              <a:t>贴，收获认同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27258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141</TotalTime>
  <Words>179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Trebuchet MS</vt:lpstr>
      <vt:lpstr>柏林</vt:lpstr>
      <vt:lpstr>扫街美食</vt:lpstr>
      <vt:lpstr>自由美食家</vt:lpstr>
      <vt:lpstr>吃货</vt:lpstr>
      <vt:lpstr>自由美食家如何赚取稿费？</vt:lpstr>
      <vt:lpstr>Cross 死飞/板仔/滑轮族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朱暐</dc:creator>
  <cp:lastModifiedBy>朱暐</cp:lastModifiedBy>
  <cp:revision>43</cp:revision>
  <dcterms:created xsi:type="dcterms:W3CDTF">2017-03-06T23:41:39Z</dcterms:created>
  <dcterms:modified xsi:type="dcterms:W3CDTF">2017-03-08T23:07:06Z</dcterms:modified>
</cp:coreProperties>
</file>