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8"/>
  </p:normalViewPr>
  <p:slideViewPr>
    <p:cSldViewPr snapToGrid="0">
      <p:cViewPr>
        <p:scale>
          <a:sx n="85" d="100"/>
          <a:sy n="85" d="100"/>
        </p:scale>
        <p:origin x="480" y="10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AEBD-BABB-698D-4A32-4AA03450B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B0BBB-8D6D-EC83-D524-68C627D5B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24E3-E881-3AB7-EBF3-0AED49E2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250EF-7F44-0612-2880-957FF91F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5B75-C6B1-9CB0-541B-FDF9977F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5752-4B68-C117-A5D8-06F686FC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549F2-BCF6-5313-0DB9-AE58314DA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75BC3-7484-B264-AF13-3884C6F0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9460F-5855-B411-1A4A-FEEE5988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4D6F7-F4A9-C28D-6274-0F5A603F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6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9615C-3C8E-FC1A-0A46-D4998639F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FBDB8-C1A0-7578-70F7-F948700FA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8A3E-5A15-894B-97D8-AA6747D2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C99B-BD0D-5448-0635-B52DF67E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2E4D1-DCD4-8B3E-2D7F-E62C5ACB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8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E217-6170-6D5E-7E13-C5F78282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3615-56B1-0B6F-3998-02CA53E72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F747A-C12B-DA92-1C92-292202F2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163C-4D4B-35E5-99D5-084626B6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CF33-EC48-59CF-C2FA-4BF2803F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0893-5997-B2DD-0573-B1EDD19A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845E-F7CE-5A45-8E9A-9019BA457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C915A-D625-23D1-6E72-ACED50A5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EAC5-9EE2-B649-6AA9-649AEED2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9E84-9AB2-B69F-C042-7723E2E0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3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E96-917C-1F1E-0A7A-3929A2B6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564A-172F-53E6-D40A-5C674331F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A1709-46ED-AC34-BA5F-5FA170E43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ED834-F220-EA19-C81D-FE5915E7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2C414-8BFE-9011-33AF-BC2BF6E3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478E9-A515-EE73-1AD6-C1CAD272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1EB3-3505-E56E-37A3-FEB4E2BC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D3AC0-4B04-623B-DF6A-51D6C9BB2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C12B1-5222-3140-EC83-E07F38C09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2A841-CAA9-A796-5C71-4118F0A1C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BD801-8507-871D-C734-350B24B67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36278-575F-0560-7F99-AAF17B0E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1F8C0-5FF9-03AC-1DB2-F18ADDE0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BB82D-56AF-B05B-FAFF-36EE8756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0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771C-BCAF-ADF6-C447-97D783FF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4726C-6FF6-9775-3E00-15F83A08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1A814-E814-E4F7-30F0-7A7E4B22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C6624-67BB-3D60-E7FD-3DEA12B2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6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511E7-BDEF-7A01-27A5-E57A3ECF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96AC2-2456-E8EA-589A-5FACFC87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0BBBC-0BC6-9183-37C0-E338DE2F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0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8359-6A86-35D8-F385-AB45E5B2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5235-BBDE-C537-EB44-D127B56E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F1FE4-740A-9732-05EE-9FA62DE32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A622-7DEC-1486-ABEA-F161BB73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BBFA-8792-62E2-5E7E-82965289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9A83E-4B08-DB22-C0F6-9BE8D72E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C1A1-CEE5-3486-EDBD-85678FD6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266E4-A54D-27AE-C16E-91C0759A6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104DD-3D69-00FD-68D2-23B696311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1AF4B-665B-F572-56F5-83D57D2B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4001-C56C-35D3-86A0-ACCFCB75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42DA1-DC18-0523-8E33-9C9E3A63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149CE-11AA-4C24-9FE5-4E15260C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EE5F5-816F-D5B4-0B9F-4DF821E3C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EFA03-20F5-E5AF-2C96-C65A37275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D7EE-3FB0-9A48-D2EF-582FE906C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8ED46-0986-2A52-0B31-C49AF122B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5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3EC587FE-4595-B0E9-72E0-37DE47E9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3098-FED3-EE76-66B5-F65E165B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7"/>
            <a:ext cx="7983070" cy="958655"/>
          </a:xfrm>
          <a:ln>
            <a:noFill/>
          </a:ln>
        </p:spPr>
        <p:txBody>
          <a:bodyPr anchor="ctr">
            <a:normAutofit/>
          </a:bodyPr>
          <a:lstStyle/>
          <a:p>
            <a:endParaRPr lang="en-US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47CFA-BAFA-F6DB-C5C8-264BF129F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3110" y="5715007"/>
            <a:ext cx="3633533" cy="958655"/>
          </a:xfrm>
        </p:spPr>
        <p:txBody>
          <a:bodyPr anchor="ctr">
            <a:normAutofit/>
          </a:bodyPr>
          <a:lstStyle/>
          <a:p>
            <a:pPr algn="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26931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F9187-F1D0-DC79-DFAB-838AE07FA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693393"/>
            <a:ext cx="6013018" cy="47994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9D7765-3CEA-3551-F4D1-365D1589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 err="1"/>
              <a:t>Visualized</a:t>
            </a:r>
            <a:r>
              <a:rPr lang="de-AT" dirty="0"/>
              <a:t> RDF Graph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571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E92A-AD59-4890-87FC-0BDAB45A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Street </a:t>
            </a:r>
            <a:r>
              <a:rPr lang="de-AT" dirty="0" err="1"/>
              <a:t>Map</a:t>
            </a:r>
            <a:r>
              <a:rPr lang="de-AT" dirty="0"/>
              <a:t> (V,E)</a:t>
            </a:r>
            <a:endParaRPr lang="en-CA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D83A8-0A70-4754-A10E-4E4B75C8B9C0}"/>
              </a:ext>
            </a:extLst>
          </p:cNvPr>
          <p:cNvGrpSpPr/>
          <p:nvPr/>
        </p:nvGrpSpPr>
        <p:grpSpPr>
          <a:xfrm flipH="1">
            <a:off x="2937933" y="1475389"/>
            <a:ext cx="6718991" cy="5292917"/>
            <a:chOff x="1894367" y="782541"/>
            <a:chExt cx="6718991" cy="529291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6A0997B-80CB-44DB-AB84-D6C25C8B40F4}"/>
                </a:ext>
              </a:extLst>
            </p:cNvPr>
            <p:cNvGrpSpPr/>
            <p:nvPr/>
          </p:nvGrpSpPr>
          <p:grpSpPr>
            <a:xfrm>
              <a:off x="1894367" y="782541"/>
              <a:ext cx="6718991" cy="5292917"/>
              <a:chOff x="437042" y="819606"/>
              <a:chExt cx="6718991" cy="5292917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ADE889C-AA57-454D-BA61-09FC2C5797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542"/>
              <a:stretch/>
            </p:blipFill>
            <p:spPr>
              <a:xfrm>
                <a:off x="437042" y="4473600"/>
                <a:ext cx="1576817" cy="158029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E73EF2CC-F2D1-4695-998B-D9567B16B8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85"/>
              <a:stretch/>
            </p:blipFill>
            <p:spPr>
              <a:xfrm>
                <a:off x="2101958" y="2386899"/>
                <a:ext cx="1643590" cy="1600926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AFBE038-F820-40F0-970B-63B7B2C4CC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542"/>
              <a:stretch/>
            </p:blipFill>
            <p:spPr>
              <a:xfrm rot="5400000">
                <a:off x="523402" y="2870936"/>
                <a:ext cx="1576817" cy="1580294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4E05838-9FE3-4AC5-9A38-AE5E387D6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542"/>
              <a:stretch/>
            </p:blipFill>
            <p:spPr>
              <a:xfrm rot="5400000">
                <a:off x="2399827" y="817868"/>
                <a:ext cx="1576817" cy="158029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AD4AC69-2164-4F8A-B8DE-308AD47DBB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6420"/>
              <a:stretch/>
            </p:blipFill>
            <p:spPr>
              <a:xfrm>
                <a:off x="3935626" y="919360"/>
                <a:ext cx="1643590" cy="103964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533DA2EC-94CC-41DB-992B-7D6C6C83AA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85"/>
              <a:stretch/>
            </p:blipFill>
            <p:spPr>
              <a:xfrm rot="16200000">
                <a:off x="5453531" y="2667541"/>
                <a:ext cx="1643590" cy="1600926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2D6126-F174-4FFE-8260-4500D780E5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542"/>
              <a:stretch/>
            </p:blipFill>
            <p:spPr>
              <a:xfrm rot="10800000">
                <a:off x="5579216" y="890785"/>
                <a:ext cx="1576817" cy="1580294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907F934A-9D4B-4548-8971-4EE35367CC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6420"/>
              <a:stretch/>
            </p:blipFill>
            <p:spPr>
              <a:xfrm>
                <a:off x="2028252" y="5028837"/>
                <a:ext cx="1643590" cy="1039640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A81BDA13-B598-461B-A1DA-15A9ACB50E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6420"/>
              <a:stretch/>
            </p:blipFill>
            <p:spPr>
              <a:xfrm>
                <a:off x="3812223" y="2957709"/>
                <a:ext cx="1643590" cy="103964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3BE4A12-00E9-4C93-8A53-C24C09E035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542"/>
              <a:stretch/>
            </p:blipFill>
            <p:spPr>
              <a:xfrm rot="16200000">
                <a:off x="5497234" y="4533968"/>
                <a:ext cx="1576817" cy="158029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2C88F04-A1D8-40FD-B351-7944546215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6420"/>
              <a:stretch/>
            </p:blipFill>
            <p:spPr>
              <a:xfrm>
                <a:off x="3716973" y="5016248"/>
                <a:ext cx="1643590" cy="1039640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DB80F5-5A2B-4095-8B42-140671C86390}"/>
                </a:ext>
              </a:extLst>
            </p:cNvPr>
            <p:cNvSpPr/>
            <p:nvPr/>
          </p:nvSpPr>
          <p:spPr>
            <a:xfrm>
              <a:off x="3386775" y="3255433"/>
              <a:ext cx="364067" cy="3471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A</a:t>
              </a:r>
              <a:endParaRPr lang="en-C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9F490F-413F-4603-B58A-213059A668BB}"/>
                </a:ext>
              </a:extLst>
            </p:cNvPr>
            <p:cNvSpPr/>
            <p:nvPr/>
          </p:nvSpPr>
          <p:spPr>
            <a:xfrm>
              <a:off x="4199044" y="2239608"/>
              <a:ext cx="364067" cy="3471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C</a:t>
              </a:r>
              <a:endParaRPr lang="en-CA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417ED4-8B5C-4E41-BAB1-B267D2471C7B}"/>
                </a:ext>
              </a:extLst>
            </p:cNvPr>
            <p:cNvSpPr txBox="1"/>
            <p:nvPr/>
          </p:nvSpPr>
          <p:spPr>
            <a:xfrm>
              <a:off x="5543655" y="3255798"/>
              <a:ext cx="1095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dirty="0">
                  <a:solidFill>
                    <a:schemeClr val="bg1"/>
                  </a:solidFill>
                </a:rPr>
                <a:t>BRIDGE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E78049-E568-48A8-977B-190584D8F3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9548" y="2835609"/>
              <a:ext cx="2223" cy="1288716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BBD92C-4171-4BA7-B745-5D5C536C6236}"/>
                </a:ext>
              </a:extLst>
            </p:cNvPr>
            <p:cNvSpPr/>
            <p:nvPr/>
          </p:nvSpPr>
          <p:spPr>
            <a:xfrm>
              <a:off x="5077990" y="3255432"/>
              <a:ext cx="364067" cy="3471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B</a:t>
              </a:r>
              <a:endParaRPr lang="en-CA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6664B5-8293-4AB9-B589-C23378B9E926}"/>
                </a:ext>
              </a:extLst>
            </p:cNvPr>
            <p:cNvSpPr/>
            <p:nvPr/>
          </p:nvSpPr>
          <p:spPr>
            <a:xfrm>
              <a:off x="6738407" y="3255432"/>
              <a:ext cx="364067" cy="3471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G</a:t>
              </a:r>
              <a:endParaRPr lang="en-CA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00CCF8-C2FF-4903-BE4D-0B1B6BBA7369}"/>
                </a:ext>
              </a:extLst>
            </p:cNvPr>
            <p:cNvSpPr/>
            <p:nvPr/>
          </p:nvSpPr>
          <p:spPr>
            <a:xfrm>
              <a:off x="7824949" y="2332788"/>
              <a:ext cx="364067" cy="3471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F</a:t>
              </a:r>
              <a:endParaRPr lang="en-CA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777E90-E201-41B6-9023-BCE97FD26A7F}"/>
                </a:ext>
              </a:extLst>
            </p:cNvPr>
            <p:cNvSpPr/>
            <p:nvPr/>
          </p:nvSpPr>
          <p:spPr>
            <a:xfrm>
              <a:off x="6817888" y="1223817"/>
              <a:ext cx="364067" cy="3471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E</a:t>
              </a:r>
              <a:endParaRPr lang="en-CA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7F4CF3-E504-4B2A-B832-0353FA158788}"/>
                </a:ext>
              </a:extLst>
            </p:cNvPr>
            <p:cNvSpPr/>
            <p:nvPr/>
          </p:nvSpPr>
          <p:spPr>
            <a:xfrm>
              <a:off x="5230390" y="1196893"/>
              <a:ext cx="364067" cy="3471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D</a:t>
              </a:r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87E87B-10A2-44E7-B496-E28F4AC8AAE4}"/>
                </a:ext>
              </a:extLst>
            </p:cNvPr>
            <p:cNvSpPr/>
            <p:nvPr/>
          </p:nvSpPr>
          <p:spPr>
            <a:xfrm>
              <a:off x="7829287" y="4183899"/>
              <a:ext cx="364067" cy="3471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H</a:t>
              </a:r>
              <a:endParaRPr lang="en-CA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A9C4BB-FB00-488A-8B2A-E97E0A5E82C1}"/>
                </a:ext>
              </a:extLst>
            </p:cNvPr>
            <p:cNvSpPr/>
            <p:nvPr/>
          </p:nvSpPr>
          <p:spPr>
            <a:xfrm>
              <a:off x="6691678" y="5308067"/>
              <a:ext cx="364067" cy="3471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I</a:t>
              </a:r>
              <a:endParaRPr lang="en-CA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38E436A-6975-478C-B056-500018242C96}"/>
                </a:ext>
              </a:extLst>
            </p:cNvPr>
            <p:cNvSpPr/>
            <p:nvPr/>
          </p:nvSpPr>
          <p:spPr>
            <a:xfrm>
              <a:off x="4969699" y="5308066"/>
              <a:ext cx="364067" cy="3471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J</a:t>
              </a:r>
              <a:endParaRPr lang="en-CA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C6DD7D-A5A3-47CC-953D-29CF35CAC5A7}"/>
                </a:ext>
              </a:extLst>
            </p:cNvPr>
            <p:cNvSpPr/>
            <p:nvPr/>
          </p:nvSpPr>
          <p:spPr>
            <a:xfrm>
              <a:off x="2318708" y="4262968"/>
              <a:ext cx="364067" cy="3471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L</a:t>
              </a:r>
              <a:endParaRPr lang="en-CA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584400-EFD9-4CC1-824F-A08CB80A7317}"/>
                </a:ext>
              </a:extLst>
            </p:cNvPr>
            <p:cNvSpPr/>
            <p:nvPr/>
          </p:nvSpPr>
          <p:spPr>
            <a:xfrm>
              <a:off x="3332861" y="5344486"/>
              <a:ext cx="364067" cy="3471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K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04260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FCB196-B60E-50CA-42CE-8F5D5E27E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20144"/>
              </p:ext>
            </p:extLst>
          </p:nvPr>
        </p:nvGraphicFramePr>
        <p:xfrm>
          <a:off x="838200" y="1507702"/>
          <a:ext cx="1012214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535">
                  <a:extLst>
                    <a:ext uri="{9D8B030D-6E8A-4147-A177-3AD203B41FA5}">
                      <a16:colId xmlns:a16="http://schemas.microsoft.com/office/drawing/2014/main" val="3441219645"/>
                    </a:ext>
                  </a:extLst>
                </a:gridCol>
                <a:gridCol w="2530535">
                  <a:extLst>
                    <a:ext uri="{9D8B030D-6E8A-4147-A177-3AD203B41FA5}">
                      <a16:colId xmlns:a16="http://schemas.microsoft.com/office/drawing/2014/main" val="3314204696"/>
                    </a:ext>
                  </a:extLst>
                </a:gridCol>
                <a:gridCol w="2530535">
                  <a:extLst>
                    <a:ext uri="{9D8B030D-6E8A-4147-A177-3AD203B41FA5}">
                      <a16:colId xmlns:a16="http://schemas.microsoft.com/office/drawing/2014/main" val="64484853"/>
                    </a:ext>
                  </a:extLst>
                </a:gridCol>
                <a:gridCol w="2530535">
                  <a:extLst>
                    <a:ext uri="{9D8B030D-6E8A-4147-A177-3AD203B41FA5}">
                      <a16:colId xmlns:a16="http://schemas.microsoft.com/office/drawing/2014/main" val="2413423639"/>
                    </a:ext>
                  </a:extLst>
                </a:gridCol>
              </a:tblGrid>
              <a:tr h="319557">
                <a:tc>
                  <a:txBody>
                    <a:bodyPr/>
                    <a:lstStyle/>
                    <a:p>
                      <a:r>
                        <a:rPr lang="en-US" dirty="0"/>
                        <a:t>Street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707745"/>
                  </a:ext>
                </a:extLst>
              </a:tr>
              <a:tr h="319557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>
                          <a:sym typeface="Wingdings" pitchFamily="2" charset="2"/>
                        </a:rPr>
                        <a:t>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(straight)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39333"/>
                  </a:ext>
                </a:extLst>
              </a:tr>
              <a:tr h="319557">
                <a:tc>
                  <a:txBody>
                    <a:bodyPr/>
                    <a:lstStyle/>
                    <a:p>
                      <a:r>
                        <a:rPr lang="en-US" dirty="0"/>
                        <a:t>B </a:t>
                      </a:r>
                      <a:r>
                        <a:rPr lang="en-US" dirty="0">
                          <a:sym typeface="Wingdings" pitchFamily="2" charset="2"/>
                        </a:rPr>
                        <a:t>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 (straight)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291541"/>
                  </a:ext>
                </a:extLst>
              </a:tr>
              <a:tr h="319557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>
                          <a:sym typeface="Wingdings" pitchFamily="2" charset="2"/>
                        </a:rPr>
                        <a:t>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(left)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6037"/>
                  </a:ext>
                </a:extLst>
              </a:tr>
              <a:tr h="319557">
                <a:tc>
                  <a:txBody>
                    <a:bodyPr/>
                    <a:lstStyle/>
                    <a:p>
                      <a:r>
                        <a:rPr lang="en-US" dirty="0"/>
                        <a:t>C </a:t>
                      </a:r>
                      <a:r>
                        <a:rPr lang="en-US" dirty="0">
                          <a:sym typeface="Wingdings" pitchFamily="2" charset="2"/>
                        </a:rPr>
                        <a:t>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85415"/>
                  </a:ext>
                </a:extLst>
              </a:tr>
              <a:tr h="319557">
                <a:tc>
                  <a:txBody>
                    <a:bodyPr/>
                    <a:lstStyle/>
                    <a:p>
                      <a:r>
                        <a:rPr lang="en-US" dirty="0"/>
                        <a:t>D </a:t>
                      </a:r>
                      <a:r>
                        <a:rPr lang="en-US" dirty="0">
                          <a:sym typeface="Wingdings" pitchFamily="2" charset="2"/>
                        </a:rPr>
                        <a:t>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(straight)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26657"/>
                  </a:ext>
                </a:extLst>
              </a:tr>
              <a:tr h="319557">
                <a:tc>
                  <a:txBody>
                    <a:bodyPr/>
                    <a:lstStyle/>
                    <a:p>
                      <a:r>
                        <a:rPr lang="en-US" dirty="0"/>
                        <a:t>E </a:t>
                      </a:r>
                      <a:r>
                        <a:rPr lang="en-US" dirty="0">
                          <a:sym typeface="Wingdings" pitchFamily="2" charset="2"/>
                        </a:rPr>
                        <a:t>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10382"/>
                  </a:ext>
                </a:extLst>
              </a:tr>
              <a:tr h="319557">
                <a:tc>
                  <a:txBody>
                    <a:bodyPr/>
                    <a:lstStyle/>
                    <a:p>
                      <a:r>
                        <a:rPr lang="en-US" dirty="0"/>
                        <a:t>F </a:t>
                      </a:r>
                      <a:r>
                        <a:rPr lang="en-US" dirty="0">
                          <a:sym typeface="Wingdings" pitchFamily="2" charset="2"/>
                        </a:rPr>
                        <a:t>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 (straight)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06526"/>
                  </a:ext>
                </a:extLst>
              </a:tr>
              <a:tr h="319557">
                <a:tc>
                  <a:txBody>
                    <a:bodyPr/>
                    <a:lstStyle/>
                    <a:p>
                      <a:r>
                        <a:rPr lang="en-US" dirty="0"/>
                        <a:t>G </a:t>
                      </a:r>
                      <a:r>
                        <a:rPr lang="en-US" dirty="0">
                          <a:sym typeface="Wingdings" pitchFamily="2" charset="2"/>
                        </a:rPr>
                        <a:t>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42551"/>
                  </a:ext>
                </a:extLst>
              </a:tr>
              <a:tr h="319557">
                <a:tc>
                  <a:txBody>
                    <a:bodyPr/>
                    <a:lstStyle/>
                    <a:p>
                      <a:r>
                        <a:rPr lang="en-US" dirty="0"/>
                        <a:t>H </a:t>
                      </a:r>
                      <a:r>
                        <a:rPr lang="en-US" dirty="0">
                          <a:sym typeface="Wingdings" pitchFamily="2" charset="2"/>
                        </a:rPr>
                        <a:t>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19744"/>
                  </a:ext>
                </a:extLst>
              </a:tr>
              <a:tr h="319557">
                <a:tc>
                  <a:txBody>
                    <a:bodyPr/>
                    <a:lstStyle/>
                    <a:p>
                      <a:r>
                        <a:rPr lang="en-US" dirty="0"/>
                        <a:t>I </a:t>
                      </a:r>
                      <a:r>
                        <a:rPr lang="en-US" dirty="0">
                          <a:sym typeface="Wingdings" pitchFamily="2" charset="2"/>
                        </a:rPr>
                        <a:t>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 (straight)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219126"/>
                  </a:ext>
                </a:extLst>
              </a:tr>
              <a:tr h="319557">
                <a:tc>
                  <a:txBody>
                    <a:bodyPr/>
                    <a:lstStyle/>
                    <a:p>
                      <a:r>
                        <a:rPr lang="en-US" dirty="0"/>
                        <a:t>J </a:t>
                      </a:r>
                      <a:r>
                        <a:rPr lang="en-US" dirty="0">
                          <a:sym typeface="Wingdings" pitchFamily="2" charset="2"/>
                        </a:rPr>
                        <a:t> 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 (straight)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025124"/>
                  </a:ext>
                </a:extLst>
              </a:tr>
              <a:tr h="319557">
                <a:tc>
                  <a:txBody>
                    <a:bodyPr/>
                    <a:lstStyle/>
                    <a:p>
                      <a:r>
                        <a:rPr lang="en-US" dirty="0"/>
                        <a:t>K </a:t>
                      </a:r>
                      <a:r>
                        <a:rPr lang="en-US" dirty="0">
                          <a:sym typeface="Wingdings" pitchFamily="2" charset="2"/>
                        </a:rPr>
                        <a:t> 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428985"/>
                  </a:ext>
                </a:extLst>
              </a:tr>
              <a:tr h="319557">
                <a:tc>
                  <a:txBody>
                    <a:bodyPr/>
                    <a:lstStyle/>
                    <a:p>
                      <a:r>
                        <a:rPr lang="en-US" dirty="0"/>
                        <a:t>L </a:t>
                      </a:r>
                      <a:r>
                        <a:rPr lang="en-US" dirty="0">
                          <a:sym typeface="Wingdings" pitchFamily="2" charset="2"/>
                        </a:rPr>
                        <a:t>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5460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F582E10-9A48-5BD6-8110-3ADB3FA7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Street </a:t>
            </a:r>
            <a:r>
              <a:rPr lang="de-AT" dirty="0" err="1"/>
              <a:t>Map</a:t>
            </a:r>
            <a:r>
              <a:rPr lang="de-AT" dirty="0"/>
              <a:t>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671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151</Words>
  <Application>Microsoft Macintosh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PowerPoint Presentation</vt:lpstr>
      <vt:lpstr>Visualized RDF Graph</vt:lpstr>
      <vt:lpstr>Street Map (V,E)</vt:lpstr>
      <vt:lpstr>Street Map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Tampier</dc:creator>
  <cp:lastModifiedBy>Alexander Tampier</cp:lastModifiedBy>
  <cp:revision>3</cp:revision>
  <dcterms:created xsi:type="dcterms:W3CDTF">2024-11-25T13:09:21Z</dcterms:created>
  <dcterms:modified xsi:type="dcterms:W3CDTF">2024-11-25T14:44:53Z</dcterms:modified>
</cp:coreProperties>
</file>