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9BEA43-F768-4161-8C99-A73E90B71F67}">
  <a:tblStyle styleId="{419BEA43-F768-4161-8C99-A73E90B71F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0ecfad48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0ecfad48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28aef00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28aef00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0ecfad48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0ecfad48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0ecfad48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0ecfad48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0ecfad48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0ecfad48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0ecfad48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0ecfad48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f0d8308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f0d8308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0ecfad4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0ecfad4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0ecfad48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0ecfad48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0ecfad48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0ecfad48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0ecfad48b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0ecfad48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f0d83085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f0d83085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0ecfad4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0ecfad4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0ecfad48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0ecfad48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Concepts and Models of Knowledge Engineering</a:t>
            </a:r>
            <a:endParaRPr b="1"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/>
              <a:t>Car Proposes Actions </a:t>
            </a:r>
            <a:endParaRPr b="1" sz="2800"/>
          </a:p>
          <a:p>
            <a:pPr indent="0" lvl="0" marL="0" rtl="0" algn="ctr">
              <a:spcBef>
                <a:spcPts val="1200"/>
              </a:spcBef>
              <a:spcAft>
                <a:spcPts val="6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 sz="2800"/>
              <a:t>Based on the Current State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Group 5: </a:t>
            </a:r>
            <a:r>
              <a:rPr lang="en" sz="1000"/>
              <a:t>Bobko Yuliia, Ligori Armela, Farkhondeh Mehran, Mühlbauer Thomas, Tekhov Oleksii</a:t>
            </a:r>
            <a:endParaRPr sz="1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50900"/>
            <a:ext cx="1585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Logic for Python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241925" y="1111800"/>
            <a:ext cx="4725000" cy="19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Handles </a:t>
            </a:r>
            <a:r>
              <a:rPr lang="en"/>
              <a:t>fuzzification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Handles </a:t>
            </a:r>
            <a:r>
              <a:rPr lang="en"/>
              <a:t>defuzzification</a:t>
            </a:r>
            <a:r>
              <a:rPr lang="en"/>
              <a:t> using the COG (center of gravity) method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Provides functions for fuzzy sets: linear, triangular, trapezoid, sigmoid…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Provides hedges (very) and combinators (and, or)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076" y="1045038"/>
            <a:ext cx="3103101" cy="29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5700675" y="4071175"/>
            <a:ext cx="29685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00"/>
              <a:t>https://github.com/Python-Fuzzylogic/fuzzylogic/blob/master/docs/Showcase.ipynb</a:t>
            </a:r>
            <a:endParaRPr sz="7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175" y="3194100"/>
            <a:ext cx="3903025" cy="1092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350900"/>
            <a:ext cx="1585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Docker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Python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Flask Framework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Swagger API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fuzzylogic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matplotlib</a:t>
            </a:r>
            <a:endParaRPr sz="200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700" y="911900"/>
            <a:ext cx="178124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4050" y="1874977"/>
            <a:ext cx="1123025" cy="9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2400" y="2104176"/>
            <a:ext cx="2045325" cy="604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2524" y="3446150"/>
            <a:ext cx="20453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350900"/>
            <a:ext cx="1585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236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Swagger API Endpoint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3465" l="0" r="0" t="0"/>
          <a:stretch/>
        </p:blipFill>
        <p:spPr>
          <a:xfrm>
            <a:off x="311700" y="787200"/>
            <a:ext cx="3984774" cy="405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 rotWithShape="1">
          <a:blip r:embed="rId4">
            <a:alphaModFix/>
          </a:blip>
          <a:srcRect b="22672" l="0" r="0" t="0"/>
          <a:stretch/>
        </p:blipFill>
        <p:spPr>
          <a:xfrm>
            <a:off x="4508500" y="787200"/>
            <a:ext cx="4255250" cy="40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1801475"/>
            <a:ext cx="85206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DEMO</a:t>
            </a:r>
            <a:endParaRPr sz="4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the solution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618175"/>
            <a:ext cx="372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What worked well: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High </a:t>
            </a:r>
            <a:r>
              <a:rPr lang="en">
                <a:solidFill>
                  <a:schemeClr val="dk1"/>
                </a:solidFill>
              </a:rPr>
              <a:t>ambiguity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Meaningful output (including incentives)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Easy to use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Easy to modify (fine-tune variables and rules)</a:t>
            </a:r>
            <a:endParaRPr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4884725" y="1618175"/>
            <a:ext cx="372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What can be improved: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More fuzzy sets for output variables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More complexity for the sets’ functions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Simulations can be done to analyse the results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0" y="199905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Questions?</a:t>
            </a:r>
            <a:endParaRPr sz="2920"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0" y="1452175"/>
            <a:ext cx="91440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Thank you!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How to choose car actions?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70000" y="1163550"/>
            <a:ext cx="8562300" cy="25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variables to consider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action is more important?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Client’s input to consider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logic cannot properly handle ambiguity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50900"/>
            <a:ext cx="1585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Fuzzy Inference System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2006338"/>
            <a:ext cx="3790500" cy="16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</a:t>
            </a:r>
            <a:r>
              <a:rPr lang="en"/>
              <a:t>: environmental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</a:t>
            </a:r>
            <a:r>
              <a:rPr lang="en"/>
              <a:t>: proposed 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</a:t>
            </a:r>
            <a:r>
              <a:rPr lang="en"/>
              <a:t> that map input to output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347" y="1330350"/>
            <a:ext cx="5147650" cy="298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50900"/>
            <a:ext cx="1585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proposed system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325" y="1148475"/>
            <a:ext cx="401335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50900"/>
            <a:ext cx="1585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variables</a:t>
            </a:r>
            <a:endParaRPr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370500" y="108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{419BEA43-F768-4161-8C99-A73E90B71F67}</a:tableStyleId>
              </a:tblPr>
              <a:tblGrid>
                <a:gridCol w="2451325"/>
                <a:gridCol w="5951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Variable name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Temperature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Current temperature in </a:t>
                      </a:r>
                      <a:r>
                        <a:rPr lang="en"/>
                        <a:t>Celsius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Ride time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Length of the current ride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in minutes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Fuel level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Current quantity of fuel in liters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Traffic congestion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ean average speed </a:t>
                      </a:r>
                      <a:r>
                        <a:rPr lang="en"/>
                        <a:t>of the selected route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in km/h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Car’s m</a:t>
                      </a:r>
                      <a:r>
                        <a:rPr b="1" lang="en"/>
                        <a:t>aintenance history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Condition of the car presented as a range (very poorly maintained – very well maintained)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 of interest (POI)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POI in the area presented as a range (scarce – abundant)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Visibility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Clarity of sight calculated by car’s sensors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Daytime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of the day in hours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r>
              <a:rPr lang="en"/>
              <a:t> variables</a:t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370500" y="108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{419BEA43-F768-4161-8C99-A73E90B71F67}</a:tableStyleId>
              </a:tblPr>
              <a:tblGrid>
                <a:gridCol w="2382050"/>
                <a:gridCol w="6020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Variable name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Gas station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Refuel the car and provide intensive to the rider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Open windows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 the windows based on POI and visibility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Supply customer with a snack and water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Provide snacks and water based on ride time and temperature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Adjust speed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Adjust speed of the car based on visibility and traffic congestion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Go to the maintenance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Fix the car based on ride time and maintenance history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Recommend a stop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Advise stop if area has POIs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</a:t>
                      </a:r>
                      <a:r>
                        <a:rPr b="1" lang="en"/>
                        <a:t>eadlight intensity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Adjust headlight intensity based on visibility and daytime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Recommend car-sharing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Recommend  to split ride with other rides based on daytime and traffic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input variable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0" y="767975"/>
            <a:ext cx="452954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02150" y="1076500"/>
            <a:ext cx="3790500" cy="24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Ranges = Fuzzy 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Describe variable with human language: “short ride time”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Overlapping sets provide </a:t>
            </a:r>
            <a:r>
              <a:rPr lang="en"/>
              <a:t>ambiguity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50900"/>
            <a:ext cx="1585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87900" y="28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output variable (recommendation)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4684150" y="1010750"/>
            <a:ext cx="4283100" cy="24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Same idea as input variables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Rules based on two inputs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Output is the </a:t>
            </a:r>
            <a:r>
              <a:rPr lang="en" sz="1700"/>
              <a:t>plausibility</a:t>
            </a:r>
            <a:r>
              <a:rPr lang="en" sz="1700"/>
              <a:t> of action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Can be compared to other actions</a:t>
            </a:r>
            <a:endParaRPr sz="170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25" y="934550"/>
            <a:ext cx="4283051" cy="355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375" y="2370650"/>
            <a:ext cx="3995725" cy="2155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350900"/>
            <a:ext cx="1585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output variable (value)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908600" y="1017725"/>
            <a:ext cx="4031400" cy="17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Different interpretation of the output value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Output is specific to the action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Cannot be compared to other actions</a:t>
            </a:r>
            <a:endParaRPr sz="1700"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0" l="0" r="4003" t="0"/>
          <a:stretch/>
        </p:blipFill>
        <p:spPr>
          <a:xfrm>
            <a:off x="304800" y="1170125"/>
            <a:ext cx="4419599" cy="29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1000" y="2575025"/>
            <a:ext cx="3847501" cy="1900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350900"/>
            <a:ext cx="1585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