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0DEB-509D-4D1D-A6CE-7E43CFEA28D5}" type="datetimeFigureOut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B45-6BD1-4075-AB7F-79422434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88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0DEB-509D-4D1D-A6CE-7E43CFEA28D5}" type="datetimeFigureOut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B45-6BD1-4075-AB7F-79422434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42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0DEB-509D-4D1D-A6CE-7E43CFEA28D5}" type="datetimeFigureOut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B45-6BD1-4075-AB7F-79422434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1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0DEB-509D-4D1D-A6CE-7E43CFEA28D5}" type="datetimeFigureOut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B45-6BD1-4075-AB7F-79422434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6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0DEB-509D-4D1D-A6CE-7E43CFEA28D5}" type="datetimeFigureOut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B45-6BD1-4075-AB7F-79422434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36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0DEB-509D-4D1D-A6CE-7E43CFEA28D5}" type="datetimeFigureOut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B45-6BD1-4075-AB7F-79422434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34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0DEB-509D-4D1D-A6CE-7E43CFEA28D5}" type="datetimeFigureOut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B45-6BD1-4075-AB7F-79422434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42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0DEB-509D-4D1D-A6CE-7E43CFEA28D5}" type="datetimeFigureOut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B45-6BD1-4075-AB7F-79422434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15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0DEB-509D-4D1D-A6CE-7E43CFEA28D5}" type="datetimeFigureOut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B45-6BD1-4075-AB7F-79422434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50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0DEB-509D-4D1D-A6CE-7E43CFEA28D5}" type="datetimeFigureOut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B45-6BD1-4075-AB7F-79422434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98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0DEB-509D-4D1D-A6CE-7E43CFEA28D5}" type="datetimeFigureOut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B45-6BD1-4075-AB7F-79422434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65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00DEB-509D-4D1D-A6CE-7E43CFEA28D5}" type="datetimeFigureOut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B45-6BD1-4075-AB7F-794224346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1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最后我们得到了什么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296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最后我们得到了什么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最后我们得到了什么</dc:title>
  <dc:creator>lucien wang</dc:creator>
  <cp:lastModifiedBy>lucien wang</cp:lastModifiedBy>
  <cp:revision>2</cp:revision>
  <dcterms:created xsi:type="dcterms:W3CDTF">2014-10-13T10:58:47Z</dcterms:created>
  <dcterms:modified xsi:type="dcterms:W3CDTF">2014-10-13T12:35:42Z</dcterms:modified>
</cp:coreProperties>
</file>