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</p:sldMasterIdLst>
  <p:notesMasterIdLst>
    <p:notesMasterId r:id="rId4"/>
  </p:notesMasterIdLst>
  <p:handoutMasterIdLst>
    <p:handoutMasterId r:id="rId5"/>
  </p:handoutMasterIdLst>
  <p:sldIdLst>
    <p:sldId id="256" r:id="rId2"/>
    <p:sldId id="287" r:id="rId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687"/>
    <a:srgbClr val="149D66"/>
    <a:srgbClr val="4DC780"/>
    <a:srgbClr val="194C3E"/>
    <a:srgbClr val="D9D9D9"/>
    <a:srgbClr val="009E60"/>
    <a:srgbClr val="003300"/>
    <a:srgbClr val="33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58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-1620" y="-90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4CA1-4AF8-224A-AC3C-6A8A76475C61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EBEE-2A09-5B46-AD77-A78B290B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554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4017-4F76-8044-9AEC-004586A94155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5FA5-4185-1B4F-9DB7-D6C60F4AD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7754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rgbClr val="009E6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rgbClr val="49C687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2" y="1403776"/>
            <a:ext cx="8402998" cy="1800000"/>
          </a:xfrm>
        </p:spPr>
        <p:txBody>
          <a:bodyPr vert="horz" lIns="91440" tIns="0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194C3E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2" y="3219748"/>
            <a:ext cx="8402998" cy="1770221"/>
          </a:xfrm>
        </p:spPr>
        <p:txBody>
          <a:bodyPr lIns="118872" tIns="0" rIns="45720" bIns="0" anchor="t"/>
          <a:lstStyle>
            <a:lvl1pPr marL="0" indent="0" algn="l">
              <a:buNone/>
              <a:defRPr sz="2000">
                <a:solidFill>
                  <a:srgbClr val="149D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3DFE-44A7-254C-BDAC-36B719E115F1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9419" y="4989969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-2"/>
            <a:ext cx="360001" cy="360000"/>
          </a:xfrm>
          <a:prstGeom prst="rect">
            <a:avLst/>
          </a:prstGeom>
          <a:solidFill>
            <a:srgbClr val="49C687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360001" y="0"/>
            <a:ext cx="8803418" cy="360000"/>
          </a:xfrm>
          <a:prstGeom prst="rect">
            <a:avLst/>
          </a:prstGeom>
          <a:solidFill>
            <a:srgbClr val="009E6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B12-EC99-DD4D-B1B3-B77D5EC323E1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6781800" y="274640"/>
            <a:ext cx="2380488" cy="6583360"/>
          </a:xfrm>
          <a:prstGeom prst="rect">
            <a:avLst/>
          </a:prstGeom>
          <a:solidFill>
            <a:srgbClr val="009E6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ltGray">
          <a:xfrm flipV="1">
            <a:off x="6782931" y="0"/>
            <a:ext cx="2380488" cy="274640"/>
          </a:xfrm>
          <a:prstGeom prst="rect">
            <a:avLst/>
          </a:prstGeom>
          <a:solidFill>
            <a:srgbClr val="4DC78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625291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1" y="274640"/>
            <a:ext cx="6311173" cy="625291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256F-5B90-4245-92C4-3E0996358E5C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8535" y="6527554"/>
            <a:ext cx="4823770" cy="365125"/>
          </a:xfrm>
        </p:spPr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215" y="6527554"/>
            <a:ext cx="1068204" cy="347230"/>
          </a:xfrm>
        </p:spPr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0"/>
            <a:ext cx="8443420" cy="692694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38912" indent="-320040">
              <a:buClr>
                <a:srgbClr val="194C3E"/>
              </a:buClr>
              <a:buFont typeface="Wingdings 2" charset="2"/>
              <a:buChar char=""/>
              <a:defRPr/>
            </a:lvl1pPr>
            <a:lvl2pPr>
              <a:buClr>
                <a:srgbClr val="149D66"/>
              </a:buClr>
              <a:defRPr/>
            </a:lvl2pPr>
            <a:lvl3pPr>
              <a:buClr>
                <a:srgbClr val="4DC780"/>
              </a:buClr>
              <a:defRPr/>
            </a:lvl3pPr>
            <a:lvl4pPr>
              <a:buClr>
                <a:srgbClr val="194C3E"/>
              </a:buClr>
              <a:defRPr/>
            </a:lvl4pPr>
            <a:lvl5pPr>
              <a:buClr>
                <a:srgbClr val="149D66"/>
              </a:buClr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821B-4DD2-0F4D-8A21-133DBD86BA02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rgbClr val="149D66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rgbClr val="49C687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359999" y="2"/>
            <a:ext cx="8803419" cy="2160000"/>
          </a:xfrm>
          <a:prstGeom prst="rect">
            <a:avLst/>
          </a:prstGeom>
          <a:solidFill>
            <a:srgbClr val="009E6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" y="5"/>
            <a:ext cx="360000" cy="2160000"/>
          </a:xfrm>
          <a:prstGeom prst="rect">
            <a:avLst/>
          </a:prstGeom>
          <a:solidFill>
            <a:srgbClr val="4DC78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2"/>
            <a:ext cx="8402999" cy="1536780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999" y="1536782"/>
            <a:ext cx="8402999" cy="634393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12B-C296-F345-87F5-2759BD258B4D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692691"/>
            <a:ext cx="4135799" cy="583486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001" y="692692"/>
            <a:ext cx="4252419" cy="583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B0C1-50D8-6B4E-B078-73F266C2F344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692692"/>
            <a:ext cx="413738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1" y="1408047"/>
            <a:ext cx="4137387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788" y="692692"/>
            <a:ext cx="4255631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788" y="1408047"/>
            <a:ext cx="4255631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FF9-C975-8844-AD5D-B9D608853EB8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5E4-120D-1447-A443-87F5FA017540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C9DF-4929-B34E-A621-5B3F33074E66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0"/>
            <a:ext cx="8440818" cy="679867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743133"/>
            <a:ext cx="8580017" cy="4784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679867"/>
            <a:ext cx="8440818" cy="106326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22E4-2DE5-B44F-B04A-4B5288EDC3DC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28" y="0"/>
            <a:ext cx="8398704" cy="69269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3627" y="1603460"/>
            <a:ext cx="8398704" cy="4900173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627" y="692695"/>
            <a:ext cx="8398704" cy="910765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3627" y="6503635"/>
            <a:ext cx="1507245" cy="353403"/>
          </a:xfrm>
        </p:spPr>
        <p:txBody>
          <a:bodyPr/>
          <a:lstStyle/>
          <a:p>
            <a:fld id="{712157B5-C1DE-C442-9F32-AC8B3B3DBDDD}" type="datetime1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0871" y="6503634"/>
            <a:ext cx="6314148" cy="3543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019" y="6503635"/>
            <a:ext cx="958981" cy="354365"/>
          </a:xfrm>
        </p:spPr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ltGray">
          <a:xfrm>
            <a:off x="359999" y="2"/>
            <a:ext cx="8803419" cy="692689"/>
          </a:xfrm>
          <a:prstGeom prst="rect">
            <a:avLst/>
          </a:prstGeom>
          <a:solidFill>
            <a:srgbClr val="009E6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" y="5"/>
            <a:ext cx="360000" cy="692689"/>
          </a:xfrm>
          <a:prstGeom prst="rect">
            <a:avLst/>
          </a:prstGeom>
          <a:solidFill>
            <a:srgbClr val="4DC78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rgbClr val="009E6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rgbClr val="4DC78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1" y="2"/>
            <a:ext cx="8443420" cy="69269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692694"/>
            <a:ext cx="8443420" cy="583485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1" y="6527554"/>
            <a:ext cx="1487402" cy="330446"/>
          </a:xfrm>
          <a:prstGeom prst="rect">
            <a:avLst/>
          </a:prstGeom>
        </p:spPr>
        <p:txBody>
          <a:bodyPr vert="horz" lIns="109728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FDEDFCCF-60BF-3740-B6B6-663D67A894BB}" type="datetime1">
              <a:rPr lang="en-US" smtClean="0"/>
              <a:pPr/>
              <a:t>11/18/2013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403" y="6527554"/>
            <a:ext cx="6247811" cy="330446"/>
          </a:xfrm>
          <a:prstGeom prst="rect">
            <a:avLst/>
          </a:prstGeom>
        </p:spPr>
        <p:txBody>
          <a:bodyPr vert="horz" lIns="45720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extLst/>
          </a:lstStyle>
          <a:p>
            <a:r>
              <a:rPr lang="en-US" dirty="0" smtClean="0"/>
              <a:t>For more information, please visit http://xiaolongzhu.org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215" y="6527553"/>
            <a:ext cx="1068204" cy="347231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Segoe UI" pitchFamily="34" charset="0"/>
          <a:ea typeface="Segoe UI" pitchFamily="34" charset="0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194C3E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009E60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4DC780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194C3E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009E60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lzhu@cs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PPT Template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Xiaolong</a:t>
            </a:r>
            <a:r>
              <a:rPr lang="en-US" dirty="0" smtClean="0"/>
              <a:t> Zhu</a:t>
            </a:r>
          </a:p>
          <a:p>
            <a:r>
              <a:rPr lang="en-US" dirty="0" smtClean="0">
                <a:hlinkClick r:id="rId2"/>
              </a:rPr>
              <a:t>xlzhu@cs.hku.hk</a:t>
            </a:r>
            <a:endParaRPr lang="en-US" dirty="0" smtClean="0"/>
          </a:p>
          <a:p>
            <a:r>
              <a:rPr lang="en-US" dirty="0" smtClean="0"/>
              <a:t>Nov 19, </a:t>
            </a:r>
            <a:r>
              <a:rPr lang="en-US" dirty="0" smtClean="0"/>
              <a:t>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72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821B-4DD2-0F4D-8A21-133DBD86BA02}" type="datetime1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more information, please visit http://xiaolongzhu.org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xlzhuathku_ppt_template">
      <a:dk1>
        <a:sysClr val="windowText" lastClr="000000"/>
      </a:dk1>
      <a:lt1>
        <a:sysClr val="window" lastClr="FFFFFF"/>
      </a:lt1>
      <a:dk2>
        <a:srgbClr val="006600"/>
      </a:dk2>
      <a:lt2>
        <a:srgbClr val="CCCCCC"/>
      </a:lt2>
      <a:accent1>
        <a:srgbClr val="009900"/>
      </a:accent1>
      <a:accent2>
        <a:srgbClr val="990000"/>
      </a:accent2>
      <a:accent3>
        <a:srgbClr val="336633"/>
      </a:accent3>
      <a:accent4>
        <a:srgbClr val="CC0000"/>
      </a:accent4>
      <a:accent5>
        <a:srgbClr val="003300"/>
      </a:accent5>
      <a:accent6>
        <a:srgbClr val="330000"/>
      </a:accent6>
      <a:hlink>
        <a:srgbClr val="3300FF"/>
      </a:hlink>
      <a:folHlink>
        <a:srgbClr val="663300"/>
      </a:folHlink>
    </a:clrScheme>
    <a:fontScheme name="xlzhuathku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PPT Template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Zhu</dc:creator>
  <cp:lastModifiedBy>Admin Account</cp:lastModifiedBy>
  <cp:revision>285</cp:revision>
  <dcterms:created xsi:type="dcterms:W3CDTF">2011-12-08T16:58:22Z</dcterms:created>
  <dcterms:modified xsi:type="dcterms:W3CDTF">2013-11-18T07:32:49Z</dcterms:modified>
</cp:coreProperties>
</file>