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9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33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showOutlineIcons="0"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9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4" d="100"/>
          <a:sy n="74" d="100"/>
        </p:scale>
        <p:origin x="-3208" y="-112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E4CA1-4AF8-224A-AC3C-6A8A76475C61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FEBEE-2A09-5B46-AD77-A78B290BB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5554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E4017-4F76-8044-9AEC-004586A94155}" type="datetimeFigureOut">
              <a:rPr lang="en-US" smtClean="0"/>
              <a:pPr/>
              <a:t>11/27/2012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35FA5-4185-1B4F-9DB7-D6C60F4ADA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77547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ltGray">
          <a:xfrm>
            <a:off x="-1" y="6514788"/>
            <a:ext cx="9163419" cy="35999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 bwMode="ltGray">
          <a:xfrm>
            <a:off x="8816248" y="6514787"/>
            <a:ext cx="345620" cy="35999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 bwMode="ltGray">
          <a:xfrm>
            <a:off x="1" y="-1"/>
            <a:ext cx="360001" cy="16676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rgbClr val="0AFF0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2" y="1403776"/>
            <a:ext cx="8402998" cy="1800000"/>
          </a:xfrm>
        </p:spPr>
        <p:txBody>
          <a:bodyPr vert="horz" lIns="91440" tIns="0" rIns="4572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solidFill>
                  <a:schemeClr val="tx2">
                    <a:lumMod val="50000"/>
                  </a:schemeClr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2" y="3219748"/>
            <a:ext cx="8402998" cy="1770221"/>
          </a:xfrm>
        </p:spPr>
        <p:txBody>
          <a:bodyPr lIns="118872" tIns="0" rIns="45720" bIns="0" anchor="t"/>
          <a:lstStyle>
            <a:lvl1pPr marL="0" indent="0" algn="l"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53DFE-44A7-254C-BDAC-36B719E115F1}" type="datetime1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19419" y="4989969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 userDrawn="1"/>
        </p:nvSpPr>
        <p:spPr bwMode="ltGray">
          <a:xfrm>
            <a:off x="360002" y="-1"/>
            <a:ext cx="8783998" cy="166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rgbClr val="0AFF0A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166759"/>
            <a:ext cx="360001" cy="55159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rgbClr val="0AFF0A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ltGray">
          <a:xfrm>
            <a:off x="360001" y="166760"/>
            <a:ext cx="8783998" cy="5515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rgbClr val="0AFF0A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1B12-EC99-DD4D-B1B3-B77D5EC323E1}" type="datetime1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ltGray">
          <a:xfrm>
            <a:off x="6781800" y="274640"/>
            <a:ext cx="2380488" cy="6583360"/>
          </a:xfrm>
          <a:prstGeom prst="rect">
            <a:avLst/>
          </a:prstGeom>
          <a:solidFill>
            <a:schemeClr val="bg2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 userDrawn="1"/>
        </p:nvSpPr>
        <p:spPr bwMode="ltGray">
          <a:xfrm flipV="1">
            <a:off x="6782931" y="0"/>
            <a:ext cx="2380488" cy="274640"/>
          </a:xfrm>
          <a:prstGeom prst="rect">
            <a:avLst/>
          </a:prstGeom>
          <a:solidFill>
            <a:schemeClr val="bg2">
              <a:lumMod val="1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001" y="274640"/>
            <a:ext cx="6311173" cy="625291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256F-5B90-4245-92C4-3E0996358E5C}" type="datetime1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8535" y="6527554"/>
            <a:ext cx="4823770" cy="365125"/>
          </a:xfrm>
        </p:spPr>
        <p:txBody>
          <a:bodyPr/>
          <a:lstStyle/>
          <a:p>
            <a:r>
              <a:rPr lang="en-US" smtClean="0"/>
              <a:t>Pages you know.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5215" y="6527554"/>
            <a:ext cx="1068204" cy="347230"/>
          </a:xfrm>
        </p:spPr>
        <p:txBody>
          <a:bodyPr/>
          <a:lstStyle/>
          <a:p>
            <a:fld id="{D78EC303-C52C-464C-ACAF-04B27DC9A6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 bwMode="ltGray">
          <a:xfrm flipH="1">
            <a:off x="6768970" y="274640"/>
            <a:ext cx="45719" cy="65833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 userDrawn="1"/>
        </p:nvSpPr>
        <p:spPr bwMode="ltGray">
          <a:xfrm flipH="1" flipV="1">
            <a:off x="6770101" y="0"/>
            <a:ext cx="45719" cy="27464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/>
          <p:nvPr userDrawn="1"/>
        </p:nvSpPr>
        <p:spPr bwMode="ltGray">
          <a:xfrm>
            <a:off x="6671174" y="274640"/>
            <a:ext cx="102633" cy="65833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6" name="Rectangle 15"/>
          <p:cNvSpPr/>
          <p:nvPr userDrawn="1"/>
        </p:nvSpPr>
        <p:spPr bwMode="ltGray">
          <a:xfrm flipV="1">
            <a:off x="6672305" y="0"/>
            <a:ext cx="102633" cy="27464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403" y="0"/>
            <a:ext cx="6956017" cy="692694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821B-4DD2-0F4D-8A21-133DBD86BA02}" type="datetime1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ltGray">
          <a:xfrm>
            <a:off x="-1" y="6514788"/>
            <a:ext cx="9163419" cy="35999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 bwMode="ltGray">
          <a:xfrm>
            <a:off x="8816248" y="6514787"/>
            <a:ext cx="345620" cy="35999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 bwMode="ltGray">
          <a:xfrm>
            <a:off x="360000" y="1"/>
            <a:ext cx="8783999" cy="2435759"/>
          </a:xfrm>
          <a:prstGeom prst="rect">
            <a:avLst/>
          </a:prstGeom>
          <a:solidFill>
            <a:schemeClr val="bg2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1" y="1"/>
            <a:ext cx="8402999" cy="1755647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1" y="1755648"/>
            <a:ext cx="8402999" cy="634393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112B-C296-F345-87F5-2759BD258B4D}" type="datetime1">
              <a:rPr lang="en-US" smtClean="0"/>
              <a:pPr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Pages you know.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 bwMode="ltGray">
          <a:xfrm>
            <a:off x="1" y="2435759"/>
            <a:ext cx="360001" cy="166761"/>
          </a:xfrm>
          <a:prstGeom prst="rect">
            <a:avLst/>
          </a:prstGeom>
          <a:solidFill>
            <a:schemeClr val="accent3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rgbClr val="0AFF0A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ltGray">
          <a:xfrm>
            <a:off x="360002" y="2435759"/>
            <a:ext cx="8783998" cy="1667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rgbClr val="0AFF0A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ltGray">
          <a:xfrm>
            <a:off x="-1547" y="2"/>
            <a:ext cx="360001" cy="2435758"/>
          </a:xfrm>
          <a:prstGeom prst="rect">
            <a:avLst/>
          </a:prstGeom>
          <a:solidFill>
            <a:schemeClr val="bg2">
              <a:lumMod val="1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rgbClr val="0AFF0A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ltGray">
          <a:xfrm>
            <a:off x="-1547" y="2390041"/>
            <a:ext cx="360001" cy="4571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rgbClr val="0AFF0A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 bwMode="ltGray">
          <a:xfrm>
            <a:off x="358454" y="2390041"/>
            <a:ext cx="8783998" cy="4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rgbClr val="0AFF0A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1" y="692691"/>
            <a:ext cx="4135799" cy="5834861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1001" y="692692"/>
            <a:ext cx="4252419" cy="5834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B0C1-50D8-6B4E-B078-73F266C2F344}" type="datetime1">
              <a:rPr lang="en-US" smtClean="0"/>
              <a:pPr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1" y="692692"/>
            <a:ext cx="413738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1" y="1408047"/>
            <a:ext cx="4137387" cy="51195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47788" y="692692"/>
            <a:ext cx="4255631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7788" y="1408047"/>
            <a:ext cx="4255631" cy="51195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7FF9-C975-8844-AD5D-B9D608853EB8}" type="datetime1">
              <a:rPr lang="en-US" smtClean="0"/>
              <a:pPr/>
              <a:t>11/27/2012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D5E4-120D-1447-A443-87F5FA017540}" type="datetime1">
              <a:rPr lang="en-US" smtClean="0"/>
              <a:pPr/>
              <a:t>11/27/2012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C9DF-4929-B34E-A621-5B3F33074E66}" type="datetime1">
              <a:rPr lang="en-US" smtClean="0"/>
              <a:pPr/>
              <a:t>11/27/2012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403" y="0"/>
            <a:ext cx="6953416" cy="679867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1" y="1743133"/>
            <a:ext cx="8580017" cy="4784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1" y="679867"/>
            <a:ext cx="8440818" cy="1063266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22E4-2DE5-B44F-B04A-4B5288EDC3DC}" type="datetime1">
              <a:rPr lang="en-US" smtClean="0"/>
              <a:pPr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0872" y="0"/>
            <a:ext cx="6891459" cy="692695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3627" y="1603460"/>
            <a:ext cx="8398704" cy="4900173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3627" y="692695"/>
            <a:ext cx="8398704" cy="910765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63627" y="6503635"/>
            <a:ext cx="1507245" cy="353403"/>
          </a:xfrm>
        </p:spPr>
        <p:txBody>
          <a:bodyPr/>
          <a:lstStyle/>
          <a:p>
            <a:fld id="{712157B5-C1DE-C442-9F32-AC8B3B3DBDDD}" type="datetime1">
              <a:rPr lang="en-US" smtClean="0"/>
              <a:pPr/>
              <a:t>11/27/2012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70871" y="6503634"/>
            <a:ext cx="6314148" cy="3543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Pages you know.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5019" y="6503635"/>
            <a:ext cx="958981" cy="354365"/>
          </a:xfrm>
        </p:spPr>
        <p:txBody>
          <a:bodyPr/>
          <a:lstStyle/>
          <a:p>
            <a:fld id="{D78EC303-C52C-464C-ACAF-04B27DC9A6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ltGray">
          <a:xfrm>
            <a:off x="-1" y="6514788"/>
            <a:ext cx="9163419" cy="35999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8816248" y="6514787"/>
            <a:ext cx="345620" cy="35999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ltGray">
          <a:xfrm>
            <a:off x="1847403" y="-1"/>
            <a:ext cx="6981675" cy="692696"/>
          </a:xfrm>
          <a:prstGeom prst="rect">
            <a:avLst/>
          </a:prstGeom>
          <a:solidFill>
            <a:schemeClr val="bg2">
              <a:lumMod val="25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r" eaLnBrk="1" latinLnBrk="0" hangingPunct="1"/>
            <a:endParaRPr kumimoji="0"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47403" y="2"/>
            <a:ext cx="6956017" cy="692690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692694"/>
            <a:ext cx="8443420" cy="583485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1" y="6527554"/>
            <a:ext cx="1487402" cy="330446"/>
          </a:xfrm>
          <a:prstGeom prst="rect">
            <a:avLst/>
          </a:prstGeom>
        </p:spPr>
        <p:txBody>
          <a:bodyPr vert="horz" lIns="109728" rIns="45720" bIns="0" rtlCol="0" anchor="ctr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  <a:extLst/>
          </a:lstStyle>
          <a:p>
            <a:fld id="{FDEDFCCF-60BF-3740-B6B6-663D67A894BB}" type="datetime1">
              <a:rPr lang="en-US" smtClean="0"/>
              <a:pPr/>
              <a:t>11/27/2012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7403" y="6527554"/>
            <a:ext cx="6247811" cy="330446"/>
          </a:xfrm>
          <a:prstGeom prst="rect">
            <a:avLst/>
          </a:prstGeom>
        </p:spPr>
        <p:txBody>
          <a:bodyPr vert="horz" lIns="45720" rIns="45720" bIns="0" rtlCol="0" anchor="ctr"/>
          <a:lstStyle>
            <a:lvl1pPr algn="l" eaLnBrk="1" latinLnBrk="0" hangingPunct="1">
              <a:defRPr kumimoji="0" sz="120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extLst/>
          </a:lstStyle>
          <a:p>
            <a:r>
              <a:rPr lang="en-US" dirty="0" smtClean="0"/>
              <a:t>Pages you know.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5215" y="6527553"/>
            <a:ext cx="1068204" cy="347231"/>
          </a:xfrm>
          <a:prstGeom prst="rect">
            <a:avLst/>
          </a:prstGeom>
        </p:spPr>
        <p:txBody>
          <a:bodyPr vert="horz" bIns="0" rtlCol="0" anchor="ctr"/>
          <a:lstStyle>
            <a:lvl1pPr algn="r" eaLnBrk="1" latinLnBrk="0" hangingPunct="1">
              <a:defRPr kumimoji="0" sz="1200">
                <a:solidFill>
                  <a:srgbClr val="FFFFFF"/>
                </a:solidFill>
              </a:defRPr>
            </a:lvl1pPr>
            <a:extLst/>
          </a:lstStyle>
          <a:p>
            <a:fld id="{D78EC303-C52C-464C-ACAF-04B27DC9A6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ltGray">
          <a:xfrm>
            <a:off x="8993256" y="2"/>
            <a:ext cx="170163" cy="6926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 userDrawn="1"/>
        </p:nvSpPr>
        <p:spPr bwMode="ltGray">
          <a:xfrm>
            <a:off x="8816249" y="-1"/>
            <a:ext cx="175100" cy="6926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ltGray">
          <a:xfrm>
            <a:off x="-1566" y="-1"/>
            <a:ext cx="180783" cy="69269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 bwMode="ltGray">
          <a:xfrm>
            <a:off x="180001" y="-2"/>
            <a:ext cx="180000" cy="6926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ltGray">
          <a:xfrm>
            <a:off x="360001" y="2"/>
            <a:ext cx="1487402" cy="69268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r" eaLnBrk="1" latinLnBrk="0" hangingPunct="1"/>
            <a:endParaRPr kumimoji="0"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bg1">
              <a:lumMod val="95000"/>
            </a:schemeClr>
          </a:solidFill>
          <a:effectLst/>
          <a:latin typeface="Segoe UI" pitchFamily="34" charset="0"/>
          <a:ea typeface="Segoe UI" pitchFamily="34" charset="0"/>
          <a:cs typeface="Segoe UI" pitchFamily="34" charset="0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4989969"/>
            <a:ext cx="9144000" cy="15152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Banners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6721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 smtClean="0"/>
              <a:t>This is cool!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</a:p>
          <a:p>
            <a:pPr lvl="1"/>
            <a:r>
              <a:rPr lang="en-US" dirty="0" smtClean="0"/>
              <a:t>B</a:t>
            </a:r>
          </a:p>
          <a:p>
            <a:pPr lvl="2"/>
            <a:r>
              <a:rPr lang="en-US" dirty="0" smtClean="0"/>
              <a:t>C</a:t>
            </a:r>
          </a:p>
          <a:p>
            <a:pPr lvl="3"/>
            <a:r>
              <a:rPr lang="en-US" dirty="0" smtClean="0"/>
              <a:t>D</a:t>
            </a:r>
          </a:p>
          <a:p>
            <a:pPr lvl="4"/>
            <a:r>
              <a:rPr lang="en-US" dirty="0" smtClean="0"/>
              <a:t>E</a:t>
            </a:r>
          </a:p>
          <a:p>
            <a:pPr lvl="5"/>
            <a:r>
              <a:rPr lang="en-US" dirty="0" smtClean="0"/>
              <a:t>F</a:t>
            </a:r>
          </a:p>
          <a:p>
            <a:pPr lvl="4"/>
            <a:r>
              <a:rPr lang="en-US" dirty="0" smtClean="0"/>
              <a:t>G</a:t>
            </a:r>
          </a:p>
          <a:p>
            <a:pPr lvl="3"/>
            <a:r>
              <a:rPr lang="en-US" dirty="0" smtClean="0"/>
              <a:t>H</a:t>
            </a:r>
          </a:p>
          <a:p>
            <a:pPr lvl="2"/>
            <a:r>
              <a:rPr lang="en-US" dirty="0" smtClean="0"/>
              <a:t>I</a:t>
            </a:r>
          </a:p>
          <a:p>
            <a:pPr lvl="1"/>
            <a:r>
              <a:rPr lang="en-US" dirty="0" smtClean="0"/>
              <a:t>J	</a:t>
            </a:r>
          </a:p>
          <a:p>
            <a:r>
              <a:rPr lang="en-US" dirty="0" smtClean="0"/>
              <a:t>K</a:t>
            </a:r>
          </a:p>
          <a:p>
            <a:r>
              <a:rPr lang="en-US" dirty="0" smtClean="0"/>
              <a:t>L</a:t>
            </a:r>
          </a:p>
          <a:p>
            <a:r>
              <a:rPr lang="en-US" dirty="0"/>
              <a:t>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60000" y="0"/>
            <a:ext cx="1487403" cy="692694"/>
          </a:xfrm>
          <a:prstGeom prst="rect">
            <a:avLst/>
          </a:prstGeom>
        </p:spPr>
        <p:txBody>
          <a:bodyPr vert="horz" lIns="91440" rIns="45720" rtlCol="0" anchor="b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400" dirty="0" smtClean="0"/>
              <a:t>Section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E95E-7377-294A-9DD7-0645117B5595}" type="datetime1">
              <a:rPr lang="en-US" smtClean="0"/>
              <a:pPr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19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fantastic!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CAA8-A228-C543-A92C-C08767E71049}" type="datetime1">
              <a:rPr lang="en-US" smtClean="0"/>
              <a:pPr/>
              <a:t>11/27/2012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193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 smtClean="0"/>
              <a:t>This is cool!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</a:p>
          <a:p>
            <a:pPr lvl="1"/>
            <a:r>
              <a:rPr lang="en-US" dirty="0" smtClean="0"/>
              <a:t>B</a:t>
            </a:r>
          </a:p>
          <a:p>
            <a:pPr lvl="2"/>
            <a:r>
              <a:rPr lang="en-US" dirty="0" smtClean="0"/>
              <a:t>C</a:t>
            </a:r>
          </a:p>
          <a:p>
            <a:pPr lvl="3"/>
            <a:r>
              <a:rPr lang="en-US" dirty="0" smtClean="0"/>
              <a:t>D</a:t>
            </a:r>
          </a:p>
          <a:p>
            <a:pPr lvl="4"/>
            <a:r>
              <a:rPr lang="en-US" dirty="0" smtClean="0"/>
              <a:t>E</a:t>
            </a:r>
          </a:p>
          <a:p>
            <a:pPr lvl="5"/>
            <a:r>
              <a:rPr lang="en-US" dirty="0" smtClean="0"/>
              <a:t>F</a:t>
            </a:r>
          </a:p>
          <a:p>
            <a:pPr lvl="4"/>
            <a:r>
              <a:rPr lang="en-US" dirty="0" smtClean="0"/>
              <a:t>G</a:t>
            </a:r>
          </a:p>
          <a:p>
            <a:pPr lvl="3"/>
            <a:r>
              <a:rPr lang="en-US" dirty="0" smtClean="0"/>
              <a:t>H</a:t>
            </a:r>
          </a:p>
          <a:p>
            <a:pPr lvl="2"/>
            <a:r>
              <a:rPr lang="en-US" dirty="0" smtClean="0"/>
              <a:t>I</a:t>
            </a:r>
          </a:p>
          <a:p>
            <a:pPr lvl="1"/>
            <a:r>
              <a:rPr lang="en-US" dirty="0" smtClean="0"/>
              <a:t>J	</a:t>
            </a:r>
          </a:p>
          <a:p>
            <a:r>
              <a:rPr lang="en-US" dirty="0" smtClean="0"/>
              <a:t>K</a:t>
            </a:r>
          </a:p>
          <a:p>
            <a:r>
              <a:rPr lang="en-US" dirty="0" smtClean="0"/>
              <a:t>L</a:t>
            </a:r>
          </a:p>
          <a:p>
            <a:r>
              <a:rPr lang="en-US" dirty="0"/>
              <a:t>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60000" y="0"/>
            <a:ext cx="1487403" cy="692694"/>
          </a:xfrm>
          <a:prstGeom prst="rect">
            <a:avLst/>
          </a:prstGeom>
        </p:spPr>
        <p:txBody>
          <a:bodyPr vert="horz" lIns="91440" rIns="45720" rtlCol="0" anchor="b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400" dirty="0" smtClean="0"/>
              <a:t>Section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C5A-A4CF-3C41-90E6-A666107EB9D1}" type="datetime1">
              <a:rPr lang="en-US" smtClean="0"/>
              <a:pPr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4415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xlzhuathku_ppt_template">
      <a:dk1>
        <a:sysClr val="windowText" lastClr="000000"/>
      </a:dk1>
      <a:lt1>
        <a:sysClr val="window" lastClr="FFFFFF"/>
      </a:lt1>
      <a:dk2>
        <a:srgbClr val="006600"/>
      </a:dk2>
      <a:lt2>
        <a:srgbClr val="CCCCCC"/>
      </a:lt2>
      <a:accent1>
        <a:srgbClr val="009900"/>
      </a:accent1>
      <a:accent2>
        <a:srgbClr val="990000"/>
      </a:accent2>
      <a:accent3>
        <a:srgbClr val="336633"/>
      </a:accent3>
      <a:accent4>
        <a:srgbClr val="CC0000"/>
      </a:accent4>
      <a:accent5>
        <a:srgbClr val="003300"/>
      </a:accent5>
      <a:accent6>
        <a:srgbClr val="330000"/>
      </a:accent6>
      <a:hlink>
        <a:srgbClr val="3300FF"/>
      </a:hlink>
      <a:folHlink>
        <a:srgbClr val="663300"/>
      </a:folHlink>
    </a:clrScheme>
    <a:fontScheme name="xlzhuathku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57</Words>
  <Application>Microsoft Office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Module</vt:lpstr>
      <vt:lpstr>Title</vt:lpstr>
      <vt:lpstr>This is cool!</vt:lpstr>
      <vt:lpstr>What?!</vt:lpstr>
      <vt:lpstr>This is cool!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Xiaolong Zhu</dc:creator>
  <cp:lastModifiedBy>Admin Account</cp:lastModifiedBy>
  <cp:revision>115</cp:revision>
  <dcterms:created xsi:type="dcterms:W3CDTF">2011-12-08T16:58:22Z</dcterms:created>
  <dcterms:modified xsi:type="dcterms:W3CDTF">2012-11-27T03:32:22Z</dcterms:modified>
</cp:coreProperties>
</file>