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42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208" y="-11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CA1-4AF8-224A-AC3C-6A8A76475C61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BEE-2A09-5B46-AD77-A78B290B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4017-4F76-8044-9AEC-004586A94155}" type="datetimeFigureOut">
              <a:rPr lang="en-US" smtClean="0"/>
              <a:t>9/12/11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5FA5-4185-1B4F-9DB7-D6C60F4A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4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-1"/>
            <a:ext cx="360001" cy="1667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2" y="1403776"/>
            <a:ext cx="8402998" cy="1800000"/>
          </a:xfrm>
        </p:spPr>
        <p:txBody>
          <a:bodyPr vert="horz" lIns="91440" tIns="0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2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2" y="3219748"/>
            <a:ext cx="8402998" cy="1770221"/>
          </a:xfrm>
        </p:spPr>
        <p:txBody>
          <a:bodyPr lIns="118872" tIns="0" rIns="45720" bIns="0" anchor="t"/>
          <a:lstStyle>
            <a:lvl1pPr marL="0" indent="0" algn="l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3DFE-44A7-254C-BDAC-36B719E115F1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9419" y="4989969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-1"/>
            <a:ext cx="8783998" cy="166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166759"/>
            <a:ext cx="360001" cy="55159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360001" y="166760"/>
            <a:ext cx="8783998" cy="551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B12-EC99-DD4D-B1B3-B77D5EC323E1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6781800" y="274640"/>
            <a:ext cx="2380488" cy="6583360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 flipV="1">
            <a:off x="6782931" y="0"/>
            <a:ext cx="2380488" cy="274640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1" y="274640"/>
            <a:ext cx="6311173" cy="625291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56F-5B90-4245-92C4-3E0996358E5C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8535" y="6527554"/>
            <a:ext cx="4823770" cy="365125"/>
          </a:xfrm>
        </p:spPr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215" y="6527554"/>
            <a:ext cx="1068204" cy="347230"/>
          </a:xfrm>
        </p:spPr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ltGray">
          <a:xfrm flipH="1">
            <a:off x="6768970" y="274640"/>
            <a:ext cx="45719" cy="658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 bwMode="ltGray">
          <a:xfrm flipH="1" flipV="1">
            <a:off x="6770101" y="0"/>
            <a:ext cx="45719" cy="274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6671174" y="274640"/>
            <a:ext cx="102633" cy="6583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 userDrawn="1"/>
        </p:nvSpPr>
        <p:spPr bwMode="ltGray">
          <a:xfrm flipV="1">
            <a:off x="6672305" y="0"/>
            <a:ext cx="102633" cy="2746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6017" cy="692694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360000" y="1"/>
            <a:ext cx="8783999" cy="2435759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"/>
            <a:ext cx="8402999" cy="1755647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1755648"/>
            <a:ext cx="8402999" cy="634393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12B-C296-F345-87F5-2759BD258B4D}" type="datetime1">
              <a:rPr lang="en-US" smtClean="0"/>
              <a:t>9/12/11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1" y="2435759"/>
            <a:ext cx="360001" cy="16676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2435759"/>
            <a:ext cx="8783998" cy="1667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-1547" y="2"/>
            <a:ext cx="360001" cy="2435758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-1547" y="2390041"/>
            <a:ext cx="360001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358454" y="2390041"/>
            <a:ext cx="8783998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692691"/>
            <a:ext cx="4135799" cy="583486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001" y="692692"/>
            <a:ext cx="4252419" cy="583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0C1-50D8-6B4E-B078-73F266C2F344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692692"/>
            <a:ext cx="413738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1" y="1408047"/>
            <a:ext cx="4137387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788" y="692692"/>
            <a:ext cx="4255631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788" y="1408047"/>
            <a:ext cx="4255631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FF9-C975-8844-AD5D-B9D608853EB8}" type="datetime1">
              <a:rPr lang="en-US" smtClean="0"/>
              <a:t>9/12/11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5E4-120D-1447-A443-87F5FA017540}" type="datetime1">
              <a:rPr lang="en-US" smtClean="0"/>
              <a:t>9/12/11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C9DF-4929-B34E-A621-5B3F33074E66}" type="datetime1">
              <a:rPr lang="en-US" smtClean="0"/>
              <a:t>9/12/11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3416" cy="679867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743133"/>
            <a:ext cx="8580017" cy="4784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679867"/>
            <a:ext cx="8440818" cy="106326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2E4-2DE5-B44F-B04A-4B5288EDC3DC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872" y="0"/>
            <a:ext cx="6891459" cy="69269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627" y="1603460"/>
            <a:ext cx="8398704" cy="4900173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627" y="692695"/>
            <a:ext cx="8398704" cy="910765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3627" y="6503635"/>
            <a:ext cx="1507245" cy="353403"/>
          </a:xfrm>
        </p:spPr>
        <p:txBody>
          <a:bodyPr/>
          <a:lstStyle/>
          <a:p>
            <a:fld id="{712157B5-C1DE-C442-9F32-AC8B3B3DBDDD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871" y="6503634"/>
            <a:ext cx="6314148" cy="3543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019" y="6503635"/>
            <a:ext cx="958981" cy="354365"/>
          </a:xfrm>
        </p:spPr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847403" y="-1"/>
            <a:ext cx="6981675" cy="692696"/>
          </a:xfrm>
          <a:prstGeom prst="rect">
            <a:avLst/>
          </a:prstGeom>
          <a:solidFill>
            <a:schemeClr val="bg2">
              <a:lumMod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403" y="2"/>
            <a:ext cx="6956017" cy="69269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92694"/>
            <a:ext cx="8443420" cy="5834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1" y="6527554"/>
            <a:ext cx="1487402" cy="330446"/>
          </a:xfrm>
          <a:prstGeom prst="rect">
            <a:avLst/>
          </a:prstGeom>
        </p:spPr>
        <p:txBody>
          <a:bodyPr vert="horz" lIns="109728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FDEDFCCF-60BF-3740-B6B6-663D67A894BB}" type="datetime1">
              <a:rPr lang="en-US" smtClean="0"/>
              <a:t>9/12/11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403" y="6527554"/>
            <a:ext cx="6247811" cy="330446"/>
          </a:xfrm>
          <a:prstGeom prst="rect">
            <a:avLst/>
          </a:prstGeom>
        </p:spPr>
        <p:txBody>
          <a:bodyPr vert="horz" lIns="45720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215" y="6527553"/>
            <a:ext cx="1068204" cy="347231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8993256" y="2"/>
            <a:ext cx="170163" cy="69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8816249" y="-1"/>
            <a:ext cx="175100" cy="692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-1566" y="-1"/>
            <a:ext cx="180783" cy="692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80001" y="-2"/>
            <a:ext cx="180000" cy="692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ltGray">
          <a:xfrm>
            <a:off x="360001" y="2"/>
            <a:ext cx="1487402" cy="6926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>
              <a:lumMod val="9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89969"/>
            <a:ext cx="9144000" cy="15152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7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95E-7377-294A-9DD7-0645117B5595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fantastic!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AA8-A228-C543-A92C-C08767E71049}" type="datetime1">
              <a:rPr lang="en-US" smtClean="0"/>
              <a:t>9/12/11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C5A-A4CF-3C41-90E6-A666107EB9D1}" type="datetime1">
              <a:rPr lang="en-US" smtClean="0"/>
              <a:t>9/12/11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xlzhuathku_ppt_template">
      <a:dk1>
        <a:sysClr val="windowText" lastClr="000000"/>
      </a:dk1>
      <a:lt1>
        <a:sysClr val="window" lastClr="FFFFFF"/>
      </a:lt1>
      <a:dk2>
        <a:srgbClr val="006600"/>
      </a:dk2>
      <a:lt2>
        <a:srgbClr val="CCCCCC"/>
      </a:lt2>
      <a:accent1>
        <a:srgbClr val="009900"/>
      </a:accent1>
      <a:accent2>
        <a:srgbClr val="990000"/>
      </a:accent2>
      <a:accent3>
        <a:srgbClr val="336633"/>
      </a:accent3>
      <a:accent4>
        <a:srgbClr val="CC0000"/>
      </a:accent4>
      <a:accent5>
        <a:srgbClr val="003300"/>
      </a:accent5>
      <a:accent6>
        <a:srgbClr val="330000"/>
      </a:accent6>
      <a:hlink>
        <a:srgbClr val="3300FF"/>
      </a:hlink>
      <a:folHlink>
        <a:srgbClr val="66330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58</Words>
  <Application>Microsoft Macintosh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Title</vt:lpstr>
      <vt:lpstr>This is cool!</vt:lpstr>
      <vt:lpstr>What?!</vt:lpstr>
      <vt:lpstr>This is cool!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</dc:creator>
  <cp:lastModifiedBy>Xiaolong Zhu</cp:lastModifiedBy>
  <cp:revision>112</cp:revision>
  <dcterms:created xsi:type="dcterms:W3CDTF">2011-12-08T16:58:22Z</dcterms:created>
  <dcterms:modified xsi:type="dcterms:W3CDTF">2011-12-08T18:27:28Z</dcterms:modified>
</cp:coreProperties>
</file>