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3" r:id="rId4"/>
    <p:sldId id="257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A52B06-C11E-49A4-A2F4-77532966800A}">
          <p14:sldIdLst>
            <p14:sldId id="256"/>
          </p14:sldIdLst>
        </p14:section>
        <p14:section name="Help" id="{6851E8FB-C0EA-47CD-91C1-2A872685FB2D}">
          <p14:sldIdLst>
            <p14:sldId id="258"/>
            <p14:sldId id="263"/>
            <p14:sldId id="257"/>
          </p14:sldIdLst>
        </p14:section>
        <p14:section name="Paper" id="{E64542B5-8093-4537-85FC-9E598BF9E007}">
          <p14:sldIdLst/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75429" autoAdjust="0"/>
  </p:normalViewPr>
  <p:slideViewPr>
    <p:cSldViewPr>
      <p:cViewPr>
        <p:scale>
          <a:sx n="100" d="100"/>
          <a:sy n="100" d="100"/>
        </p:scale>
        <p:origin x="-1308" y="-5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E37BB6-D12A-44D1-BA98-A0EB097EEF04}" type="datetimeFigureOut">
              <a:rPr lang="en-US" smtClean="0"/>
              <a:t>8/20/2012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2D38C-7642-4B3F-9584-12AF2D2982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070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EB474-646F-4958-A8DA-9E27FEF86E84}" type="datetime1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D818B-6987-4E12-82C6-4F92BDDB2293}" type="datetime1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E6803-EA43-42A7-BC9B-F53EBCADF0F4}" type="datetime1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472AC-A727-4227-822A-A8865832A4B7}" type="datetime1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4603-2F1E-4B46-8851-02454BECC1D8}" type="datetime1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6CAE8-516E-410C-8D10-76A5CA30B14F}" type="datetime1">
              <a:rPr lang="en-US" smtClean="0"/>
              <a:t>8/20/2012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1D717-D311-4531-B381-811FC0CD9272}" type="datetime1">
              <a:rPr lang="en-US" smtClean="0"/>
              <a:t>8/20/2012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B01AC-28A4-409D-BC15-CA1E20310A5F}" type="datetime1">
              <a:rPr lang="en-US" smtClean="0"/>
              <a:t>8/20/2012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C9754-5EB4-4F31-9870-53659041CA3B}" type="datetime1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EE236-0FDC-4C6A-9C27-67D98B56F1FD}" type="datetime1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E636F-6CE1-4461-B6D4-B0D8AEFA692C}" type="datetime1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38875" y="64928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Segoe" pitchFamily="34" charset="0"/>
          <a:ea typeface="Segoe UI" pitchFamily="34" charset="0"/>
          <a:cs typeface="Segoe UI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Segoe UI Light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hyperlink" Target="%5bBOOK%5dThe%20Cognitive%20Style%20of%20PowerPoint.pdf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Literatures </a:t>
            </a:r>
            <a:r>
              <a:rPr lang="en-US" dirty="0" smtClean="0"/>
              <a:t>Review Templates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Xiaolong ZHU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fld id="{237680CB-400F-4264-A71F-F5C6E48B91DF}" type="datetime1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625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Each slide is a paper</a:t>
            </a:r>
          </a:p>
          <a:p>
            <a:pPr lvl="1"/>
            <a:r>
              <a:rPr lang="en-US" dirty="0" smtClean="0"/>
              <a:t>Click title to get access to the raw file.</a:t>
            </a:r>
          </a:p>
          <a:p>
            <a:pPr lvl="1"/>
            <a:r>
              <a:rPr lang="en-US" dirty="0" smtClean="0"/>
              <a:t>The key-points and illustrations are included in each slide.</a:t>
            </a:r>
          </a:p>
          <a:p>
            <a:pPr lvl="1"/>
            <a:r>
              <a:rPr lang="en-US" dirty="0" smtClean="0"/>
              <a:t>Also put your name at the bottom so that someone can find you to discuss the details.</a:t>
            </a:r>
          </a:p>
          <a:p>
            <a:pPr lvl="1"/>
            <a:r>
              <a:rPr lang="en-US" dirty="0" smtClean="0"/>
              <a:t>Abstract can be added to the notes</a:t>
            </a:r>
          </a:p>
          <a:p>
            <a:r>
              <a:rPr lang="en-US" dirty="0" smtClean="0"/>
              <a:t>Duplicate the template slide if you add one.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E73ED-0ADA-4836-A7CE-7E5D755BC489}" type="datetime1">
              <a:rPr lang="en-US" smtClean="0"/>
              <a:t>8/20/2012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Xiaolong</a:t>
            </a:r>
            <a:r>
              <a:rPr lang="en-US" dirty="0" smtClean="0"/>
              <a:t> ZHU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985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Labels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24603-2F1E-4B46-8851-02454BECC1D8}" type="datetime1">
              <a:rPr lang="en-US" smtClean="0"/>
              <a:t>8/20/2012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4800" y="1321637"/>
            <a:ext cx="238125" cy="381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93914" y="2007437"/>
            <a:ext cx="238125" cy="381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22515" y="1981200"/>
            <a:ext cx="1239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Pointing</a:t>
            </a:r>
            <a:endParaRPr lang="en-US" sz="2400" b="1" dirty="0"/>
          </a:p>
        </p:txBody>
      </p:sp>
      <p:sp>
        <p:nvSpPr>
          <p:cNvPr id="13" name="Rectangle 12"/>
          <p:cNvSpPr/>
          <p:nvPr/>
        </p:nvSpPr>
        <p:spPr>
          <a:xfrm>
            <a:off x="3809999" y="1347874"/>
            <a:ext cx="238125" cy="381000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809998" y="2031547"/>
            <a:ext cx="238125" cy="381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29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 action="ppaction://hlinkfile"/>
              </a:rPr>
              <a:t>Template</a:t>
            </a:r>
            <a:r>
              <a:rPr lang="en-US" sz="1800" dirty="0" smtClean="0">
                <a:hlinkClick r:id="rId2" action="ppaction://hlinkfile"/>
              </a:rPr>
              <a:t>(Hyperlinked Title Text Box)</a:t>
            </a:r>
            <a:endParaRPr lang="en-US" dirty="0">
              <a:hlinkClick r:id="rId2" action="ppaction://hlinkfile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876800" cy="4525963"/>
          </a:xfrm>
        </p:spPr>
        <p:txBody>
          <a:bodyPr/>
          <a:lstStyle/>
          <a:p>
            <a:r>
              <a:rPr lang="en-US" dirty="0" smtClean="0"/>
              <a:t>Description</a:t>
            </a:r>
          </a:p>
          <a:p>
            <a:pPr lvl="1"/>
            <a:r>
              <a:rPr lang="en-US" dirty="0" err="1" smtClean="0"/>
              <a:t>blablabla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Keywords</a:t>
            </a:r>
          </a:p>
          <a:p>
            <a:pPr lvl="1"/>
            <a:r>
              <a:rPr lang="en-US" dirty="0" smtClean="0"/>
              <a:t>Apple</a:t>
            </a:r>
          </a:p>
          <a:p>
            <a:pPr lvl="1"/>
            <a:r>
              <a:rPr lang="en-US" dirty="0" smtClean="0"/>
              <a:t>Boy</a:t>
            </a:r>
          </a:p>
          <a:p>
            <a:pPr lvl="1"/>
            <a:r>
              <a:rPr lang="en-US" dirty="0" smtClean="0"/>
              <a:t>Cat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BDE88-9901-4CC2-A732-7851A57A3911}" type="datetime1">
              <a:rPr lang="en-US" smtClean="0"/>
              <a:t>8/20/2012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err="1" smtClean="0"/>
              <a:t>Xiaolong</a:t>
            </a:r>
            <a:r>
              <a:rPr lang="en-US" dirty="0" smtClean="0"/>
              <a:t> ZHU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4953000" y="1524000"/>
            <a:ext cx="1981199" cy="2038065"/>
            <a:chOff x="4953000" y="1524000"/>
            <a:chExt cx="1981199" cy="2038065"/>
          </a:xfrm>
        </p:grpSpPr>
        <p:pic>
          <p:nvPicPr>
            <p:cNvPr id="1026" name="Picture 2" descr="http://school.discoveryeducation.com/clipart/images/presentation-boy-color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1524000"/>
              <a:ext cx="1981199" cy="1761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/>
            <p:cNvSpPr txBox="1"/>
            <p:nvPr/>
          </p:nvSpPr>
          <p:spPr>
            <a:xfrm>
              <a:off x="5574173" y="3285066"/>
              <a:ext cx="73885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Picture 1</a:t>
              </a:r>
              <a:endParaRPr lang="en-US" sz="12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30033" y="3886200"/>
            <a:ext cx="1981199" cy="2038065"/>
            <a:chOff x="4953000" y="1524000"/>
            <a:chExt cx="1981199" cy="2038065"/>
          </a:xfrm>
        </p:grpSpPr>
        <p:pic>
          <p:nvPicPr>
            <p:cNvPr id="13" name="Picture 2" descr="http://school.discoveryeducation.com/clipart/images/presentation-boy-color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53000" y="1524000"/>
              <a:ext cx="1981199" cy="17610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574171" y="3285066"/>
              <a:ext cx="73885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 smtClean="0"/>
                <a:t>Picture 2</a:t>
              </a:r>
              <a:endParaRPr lang="en-US" sz="1200" dirty="0"/>
            </a:p>
          </p:txBody>
        </p:sp>
      </p:grpSp>
      <p:sp>
        <p:nvSpPr>
          <p:cNvPr id="3" name="Rectangle 2"/>
          <p:cNvSpPr/>
          <p:nvPr/>
        </p:nvSpPr>
        <p:spPr>
          <a:xfrm>
            <a:off x="-1" y="0"/>
            <a:ext cx="238125" cy="3810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-26237"/>
            <a:ext cx="862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Label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841188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95</Words>
  <Application>Microsoft Office PowerPoint</Application>
  <PresentationFormat>On-screen Show (4:3)</PresentationFormat>
  <Paragraphs>32</Paragraphs>
  <Slides>4</Slides>
  <Notes>0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Literatures Review Templates</vt:lpstr>
      <vt:lpstr>README</vt:lpstr>
      <vt:lpstr>Labels</vt:lpstr>
      <vt:lpstr>Template(Hyperlinked Title Text Box)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Xiaolong Zhu (MSR Student-Person Consulting)</dc:creator>
  <cp:lastModifiedBy>Xiaolong Zhu (MSR Student-Person Consulting)</cp:lastModifiedBy>
  <cp:revision>67</cp:revision>
  <dcterms:created xsi:type="dcterms:W3CDTF">2006-08-16T00:00:00Z</dcterms:created>
  <dcterms:modified xsi:type="dcterms:W3CDTF">2012-08-20T10:03:40Z</dcterms:modified>
</cp:coreProperties>
</file>