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F704-F38B-4D9D-8CF0-E789E4486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Auto-wah pedal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9928C-CC5A-4E1C-AE4C-40487F99F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Python implementation by Simon </a:t>
            </a:r>
            <a:r>
              <a:rPr lang="en-US" dirty="0" err="1"/>
              <a:t>Guilloud</a:t>
            </a:r>
            <a:r>
              <a:rPr lang="en-US" dirty="0"/>
              <a:t> and Lucie Perrotta</a:t>
            </a:r>
          </a:p>
        </p:txBody>
      </p:sp>
    </p:spTree>
    <p:extLst>
      <p:ext uri="{BB962C8B-B14F-4D97-AF65-F5344CB8AC3E}">
        <p14:creationId xmlns:p14="http://schemas.microsoft.com/office/powerpoint/2010/main" val="404577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DE2-F875-4A11-A4C3-A0ACF06E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The Auto-wah pedal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18BCF4-165C-447A-9B24-A0BA5821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Inspired from the Wah pedal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Widely used starting from the early 70s by guitar and trumpet musicians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 adjusts the peak frequency depending on the signal’s intensity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49E6714-5A52-46F6-9690-C85613D9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8" y="2160589"/>
            <a:ext cx="3131884" cy="3131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9A787B-DED9-41A9-805D-FE99CC72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49" y="892419"/>
            <a:ext cx="3051123" cy="4254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3CDA21-5458-44EC-925F-B1312F70CB6E}"/>
              </a:ext>
            </a:extLst>
          </p:cNvPr>
          <p:cNvSpPr txBox="1"/>
          <p:nvPr/>
        </p:nvSpPr>
        <p:spPr>
          <a:xfrm>
            <a:off x="8710275" y="5369617"/>
            <a:ext cx="18222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Jimmy Hendrix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48CDB-77F1-4280-812C-2424F9B77F7B}"/>
              </a:ext>
            </a:extLst>
          </p:cNvPr>
          <p:cNvSpPr/>
          <p:nvPr/>
        </p:nvSpPr>
        <p:spPr>
          <a:xfrm>
            <a:off x="9187543" y="4293326"/>
            <a:ext cx="792480" cy="6270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A3082-BACB-48F6-8758-350D70EB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First, let’s compute the envelope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00CEC-4D32-4425-B610-2ACD75CC18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07" y="1930400"/>
            <a:ext cx="4763585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484D1-911E-4282-BFEF-2BAB67FC8D7D}"/>
              </a:ext>
            </a:extLst>
          </p:cNvPr>
          <p:cNvSpPr txBox="1"/>
          <p:nvPr/>
        </p:nvSpPr>
        <p:spPr>
          <a:xfrm>
            <a:off x="4103597" y="5435600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blue, the input signal (mono)</a:t>
            </a:r>
          </a:p>
          <a:p>
            <a:r>
              <a:rPr lang="en-US" dirty="0"/>
              <a:t>In orange, the envelope of the signal</a:t>
            </a:r>
          </a:p>
        </p:txBody>
      </p:sp>
    </p:spTree>
    <p:extLst>
      <p:ext uri="{BB962C8B-B14F-4D97-AF65-F5344CB8AC3E}">
        <p14:creationId xmlns:p14="http://schemas.microsoft.com/office/powerpoint/2010/main" val="187913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4625-0338-4266-B041-38DB2A9B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154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/>
              <a:t>The wah sound</a:t>
            </a:r>
          </a:p>
        </p:txBody>
      </p:sp>
      <p:pic>
        <p:nvPicPr>
          <p:cNvPr id="6" name="Content Placeholder 5" descr="A picture containing light&#10;&#10;Description automatically generated">
            <a:extLst>
              <a:ext uri="{FF2B5EF4-FFF2-40B4-BE49-F238E27FC236}">
                <a16:creationId xmlns:a16="http://schemas.microsoft.com/office/drawing/2014/main" id="{5BE13152-A034-4CDE-A1EA-09045CCE2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525" b="49780"/>
          <a:stretch/>
        </p:blipFill>
        <p:spPr>
          <a:xfrm>
            <a:off x="5678146" y="1851416"/>
            <a:ext cx="3963987" cy="3155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16175-C966-4672-A898-5BE6903BB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206351"/>
            <a:ext cx="5218641" cy="31551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name of wah is an </a:t>
            </a:r>
            <a:r>
              <a:rPr lang="en-US" sz="2000" i="1" dirty="0"/>
              <a:t>onomatopoeia</a:t>
            </a:r>
            <a:r>
              <a:rPr lang="en-US" sz="2000" dirty="0"/>
              <a:t> for the characteristic sound it gives to the instrument.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corresponds to a </a:t>
            </a:r>
            <a:r>
              <a:rPr lang="en-US" sz="2000" i="1" dirty="0"/>
              <a:t>Modified Butterworth lowpass filter </a:t>
            </a:r>
            <a:r>
              <a:rPr lang="en-US" sz="2000" dirty="0"/>
              <a:t>(with a peak at the high end) to the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filter’s lowpass cutoff frequency depends on the envelope value.</a:t>
            </a:r>
          </a:p>
        </p:txBody>
      </p:sp>
    </p:spTree>
    <p:extLst>
      <p:ext uri="{BB962C8B-B14F-4D97-AF65-F5344CB8AC3E}">
        <p14:creationId xmlns:p14="http://schemas.microsoft.com/office/powerpoint/2010/main" val="3049635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Auto-wah pedal</vt:lpstr>
      <vt:lpstr>The Auto-wah pedal</vt:lpstr>
      <vt:lpstr>First, let’s compute the envelope</vt:lpstr>
      <vt:lpstr>The wah sound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Auto-wah pedal</dc:title>
  <dc:creator>Me</dc:creator>
  <cp:lastModifiedBy>Me</cp:lastModifiedBy>
  <cp:revision>8</cp:revision>
  <dcterms:created xsi:type="dcterms:W3CDTF">2018-12-13T14:48:05Z</dcterms:created>
  <dcterms:modified xsi:type="dcterms:W3CDTF">2018-12-13T15:18:19Z</dcterms:modified>
</cp:coreProperties>
</file>