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ie Steigleder" initials="LS" lastIdx="1" clrIdx="0">
    <p:extLst>
      <p:ext uri="{19B8F6BF-5375-455C-9EA6-DF929625EA0E}">
        <p15:presenceInfo xmlns:p15="http://schemas.microsoft.com/office/powerpoint/2012/main" userId="656b7203106f70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066AAB-F854-66BE-3020-1E3134BEE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B3C8A6-F397-3222-1D89-18FBECA7A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60BB07-266F-4119-9B7C-14A14C1AC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4198-8B2D-44B3-8161-336AD7B76EF8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CF9CF6-5F7D-2A97-C030-F5DA47A3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411AD0-452B-48F7-720B-F0A83F60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516F-186D-4AF9-BC3B-C14B924C02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383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B4B4B9-DC16-6BFA-2B6C-750124E5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4C03014-C760-4218-962C-F10A128A2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094A0A-485C-1407-CB3B-CD97FA4E7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4198-8B2D-44B3-8161-336AD7B76EF8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0EC8BB-9DE6-FAA5-CF0D-37480408B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CBDE95-80A4-9C23-8040-D4E91D8F5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516F-186D-4AF9-BC3B-C14B924C02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14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B9B1BA3-CAD5-871C-064C-09EFA7295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475BBAB-7B0E-CCD5-EDDC-76A2F6E69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1625FD-50B3-BC3D-C18B-CD05F58D9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4198-8B2D-44B3-8161-336AD7B76EF8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7FF00D-1988-17A1-1A20-A4F489177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75AEA6-B452-D6B0-6B79-68D068D50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516F-186D-4AF9-BC3B-C14B924C02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233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1591E8-E80C-A5E6-F533-77F775CA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6EBF71-2E53-681B-7687-C000A2C08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B5648D-6380-7861-A6B8-59C3B4B07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4198-8B2D-44B3-8161-336AD7B76EF8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56809E-2DFC-7DB6-E682-B488FE9FA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EB8D04-C224-62C7-C396-E8A04FC2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516F-186D-4AF9-BC3B-C14B924C02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33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197EDD-68A1-1DD9-923D-C1C32F3B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F8CAD9-0909-CFB3-56B8-680534D4C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621C0C-64DC-F253-6374-6FED2C40B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4198-8B2D-44B3-8161-336AD7B76EF8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3D1EB2-E40B-22D2-AFC9-F0AD349E0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44B11D-D957-EBC1-FBC5-D13168AED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516F-186D-4AF9-BC3B-C14B924C02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590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9653E2-18C5-4BD5-51DB-0EDF6909F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45DA91-2D75-8CA8-CD4A-38C59CC59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EBD35C8-41B9-B29F-F39A-B81B89C87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50F94D-2CD3-C7D8-4A82-F9015BEC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4198-8B2D-44B3-8161-336AD7B76EF8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86317E-3C3A-3FF8-04B1-ADFE3B1C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EFBF66-75C4-700E-D98E-C5495EBC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516F-186D-4AF9-BC3B-C14B924C02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10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F120D5-61B0-C6A7-7433-8D51E632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03ED41-E075-5704-6E99-5067F0C1F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B4EC10-93B3-4655-DABB-FFF7F01FD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32E400E-1116-3499-B8C5-B568DE5C29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480905B-CFB9-4FAA-20D2-ED855990E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4892A54-C522-BCE8-299B-774B70828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4198-8B2D-44B3-8161-336AD7B76EF8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732C5DE-0E53-6A3A-2F28-B10E0F05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9DCD4F9-5851-BD86-7B28-9361FDC1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516F-186D-4AF9-BC3B-C14B924C02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2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3D7BAD-AF7B-6A87-61B7-1BE1033C9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01A84F9-9465-2D57-4455-3DF8CBBA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4198-8B2D-44B3-8161-336AD7B76EF8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CE6F8F7-8FF7-47FD-8785-1BC73BE81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FB2E320-9F5C-44F0-7C2D-1F051F9B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516F-186D-4AF9-BC3B-C14B924C02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36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5CB820F-F370-7C69-FF9D-01B7941F0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4198-8B2D-44B3-8161-336AD7B76EF8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D0D1F08-7723-6E23-C9A1-4AA88DE86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657A27-8C95-19DA-325C-0E6C8A1C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516F-186D-4AF9-BC3B-C14B924C02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68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002ED4-AA06-8BB7-8C5C-A860A0B12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9F02C5-DB27-0CDB-33B0-55515400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15AF60-2567-8048-070A-EAFC97C5C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7A50DA-7410-02E8-215E-8E423146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4198-8B2D-44B3-8161-336AD7B76EF8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2B3950-A2F6-C1AE-9A62-3727B696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6C28A3-10D7-EDEF-6744-F136C29A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516F-186D-4AF9-BC3B-C14B924C02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90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F3C584-8F84-C93E-4BD4-6DDD1F450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86D3584-9AAD-9ABD-530A-18EC85DC7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DF8669-FAC0-407D-7ACF-E8EAED9AE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361DEE-865C-798F-0333-F49A21CB5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4198-8B2D-44B3-8161-336AD7B76EF8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F2FA41A-7E2F-8202-8F1C-8F08C1B1D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880823-F180-33DB-8ACD-7D338B7C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516F-186D-4AF9-BC3B-C14B924C02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45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D0D1A2D-807A-7939-90BA-FCF64E3B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069514-071A-700A-5A9F-AF2B427FB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6C3888-327C-A4EF-F430-86EE00618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44198-8B2D-44B3-8161-336AD7B76EF8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BD66B0-5D4F-55F9-CA19-08D3652F1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3FA96F-C78A-48D8-7E42-7CE16934B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7516F-186D-4AF9-BC3B-C14B924C02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74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756FB39-C85C-69D5-2AAC-F696B10401FB}"/>
              </a:ext>
            </a:extLst>
          </p:cNvPr>
          <p:cNvSpPr txBox="1"/>
          <p:nvPr/>
        </p:nvSpPr>
        <p:spPr>
          <a:xfrm>
            <a:off x="1844919" y="246184"/>
            <a:ext cx="8502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latin typeface="Arial Rounded MT Bold" panose="020F0704030504030204" pitchFamily="34" charset="0"/>
              </a:rPr>
              <a:t>The plant catalogue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ADAA49-C997-5623-7951-A8C8AA107D81}"/>
              </a:ext>
            </a:extLst>
          </p:cNvPr>
          <p:cNvSpPr/>
          <p:nvPr/>
        </p:nvSpPr>
        <p:spPr>
          <a:xfrm>
            <a:off x="615461" y="1274885"/>
            <a:ext cx="3138854" cy="4044461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6C4293-C21D-07A8-F8C9-08B3667A6E6A}"/>
              </a:ext>
            </a:extLst>
          </p:cNvPr>
          <p:cNvSpPr/>
          <p:nvPr/>
        </p:nvSpPr>
        <p:spPr>
          <a:xfrm>
            <a:off x="4602040" y="1274884"/>
            <a:ext cx="3138854" cy="4044461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7A0D60-8238-BE35-9983-EB9B5D512302}"/>
              </a:ext>
            </a:extLst>
          </p:cNvPr>
          <p:cNvSpPr/>
          <p:nvPr/>
        </p:nvSpPr>
        <p:spPr>
          <a:xfrm>
            <a:off x="8588619" y="1274883"/>
            <a:ext cx="3138854" cy="4044461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504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756FB39-C85C-69D5-2AAC-F696B10401FB}"/>
              </a:ext>
            </a:extLst>
          </p:cNvPr>
          <p:cNvSpPr txBox="1"/>
          <p:nvPr/>
        </p:nvSpPr>
        <p:spPr>
          <a:xfrm>
            <a:off x="1844919" y="246184"/>
            <a:ext cx="8502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latin typeface="Arial Rounded MT Bold" panose="020F0704030504030204" pitchFamily="34" charset="0"/>
              </a:rPr>
              <a:t>The plant catalogue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ADAA49-C997-5623-7951-A8C8AA107D81}"/>
              </a:ext>
            </a:extLst>
          </p:cNvPr>
          <p:cNvSpPr/>
          <p:nvPr/>
        </p:nvSpPr>
        <p:spPr>
          <a:xfrm>
            <a:off x="615461" y="1274885"/>
            <a:ext cx="3138854" cy="5336931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6C4293-C21D-07A8-F8C9-08B3667A6E6A}"/>
              </a:ext>
            </a:extLst>
          </p:cNvPr>
          <p:cNvSpPr/>
          <p:nvPr/>
        </p:nvSpPr>
        <p:spPr>
          <a:xfrm>
            <a:off x="4602040" y="1274884"/>
            <a:ext cx="3138854" cy="4044461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7A0D60-8238-BE35-9983-EB9B5D512302}"/>
              </a:ext>
            </a:extLst>
          </p:cNvPr>
          <p:cNvSpPr/>
          <p:nvPr/>
        </p:nvSpPr>
        <p:spPr>
          <a:xfrm>
            <a:off x="8588619" y="1274883"/>
            <a:ext cx="3138854" cy="4044461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30317E7-34A7-86B6-A731-2F3B114CE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02" y="1274883"/>
            <a:ext cx="3078773" cy="307877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D32D762-9F9F-FB48-9D66-946FB17FE1CF}"/>
              </a:ext>
            </a:extLst>
          </p:cNvPr>
          <p:cNvSpPr txBox="1"/>
          <p:nvPr/>
        </p:nvSpPr>
        <p:spPr>
          <a:xfrm>
            <a:off x="747346" y="3965331"/>
            <a:ext cx="1899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solidFill>
                  <a:schemeClr val="bg2">
                    <a:lumMod val="25000"/>
                  </a:schemeClr>
                </a:solidFill>
                <a:latin typeface="Eras Light ITC" panose="020B0402030504020804" pitchFamily="34" charset="0"/>
              </a:rPr>
              <a:t>Ficus </a:t>
            </a:r>
            <a:r>
              <a:rPr lang="fr-FR" sz="1400" i="1" dirty="0" err="1">
                <a:solidFill>
                  <a:schemeClr val="bg2">
                    <a:lumMod val="25000"/>
                  </a:schemeClr>
                </a:solidFill>
                <a:latin typeface="Eras Light ITC" panose="020B0402030504020804" pitchFamily="34" charset="0"/>
              </a:rPr>
              <a:t>Lyrata</a:t>
            </a:r>
            <a:endParaRPr lang="fr-FR" sz="1400" i="1" dirty="0">
              <a:solidFill>
                <a:schemeClr val="bg2">
                  <a:lumMod val="25000"/>
                </a:schemeClr>
              </a:solidFill>
              <a:latin typeface="Eras Light ITC" panose="020B04020305040208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C9F6FE5-D542-B287-3A66-2EF5F163AD33}"/>
              </a:ext>
            </a:extLst>
          </p:cNvPr>
          <p:cNvSpPr txBox="1"/>
          <p:nvPr/>
        </p:nvSpPr>
        <p:spPr>
          <a:xfrm>
            <a:off x="747346" y="4457700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Arial Rounded MT Bold" panose="020F0704030504030204" pitchFamily="34" charset="0"/>
              </a:rPr>
              <a:t>Fiddle-leaf</a:t>
            </a:r>
            <a:r>
              <a:rPr lang="fr-FR" dirty="0">
                <a:latin typeface="Arial Rounded MT Bold" panose="020F0704030504030204" pitchFamily="34" charset="0"/>
              </a:rPr>
              <a:t> </a:t>
            </a:r>
            <a:r>
              <a:rPr lang="fr-FR" dirty="0" err="1">
                <a:latin typeface="Arial Rounded MT Bold" panose="020F0704030504030204" pitchFamily="34" charset="0"/>
              </a:rPr>
              <a:t>fig</a:t>
            </a:r>
            <a:endParaRPr lang="fr-FR" dirty="0">
              <a:latin typeface="Arial Rounded MT Bold" panose="020F0704030504030204" pitchFamily="3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39044E5-27C2-4826-A02D-D1C02B2C0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09" y="5212651"/>
            <a:ext cx="353099" cy="35309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7838876-75B5-CCEA-E89B-9D4ABBD6A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16" y="5876075"/>
            <a:ext cx="467286" cy="467286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8E5CA51-96DA-5322-4C72-81C074EBC941}"/>
              </a:ext>
            </a:extLst>
          </p:cNvPr>
          <p:cNvSpPr txBox="1"/>
          <p:nvPr/>
        </p:nvSpPr>
        <p:spPr>
          <a:xfrm>
            <a:off x="747346" y="4832178"/>
            <a:ext cx="1899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solidFill>
                  <a:schemeClr val="bg2">
                    <a:lumMod val="25000"/>
                  </a:schemeClr>
                </a:solidFill>
                <a:latin typeface="Eras Light ITC" panose="020B0402030504020804" pitchFamily="34" charset="0"/>
              </a:rPr>
              <a:t>Characteristics</a:t>
            </a:r>
            <a:endParaRPr lang="fr-FR" sz="1400" dirty="0">
              <a:solidFill>
                <a:schemeClr val="bg2">
                  <a:lumMod val="25000"/>
                </a:schemeClr>
              </a:solidFill>
              <a:latin typeface="Eras Light ITC" panose="020B04020305040208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F857B23-0BC4-D468-4489-297F481E3DBE}"/>
              </a:ext>
            </a:extLst>
          </p:cNvPr>
          <p:cNvSpPr txBox="1"/>
          <p:nvPr/>
        </p:nvSpPr>
        <p:spPr>
          <a:xfrm>
            <a:off x="720584" y="5625323"/>
            <a:ext cx="1899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25000"/>
                  </a:schemeClr>
                </a:solidFill>
                <a:latin typeface="Eras Light ITC" panose="020B0402030504020804" pitchFamily="34" charset="0"/>
              </a:rPr>
              <a:t>Maintenance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281419F2-3A0A-E600-E0FE-1FA8517076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472" y="5904587"/>
            <a:ext cx="467287" cy="467287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206AB8BF-2AB9-3318-CC0E-2132AC1220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473" y="5148996"/>
            <a:ext cx="467286" cy="46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9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756FB39-C85C-69D5-2AAC-F696B10401FB}"/>
              </a:ext>
            </a:extLst>
          </p:cNvPr>
          <p:cNvSpPr txBox="1"/>
          <p:nvPr/>
        </p:nvSpPr>
        <p:spPr>
          <a:xfrm>
            <a:off x="1844919" y="246184"/>
            <a:ext cx="8502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>
                <a:latin typeface="Arial Rounded MT Bold" panose="020F0704030504030204" pitchFamily="34" charset="0"/>
              </a:rPr>
              <a:t>Nunito</a:t>
            </a:r>
            <a:endParaRPr lang="fr-FR" sz="3600" dirty="0">
              <a:latin typeface="Arial Rounded MT Bold" panose="020F07040305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ADAA49-C997-5623-7951-A8C8AA107D81}"/>
              </a:ext>
            </a:extLst>
          </p:cNvPr>
          <p:cNvSpPr/>
          <p:nvPr/>
        </p:nvSpPr>
        <p:spPr>
          <a:xfrm>
            <a:off x="615460" y="1274885"/>
            <a:ext cx="10931037" cy="53369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30317E7-34A7-86B6-A731-2F3B114CE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60" y="1266144"/>
            <a:ext cx="5336931" cy="533693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D32D762-9F9F-FB48-9D66-946FB17FE1CF}"/>
              </a:ext>
            </a:extLst>
          </p:cNvPr>
          <p:cNvSpPr txBox="1"/>
          <p:nvPr/>
        </p:nvSpPr>
        <p:spPr>
          <a:xfrm>
            <a:off x="6239611" y="1927969"/>
            <a:ext cx="1899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25000"/>
                  </a:schemeClr>
                </a:solidFill>
                <a:latin typeface="Eras Light ITC" panose="020B0402030504020804" pitchFamily="34" charset="0"/>
              </a:rPr>
              <a:t>DM Serif Display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C9F6FE5-D542-B287-3A66-2EF5F163AD33}"/>
              </a:ext>
            </a:extLst>
          </p:cNvPr>
          <p:cNvSpPr txBox="1"/>
          <p:nvPr/>
        </p:nvSpPr>
        <p:spPr>
          <a:xfrm>
            <a:off x="6239611" y="155863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Arial Rounded MT Bold" panose="020F0704030504030204" pitchFamily="34" charset="0"/>
              </a:rPr>
              <a:t>Nunito</a:t>
            </a:r>
            <a:endParaRPr lang="fr-FR" dirty="0">
              <a:latin typeface="Arial Rounded MT Bold" panose="020F070403050403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8E5CA51-96DA-5322-4C72-81C074EBC941}"/>
              </a:ext>
            </a:extLst>
          </p:cNvPr>
          <p:cNvSpPr txBox="1"/>
          <p:nvPr/>
        </p:nvSpPr>
        <p:spPr>
          <a:xfrm>
            <a:off x="6307898" y="2772772"/>
            <a:ext cx="1899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Characteristics</a:t>
            </a:r>
            <a:endParaRPr lang="fr-FR" sz="1400" dirty="0">
              <a:solidFill>
                <a:schemeClr val="bg2">
                  <a:lumMod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ED9B017-3726-6409-6A85-D4D7FDE43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559" y="1429973"/>
            <a:ext cx="2474391" cy="18288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56E6E7A5-341F-012C-E870-3AA69E97A3D1}"/>
              </a:ext>
            </a:extLst>
          </p:cNvPr>
          <p:cNvSpPr txBox="1"/>
          <p:nvPr/>
        </p:nvSpPr>
        <p:spPr>
          <a:xfrm>
            <a:off x="6307898" y="3146507"/>
            <a:ext cx="4810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Roboto</a:t>
            </a:r>
            <a:r>
              <a:rPr lang="fr-FR" dirty="0"/>
              <a:t> </a:t>
            </a:r>
            <a:r>
              <a:rPr lang="fr-FR" dirty="0" err="1"/>
              <a:t>Adult</a:t>
            </a:r>
            <a:r>
              <a:rPr lang="fr-FR" dirty="0"/>
              <a:t> Size: 1,3m </a:t>
            </a:r>
            <a:r>
              <a:rPr lang="fr-FR" dirty="0" err="1"/>
              <a:t>inside</a:t>
            </a:r>
            <a:r>
              <a:rPr lang="fr-FR" dirty="0"/>
              <a:t>, but can </a:t>
            </a:r>
            <a:r>
              <a:rPr lang="fr-FR" dirty="0" err="1"/>
              <a:t>reach</a:t>
            </a:r>
            <a:r>
              <a:rPr lang="fr-FR" dirty="0"/>
              <a:t> xx in the </a:t>
            </a:r>
            <a:r>
              <a:rPr lang="fr-FR" dirty="0" err="1"/>
              <a:t>wild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9B6A5B4-1C11-AA88-B561-53F6928B051A}"/>
              </a:ext>
            </a:extLst>
          </p:cNvPr>
          <p:cNvSpPr txBox="1"/>
          <p:nvPr/>
        </p:nvSpPr>
        <p:spPr>
          <a:xfrm>
            <a:off x="6239611" y="3686057"/>
            <a:ext cx="481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Toxicity</a:t>
            </a:r>
            <a:r>
              <a:rPr lang="fr-FR" dirty="0"/>
              <a:t>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moderately toxic to cats and dogs</a:t>
            </a:r>
            <a:r>
              <a:rPr lang="en-US" dirty="0"/>
              <a:t> 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EFBCBCD-C990-30EF-8E28-19E224AA8EE2}"/>
              </a:ext>
            </a:extLst>
          </p:cNvPr>
          <p:cNvSpPr txBox="1"/>
          <p:nvPr/>
        </p:nvSpPr>
        <p:spPr>
          <a:xfrm>
            <a:off x="6239611" y="4194053"/>
            <a:ext cx="1899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Maintenance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0849EB7-7988-9190-9644-3B39E3038758}"/>
              </a:ext>
            </a:extLst>
          </p:cNvPr>
          <p:cNvSpPr txBox="1"/>
          <p:nvPr/>
        </p:nvSpPr>
        <p:spPr>
          <a:xfrm>
            <a:off x="6239610" y="4505236"/>
            <a:ext cx="481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Water: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regular but moderate, they love humidity!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5379098-C562-27F8-7A59-471811FA37AD}"/>
              </a:ext>
            </a:extLst>
          </p:cNvPr>
          <p:cNvSpPr txBox="1"/>
          <p:nvPr/>
        </p:nvSpPr>
        <p:spPr>
          <a:xfrm>
            <a:off x="6239610" y="4836962"/>
            <a:ext cx="481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Light: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bright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but not direct</a:t>
            </a:r>
            <a:r>
              <a:rPr lang="fr-FR" dirty="0"/>
              <a:t>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AA4CFA0-4034-77EB-30B7-A839D22FD640}"/>
              </a:ext>
            </a:extLst>
          </p:cNvPr>
          <p:cNvSpPr txBox="1"/>
          <p:nvPr/>
        </p:nvSpPr>
        <p:spPr>
          <a:xfrm>
            <a:off x="6239611" y="5429226"/>
            <a:ext cx="1899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Fun fact</a:t>
            </a:r>
            <a:endParaRPr lang="fr-FR" sz="1400" dirty="0">
              <a:solidFill>
                <a:schemeClr val="bg2">
                  <a:lumMod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E365160-9082-39C4-07EA-FEDC79CC2CA4}"/>
              </a:ext>
            </a:extLst>
          </p:cNvPr>
          <p:cNvSpPr txBox="1"/>
          <p:nvPr/>
        </p:nvSpPr>
        <p:spPr>
          <a:xfrm>
            <a:off x="6239610" y="5810420"/>
            <a:ext cx="4810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they are strangling plants: they usually kill the host on which they are growing</a:t>
            </a:r>
            <a:r>
              <a:rPr lang="en-US" dirty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37494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74</Words>
  <Application>Microsoft Office PowerPoint</Application>
  <PresentationFormat>Grand écran</PresentationFormat>
  <Paragraphs>17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Eras Light ITC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Lucie Steigleder</dc:creator>
  <cp:lastModifiedBy>Lucie Steigleder</cp:lastModifiedBy>
  <cp:revision>3</cp:revision>
  <dcterms:created xsi:type="dcterms:W3CDTF">2023-06-12T09:27:17Z</dcterms:created>
  <dcterms:modified xsi:type="dcterms:W3CDTF">2023-06-12T10:20:19Z</dcterms:modified>
</cp:coreProperties>
</file>