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6043-B470-2B5F-47E9-96312835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54532-40A8-174A-239C-A8ED8769C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69EA-1165-E4EC-523B-B95CF83F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D9CE-E0C4-E914-1697-1A746876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D41E-30F8-C666-4948-67F6C8C0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8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B882-F650-8C78-2E88-535E676C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08446-7AD9-C4EB-2EBB-CFC28FFD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6CA0-F72C-71DB-1972-611EF696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6BC7-51B5-9570-4CF1-66CC1C5D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9BAE-2FF0-032D-AD6C-D68500D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2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902D4-19A6-8CFD-2F95-181F9F9DF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32E2-D1B3-BDB5-1740-61AD661A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66C1-6362-DE96-CB85-35C078F1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6BFA-47C1-EDBE-B18E-EB751F11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9CC8-8AF7-AFC6-4D03-1733B40F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9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1ED-E321-D054-3A35-860CB7C6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02A6-895B-1AD7-20B8-01E29477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44E6-6A2A-B44E-F6CF-1BFACE9A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8972-C19B-B89B-AE4C-CD53FAB6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A7DF-456A-2F9D-CA1A-9C095AF8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786C-80B7-7FA6-69EF-8CB3A1E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3DC-2FB3-11CF-5332-A6E0A69E0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A0EF-33D6-9602-F17E-FAB887D8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502E-A4C2-1B64-D524-7FE35C69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5C83-1789-0E93-AEA2-658CCBEF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34D9-98A8-0E54-E2DA-0F8D48BE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1489-B7A6-13C5-B11D-B5AF72B09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C507D-8F69-CE8E-1C2C-E446CE09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EF77-B7E2-7E90-2F54-DC450DA4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96F0-4ED3-E2B9-4785-A0CFC95C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9D3E6-D336-4CA1-0DC5-E7045D1D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7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B05B-D047-3ABF-D071-66A19D2E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A681-D552-C581-B35E-02134FE6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826A4-AA6E-4E8C-076E-EC5424EC6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8B95A-2F66-C4E8-428B-B57338EF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DACBC-4587-A82C-F5FF-FF4D43297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C6C0-3962-CB29-82F2-8B744EC7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44D03-84B8-6336-434A-B481E499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2602C-94D4-C001-08AA-086526FE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86AD-AD71-1C87-C872-FC7549F4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87D2B-3B30-F9BF-9D4B-08A537A9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7ACE4-626F-FF37-54E7-CCDBFFA6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E055E-3835-F207-E8CD-9786440F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284C0-C9E9-8C75-C012-9F41FB2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C87A1-B29C-D20D-6C42-CB221403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2972A-60C4-B7CD-50C3-B72CA4AE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DBC0-7D22-720B-E0DC-4436D06C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671E-3678-8216-53AD-8F75ADF3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4DF5-AAA0-C256-EE1B-94A3BFADE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E44C-426F-A9DB-809C-0C43A158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C786A-B4D5-2745-CD63-4041058D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B1D0-637F-E832-98A7-6746BFF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E927-A16C-1A71-77D8-E6A17EA3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8157F-E97C-FF7B-DD77-C02C4F4F0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6A94-C77F-758A-92B7-C16844923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5203F-4974-BF4A-11A0-546673C6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D1487-9EA8-3067-5989-740826B6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FEDD-9DFB-FE0D-2F01-7AA2B8DB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80C74-3CF6-29B8-7C92-1E7EF5BE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DFB0-61F8-D91F-5CBE-5059703B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B5C3-3CAF-8356-D206-EF0ACEA5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51A9-404B-4AA1-B451-3C4FB7D0854C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8131-B297-74B1-55F3-573C32E9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9A1B-D6FF-BFF0-0760-76F5FE7A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0BD17-A97A-40C0-AB54-EA27D9EC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6814-466D-35FE-D2C4-2F987D9A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7" y="1214438"/>
            <a:ext cx="10455965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Implementation of AES Encryption Algorithm and Image Steganography Technique for Secure Hidden Message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1738-EB95-7E75-529B-0B88E94A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61064"/>
            <a:ext cx="9144000" cy="1655762"/>
          </a:xfrm>
        </p:spPr>
        <p:txBody>
          <a:bodyPr/>
          <a:lstStyle/>
          <a:p>
            <a:r>
              <a:rPr lang="en-US" dirty="0"/>
              <a:t>Thar Htet Nyan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3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1C94-6C02-6D9C-FB77-AA96027E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93AA-3AF0-72E0-D2F9-7C3D327C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09C2-1A43-FAD6-2AAA-1E77223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154B-3A51-3E74-185D-D2F26F27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2B7C-0289-9DFD-6D5D-1BB188DF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070B-51A8-64A0-25B1-E87F4948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2F57-09F6-B927-071E-F08BB0B7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7E1A-34CA-54C7-B73D-8BEDD09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2AE1-5FF9-F823-A22A-3F2EF001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FA13-F934-F7D2-7ADD-F9B45A07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Aims and Objectives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Flowchart Diagram</a:t>
            </a:r>
          </a:p>
          <a:p>
            <a:r>
              <a:rPr lang="en-US" dirty="0"/>
              <a:t>Expected Outcomes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F7D1-9C0B-4399-187B-D2E754E0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18BE-0098-64F9-5C4E-C8E80BE6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and Confidentiality has become increasing difficult</a:t>
            </a:r>
          </a:p>
          <a:p>
            <a:r>
              <a:rPr lang="en-US" dirty="0"/>
              <a:t>Confidential and Sensitive information can leak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2EF-5D61-2117-0921-41C113E3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0E9B-D9E0-77E4-2FD1-A1EA350D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and Steganography have been playing significant role in data security over the years</a:t>
            </a:r>
          </a:p>
          <a:p>
            <a:r>
              <a:rPr lang="en-US" dirty="0"/>
              <a:t>However, they alone can no longer give enough security</a:t>
            </a:r>
          </a:p>
          <a:p>
            <a:r>
              <a:rPr lang="en-US" dirty="0"/>
              <a:t>As hacking techniques advance with each year, a more secure model is needed to enhance the security</a:t>
            </a:r>
          </a:p>
          <a:p>
            <a:r>
              <a:rPr lang="en-US" dirty="0"/>
              <a:t>This model uses both the advantages of cryptography and steganography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7A95-E607-7A14-058D-51A0EA89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A2A4-0883-5E23-2CC2-DCBF00D7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11C-66BF-6BAD-2A43-72443638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FBF5-FF52-3808-E31C-A926E471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608"/>
          </a:xfrm>
        </p:spPr>
        <p:txBody>
          <a:bodyPr>
            <a:normAutofit/>
          </a:bodyPr>
          <a:lstStyle/>
          <a:p>
            <a:r>
              <a:rPr lang="en-US" dirty="0"/>
              <a:t>Aim – to apply both AES encryption algorithm and image steganography techniques to develop a secure hidden message transmission system</a:t>
            </a:r>
          </a:p>
          <a:p>
            <a:r>
              <a:rPr lang="en-US" dirty="0"/>
              <a:t>Objectives –</a:t>
            </a:r>
          </a:p>
          <a:p>
            <a:pPr lvl="1"/>
            <a:r>
              <a:rPr lang="en-US" dirty="0"/>
              <a:t>Perform a review on related literatures</a:t>
            </a:r>
          </a:p>
          <a:p>
            <a:pPr lvl="1"/>
            <a:r>
              <a:rPr lang="en-US" dirty="0"/>
              <a:t>Study on AES encryption algorithm and their modes</a:t>
            </a:r>
          </a:p>
          <a:p>
            <a:pPr lvl="1"/>
            <a:r>
              <a:rPr lang="en-US" dirty="0"/>
              <a:t>Study on different Image Steganography Techniques</a:t>
            </a:r>
          </a:p>
          <a:p>
            <a:pPr lvl="1"/>
            <a:r>
              <a:rPr lang="en-US" dirty="0"/>
              <a:t>Propose a system that applies the above techniques</a:t>
            </a:r>
          </a:p>
          <a:p>
            <a:pPr lvl="1"/>
            <a:r>
              <a:rPr lang="en-US" dirty="0"/>
              <a:t>Develop the proposed system using Python</a:t>
            </a:r>
          </a:p>
          <a:p>
            <a:pPr lvl="1"/>
            <a:r>
              <a:rPr lang="en-US" dirty="0"/>
              <a:t>Perform evaluation analysis on the system</a:t>
            </a:r>
          </a:p>
          <a:p>
            <a:pPr lvl="1"/>
            <a:r>
              <a:rPr lang="en-US" dirty="0"/>
              <a:t>Report the evaluation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EC2-F7FA-9D56-7EC1-936B764D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63D634-E8EC-82B7-506C-C756F02D9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06683"/>
              </p:ext>
            </p:extLst>
          </p:nvPr>
        </p:nvGraphicFramePr>
        <p:xfrm>
          <a:off x="838200" y="1825625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91">
                  <a:extLst>
                    <a:ext uri="{9D8B030D-6E8A-4147-A177-3AD203B41FA5}">
                      <a16:colId xmlns:a16="http://schemas.microsoft.com/office/drawing/2014/main" val="1755029491"/>
                    </a:ext>
                  </a:extLst>
                </a:gridCol>
                <a:gridCol w="4253948">
                  <a:extLst>
                    <a:ext uri="{9D8B030D-6E8A-4147-A177-3AD203B41FA5}">
                      <a16:colId xmlns:a16="http://schemas.microsoft.com/office/drawing/2014/main" val="165538000"/>
                    </a:ext>
                  </a:extLst>
                </a:gridCol>
                <a:gridCol w="1285461">
                  <a:extLst>
                    <a:ext uri="{9D8B030D-6E8A-4147-A177-3AD203B41FA5}">
                      <a16:colId xmlns:a16="http://schemas.microsoft.com/office/drawing/2014/main" val="3186147728"/>
                    </a:ext>
                  </a:extLst>
                </a:gridCol>
                <a:gridCol w="1868557">
                  <a:extLst>
                    <a:ext uri="{9D8B030D-6E8A-4147-A177-3AD203B41FA5}">
                      <a16:colId xmlns:a16="http://schemas.microsoft.com/office/drawing/2014/main" val="3730935983"/>
                    </a:ext>
                  </a:extLst>
                </a:gridCol>
                <a:gridCol w="2474843">
                  <a:extLst>
                    <a:ext uri="{9D8B030D-6E8A-4147-A177-3AD203B41FA5}">
                      <a16:colId xmlns:a16="http://schemas.microsoft.com/office/drawing/2014/main" val="4054584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Cyber Network to Sharing Information through Cryptography &amp; Stenography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Yogesh Meena, Rohit Kumar Verma, </a:t>
                      </a:r>
                      <a:r>
                        <a:rPr lang="en-US" dirty="0" err="1"/>
                        <a:t>Mahipal</a:t>
                      </a:r>
                      <a:r>
                        <a:rPr lang="en-US" dirty="0"/>
                        <a:t> Singh Sankhla, Rajeev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Cryptography and steganography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Steganography Using Steg with AES and LSB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Lalit Negi, Lokesh Negi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 model of AES and Image </a:t>
                      </a:r>
                      <a:r>
                        <a:rPr lang="en-US" dirty="0" err="1"/>
                        <a:t>Steganograhy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Time Approach to Compare PSNR and MSE Value of Different Original Images and Noise ( Salt and Pepper, Speckle, Gaussian) Added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Kumar, </a:t>
                      </a:r>
                      <a:r>
                        <a:rPr lang="en-US" dirty="0" err="1"/>
                        <a:t>Raushan</a:t>
                      </a:r>
                      <a:r>
                        <a:rPr lang="en-US" dirty="0"/>
                        <a:t>, Sharma, Gunjan,</a:t>
                      </a:r>
                    </a:p>
                    <a:p>
                      <a:r>
                        <a:rPr lang="en-US" dirty="0" err="1"/>
                        <a:t>Sanduja</a:t>
                      </a:r>
                      <a:r>
                        <a:rPr lang="en-US" dirty="0"/>
                        <a:t>, Varun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PSNR and MSE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3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C8AB-0AF7-DC44-CF25-FF2CFFB2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32E-DD79-C32F-D4E0-892D0C7F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15BE-5076-ADD7-C0DB-232A1978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AD09-63FB-0BC6-80E7-E918D131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using Python3</a:t>
            </a:r>
          </a:p>
          <a:p>
            <a:r>
              <a:rPr lang="en-US" dirty="0" err="1"/>
              <a:t>Numpy</a:t>
            </a:r>
            <a:r>
              <a:rPr lang="en-US" dirty="0"/>
              <a:t> module – for handling image data</a:t>
            </a:r>
          </a:p>
          <a:p>
            <a:r>
              <a:rPr lang="en-US" dirty="0"/>
              <a:t>Socket module – for connection between sender and receiver</a:t>
            </a:r>
          </a:p>
          <a:p>
            <a:r>
              <a:rPr lang="en-US" dirty="0"/>
              <a:t>OpenCV2 module – for LSB Image Steg</a:t>
            </a:r>
          </a:p>
          <a:p>
            <a:r>
              <a:rPr lang="en-US" dirty="0" err="1"/>
              <a:t>Crypto.Cipher.AES</a:t>
            </a:r>
            <a:r>
              <a:rPr lang="en-US" dirty="0"/>
              <a:t> module – for AES encryption</a:t>
            </a:r>
          </a:p>
        </p:txBody>
      </p:sp>
    </p:spTree>
    <p:extLst>
      <p:ext uri="{BB962C8B-B14F-4D97-AF65-F5344CB8AC3E}">
        <p14:creationId xmlns:p14="http://schemas.microsoft.com/office/powerpoint/2010/main" val="314587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330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Implementation of AES Encryption Algorithm and Image Steganography Technique for Secure Hidden Message Transmission</vt:lpstr>
      <vt:lpstr>Content</vt:lpstr>
      <vt:lpstr>Introduction</vt:lpstr>
      <vt:lpstr>Background</vt:lpstr>
      <vt:lpstr>Problem Statement</vt:lpstr>
      <vt:lpstr>Aim and Objectives</vt:lpstr>
      <vt:lpstr>Literature Review</vt:lpstr>
      <vt:lpstr>Methodology</vt:lpstr>
      <vt:lpstr>Python Implementation</vt:lpstr>
      <vt:lpstr>Flowchart Diagram</vt:lpstr>
      <vt:lpstr>Expected Outcomes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AES Encryption Algorithm and Image Steganography Technique for Secure Hidden Message Transmission</dc:title>
  <dc:creator>Thar Htet Nyan</dc:creator>
  <cp:lastModifiedBy>Thar Htet Nyan</cp:lastModifiedBy>
  <cp:revision>4</cp:revision>
  <dcterms:created xsi:type="dcterms:W3CDTF">2023-07-28T15:12:36Z</dcterms:created>
  <dcterms:modified xsi:type="dcterms:W3CDTF">2023-08-06T12:46:04Z</dcterms:modified>
</cp:coreProperties>
</file>