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21"/>
  </p:notesMasterIdLst>
  <p:handoutMasterIdLst>
    <p:handoutMasterId r:id="rId22"/>
  </p:handoutMasterIdLst>
  <p:sldIdLst>
    <p:sldId id="3401" r:id="rId2"/>
    <p:sldId id="3402" r:id="rId3"/>
    <p:sldId id="3403" r:id="rId4"/>
    <p:sldId id="3332" r:id="rId5"/>
    <p:sldId id="3412" r:id="rId6"/>
    <p:sldId id="3334" r:id="rId7"/>
    <p:sldId id="3335" r:id="rId8"/>
    <p:sldId id="3413" r:id="rId9"/>
    <p:sldId id="3354" r:id="rId10"/>
    <p:sldId id="3417" r:id="rId11"/>
    <p:sldId id="3418" r:id="rId12"/>
    <p:sldId id="3416" r:id="rId13"/>
    <p:sldId id="3419" r:id="rId14"/>
    <p:sldId id="3331" r:id="rId15"/>
    <p:sldId id="3420" r:id="rId16"/>
    <p:sldId id="3421" r:id="rId17"/>
    <p:sldId id="3414" r:id="rId18"/>
    <p:sldId id="3410" r:id="rId19"/>
    <p:sldId id="3411" r:id="rId20"/>
  </p:sldIdLst>
  <p:sldSz cx="12858750" cy="7232650"/>
  <p:notesSz cx="6858000" cy="9144000"/>
  <p:custDataLst>
    <p:tags r:id="rId23"/>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5" orient="horz" pos="4183" userDrawn="1">
          <p15:clr>
            <a:srgbClr val="A4A3A4"/>
          </p15:clr>
        </p15:guide>
        <p15:guide id="6" pos="7588" userDrawn="1">
          <p15:clr>
            <a:srgbClr val="A4A3A4"/>
          </p15:clr>
        </p15:guide>
        <p15:guide id="7" pos="376" userDrawn="1">
          <p15:clr>
            <a:srgbClr val="A4A3A4"/>
          </p15:clr>
        </p15:guide>
        <p15:guide id="8" pos="135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BD392F"/>
    <a:srgbClr val="150F59"/>
    <a:srgbClr val="FFFFFF"/>
    <a:srgbClr val="297E9B"/>
    <a:srgbClr val="900000"/>
    <a:srgbClr val="0FC7D3"/>
    <a:srgbClr val="EC206C"/>
    <a:srgbClr val="BC148E"/>
    <a:srgbClr val="0A1A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78" autoAdjust="0"/>
    <p:restoredTop sz="92986" autoAdjust="0"/>
  </p:normalViewPr>
  <p:slideViewPr>
    <p:cSldViewPr>
      <p:cViewPr>
        <p:scale>
          <a:sx n="90" d="100"/>
          <a:sy n="90" d="100"/>
        </p:scale>
        <p:origin x="472" y="296"/>
      </p:cViewPr>
      <p:guideLst>
        <p:guide orient="horz" pos="328"/>
        <p:guide pos="4050"/>
        <p:guide orient="horz" pos="4183"/>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10-12T19:51:53.399" idx="1">
    <p:pos x="10" y="10"/>
    <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t>2019/10/20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2019/10/20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1</a:t>
            </a:fld>
            <a:endParaRPr lang="zh-CN" altLang="en-US"/>
          </a:p>
        </p:txBody>
      </p:sp>
    </p:spTree>
    <p:extLst>
      <p:ext uri="{BB962C8B-B14F-4D97-AF65-F5344CB8AC3E}">
        <p14:creationId xmlns:p14="http://schemas.microsoft.com/office/powerpoint/2010/main" val="773508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737473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2473652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7638" y="514350"/>
            <a:ext cx="4570412"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702639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17</a:t>
            </a:fld>
            <a:endParaRPr lang="zh-CN" altLang="en-US"/>
          </a:p>
        </p:txBody>
      </p:sp>
    </p:spTree>
    <p:extLst>
      <p:ext uri="{BB962C8B-B14F-4D97-AF65-F5344CB8AC3E}">
        <p14:creationId xmlns:p14="http://schemas.microsoft.com/office/powerpoint/2010/main" val="2440020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18</a:t>
            </a:fld>
            <a:endParaRPr lang="en-GB" dirty="0"/>
          </a:p>
        </p:txBody>
      </p:sp>
    </p:spTree>
    <p:extLst>
      <p:ext uri="{BB962C8B-B14F-4D97-AF65-F5344CB8AC3E}">
        <p14:creationId xmlns:p14="http://schemas.microsoft.com/office/powerpoint/2010/main" val="3716992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19</a:t>
            </a:fld>
            <a:endParaRPr lang="zh-CN" altLang="en-US"/>
          </a:p>
        </p:txBody>
      </p:sp>
    </p:spTree>
    <p:extLst>
      <p:ext uri="{BB962C8B-B14F-4D97-AF65-F5344CB8AC3E}">
        <p14:creationId xmlns:p14="http://schemas.microsoft.com/office/powerpoint/2010/main" val="3332152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2</a:t>
            </a:fld>
            <a:endParaRPr lang="zh-CN" altLang="en-US"/>
          </a:p>
        </p:txBody>
      </p:sp>
    </p:spTree>
    <p:extLst>
      <p:ext uri="{BB962C8B-B14F-4D97-AF65-F5344CB8AC3E}">
        <p14:creationId xmlns:p14="http://schemas.microsoft.com/office/powerpoint/2010/main" val="4181743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3</a:t>
            </a:fld>
            <a:endParaRPr lang="zh-CN" altLang="en-US"/>
          </a:p>
        </p:txBody>
      </p:sp>
    </p:spTree>
    <p:extLst>
      <p:ext uri="{BB962C8B-B14F-4D97-AF65-F5344CB8AC3E}">
        <p14:creationId xmlns:p14="http://schemas.microsoft.com/office/powerpoint/2010/main" val="3613967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2601892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5</a:t>
            </a:fld>
            <a:endParaRPr lang="zh-CN" altLang="en-US"/>
          </a:p>
        </p:txBody>
      </p:sp>
    </p:spTree>
    <p:extLst>
      <p:ext uri="{BB962C8B-B14F-4D97-AF65-F5344CB8AC3E}">
        <p14:creationId xmlns:p14="http://schemas.microsoft.com/office/powerpoint/2010/main" val="3135826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3297092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3844050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8</a:t>
            </a:fld>
            <a:endParaRPr lang="zh-CN" altLang="en-US"/>
          </a:p>
        </p:txBody>
      </p:sp>
    </p:spTree>
    <p:extLst>
      <p:ext uri="{BB962C8B-B14F-4D97-AF65-F5344CB8AC3E}">
        <p14:creationId xmlns:p14="http://schemas.microsoft.com/office/powerpoint/2010/main" val="1671250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13038185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4" name="矩形 3"/>
          <p:cNvSpPr/>
          <p:nvPr userDrawn="1"/>
        </p:nvSpPr>
        <p:spPr>
          <a:xfrm>
            <a:off x="11613951" y="6791646"/>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fontAlgn="auto">
              <a:spcBef>
                <a:spcPts val="0"/>
              </a:spcBef>
              <a:spcAft>
                <a:spcPts val="0"/>
              </a:spcAft>
            </a:pP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2990"/>
            <a:ext cx="12867692" cy="7229660"/>
          </a:xfrm>
          <a:prstGeom prst="rect">
            <a:avLst/>
          </a:prstGeom>
        </p:spPr>
      </p:pic>
    </p:spTree>
    <p:extLst>
      <p:ext uri="{BB962C8B-B14F-4D97-AF65-F5344CB8AC3E}">
        <p14:creationId xmlns:p14="http://schemas.microsoft.com/office/powerpoint/2010/main" val="343642031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2019/10/20</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8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comments" Target="../comments/comment1.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椭圆 125"/>
          <p:cNvSpPr/>
          <p:nvPr/>
        </p:nvSpPr>
        <p:spPr>
          <a:xfrm>
            <a:off x="3962733" y="1478072"/>
            <a:ext cx="3148826" cy="3148826"/>
          </a:xfrm>
          <a:prstGeom prst="ellipse">
            <a:avLst/>
          </a:prstGeom>
          <a:solidFill>
            <a:schemeClr val="tx1">
              <a:alpha val="40000"/>
            </a:schemeClr>
          </a:solidFill>
          <a:ln>
            <a:noFill/>
          </a:ln>
          <a:effectLst>
            <a:softEdge rad="457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6016413" y="1589331"/>
            <a:ext cx="3148826" cy="3148826"/>
          </a:xfrm>
          <a:prstGeom prst="ellipse">
            <a:avLst/>
          </a:prstGeom>
          <a:solidFill>
            <a:schemeClr val="tx1">
              <a:alpha val="40000"/>
            </a:schemeClr>
          </a:solidFill>
          <a:ln>
            <a:noFill/>
          </a:ln>
          <a:effectLst>
            <a:softEdge rad="457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7893728" y="1592548"/>
            <a:ext cx="3148826" cy="3148826"/>
          </a:xfrm>
          <a:prstGeom prst="ellipse">
            <a:avLst/>
          </a:prstGeom>
          <a:solidFill>
            <a:schemeClr val="tx1">
              <a:alpha val="40000"/>
            </a:schemeClr>
          </a:solidFill>
          <a:ln>
            <a:noFill/>
          </a:ln>
          <a:effectLst>
            <a:softEdge rad="457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2121696" y="1429366"/>
            <a:ext cx="3148826" cy="3148826"/>
          </a:xfrm>
          <a:prstGeom prst="ellipse">
            <a:avLst/>
          </a:prstGeom>
          <a:solidFill>
            <a:schemeClr val="tx1">
              <a:alpha val="40000"/>
            </a:schemeClr>
          </a:solidFill>
          <a:ln>
            <a:noFill/>
          </a:ln>
          <a:effectLst>
            <a:softEdge rad="457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6546679" y="2080238"/>
            <a:ext cx="1896912" cy="1896913"/>
          </a:xfrm>
          <a:prstGeom prst="ellipse">
            <a:avLst/>
          </a:prstGeom>
          <a:gradFill flip="none" rotWithShape="1">
            <a:gsLst>
              <a:gs pos="21000">
                <a:schemeClr val="bg1"/>
              </a:gs>
              <a:gs pos="58000">
                <a:srgbClr val="E9EBEC"/>
              </a:gs>
              <a:gs pos="98000">
                <a:srgbClr val="DCE0E2"/>
              </a:gs>
            </a:gsLst>
            <a:path path="circle">
              <a:fillToRect r="100000" b="100000"/>
            </a:path>
            <a:tileRect l="-100000" t="-100000"/>
          </a:grad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4607979" y="2053430"/>
            <a:ext cx="1896912" cy="1896913"/>
          </a:xfrm>
          <a:prstGeom prst="ellipse">
            <a:avLst/>
          </a:prstGeom>
          <a:gradFill flip="none" rotWithShape="1">
            <a:gsLst>
              <a:gs pos="21000">
                <a:schemeClr val="bg1"/>
              </a:gs>
              <a:gs pos="58000">
                <a:srgbClr val="E9EBEC"/>
              </a:gs>
              <a:gs pos="98000">
                <a:srgbClr val="DCE0E2"/>
              </a:gs>
            </a:gsLst>
            <a:path path="circle">
              <a:fillToRect r="100000" b="100000"/>
            </a:path>
            <a:tileRect l="-100000" t="-100000"/>
          </a:grad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2708948" y="2053430"/>
            <a:ext cx="1896912" cy="1896913"/>
          </a:xfrm>
          <a:prstGeom prst="ellipse">
            <a:avLst/>
          </a:prstGeom>
          <a:gradFill flip="none" rotWithShape="1">
            <a:gsLst>
              <a:gs pos="21000">
                <a:schemeClr val="bg1"/>
              </a:gs>
              <a:gs pos="58000">
                <a:srgbClr val="E9EBEC"/>
              </a:gs>
              <a:gs pos="98000">
                <a:srgbClr val="DCE0E2"/>
              </a:gs>
            </a:gsLst>
            <a:path path="circle">
              <a:fillToRect r="100000" b="100000"/>
            </a:path>
            <a:tileRect l="-100000" t="-100000"/>
          </a:grad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1"/>
          <p:cNvSpPr/>
          <p:nvPr/>
        </p:nvSpPr>
        <p:spPr>
          <a:xfrm rot="2623369">
            <a:off x="3492064" y="2866501"/>
            <a:ext cx="1773135" cy="490171"/>
          </a:xfrm>
          <a:custGeom>
            <a:avLst/>
            <a:gdLst>
              <a:gd name="connsiteX0" fmla="*/ 0 w 1346026"/>
              <a:gd name="connsiteY0" fmla="*/ 0 h 316779"/>
              <a:gd name="connsiteX1" fmla="*/ 1346026 w 1346026"/>
              <a:gd name="connsiteY1" fmla="*/ 0 h 316779"/>
              <a:gd name="connsiteX2" fmla="*/ 1346026 w 1346026"/>
              <a:gd name="connsiteY2" fmla="*/ 316779 h 316779"/>
              <a:gd name="connsiteX3" fmla="*/ 0 w 1346026"/>
              <a:gd name="connsiteY3" fmla="*/ 316779 h 316779"/>
              <a:gd name="connsiteX4" fmla="*/ 0 w 1346026"/>
              <a:gd name="connsiteY4" fmla="*/ 0 h 316779"/>
              <a:gd name="connsiteX0-1" fmla="*/ 0 w 1346026"/>
              <a:gd name="connsiteY0-2" fmla="*/ 0 h 407893"/>
              <a:gd name="connsiteX1-3" fmla="*/ 1346026 w 1346026"/>
              <a:gd name="connsiteY1-4" fmla="*/ 0 h 407893"/>
              <a:gd name="connsiteX2-5" fmla="*/ 1346026 w 1346026"/>
              <a:gd name="connsiteY2-6" fmla="*/ 316779 h 407893"/>
              <a:gd name="connsiteX3-7" fmla="*/ 0 w 1346026"/>
              <a:gd name="connsiteY3-8" fmla="*/ 316779 h 407893"/>
              <a:gd name="connsiteX4-9" fmla="*/ 0 w 1346026"/>
              <a:gd name="connsiteY4-10" fmla="*/ 0 h 407893"/>
              <a:gd name="connsiteX0-11" fmla="*/ 0 w 1346026"/>
              <a:gd name="connsiteY0-12" fmla="*/ 0 h 464754"/>
              <a:gd name="connsiteX1-13" fmla="*/ 1346026 w 1346026"/>
              <a:gd name="connsiteY1-14" fmla="*/ 0 h 464754"/>
              <a:gd name="connsiteX2-15" fmla="*/ 1346026 w 1346026"/>
              <a:gd name="connsiteY2-16" fmla="*/ 316779 h 464754"/>
              <a:gd name="connsiteX3-17" fmla="*/ 0 w 1346026"/>
              <a:gd name="connsiteY3-18" fmla="*/ 316779 h 464754"/>
              <a:gd name="connsiteX4-19" fmla="*/ 0 w 1346026"/>
              <a:gd name="connsiteY4-20" fmla="*/ 0 h 4647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46026" h="464754">
                <a:moveTo>
                  <a:pt x="0" y="0"/>
                </a:moveTo>
                <a:lnTo>
                  <a:pt x="1346026" y="0"/>
                </a:lnTo>
                <a:lnTo>
                  <a:pt x="1346026" y="316779"/>
                </a:lnTo>
                <a:cubicBezTo>
                  <a:pt x="933549" y="506218"/>
                  <a:pt x="578841" y="521787"/>
                  <a:pt x="0" y="316779"/>
                </a:cubicBezTo>
                <a:lnTo>
                  <a:pt x="0" y="0"/>
                </a:lnTo>
                <a:close/>
              </a:path>
            </a:pathLst>
          </a:custGeom>
          <a:solidFill>
            <a:schemeClr val="tx1"/>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rot="2623369">
            <a:off x="3884437" y="2946802"/>
            <a:ext cx="1209996" cy="284765"/>
          </a:xfrm>
          <a:prstGeom prst="rect">
            <a:avLst/>
          </a:prstGeom>
          <a:gradFill flip="none" rotWithShape="1">
            <a:gsLst>
              <a:gs pos="19000">
                <a:srgbClr val="EAEBEC"/>
              </a:gs>
              <a:gs pos="46000">
                <a:schemeClr val="bg1">
                  <a:lumMod val="96000"/>
                </a:schemeClr>
              </a:gs>
              <a:gs pos="86000">
                <a:srgbClr val="EAECED"/>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1"/>
          <p:cNvSpPr/>
          <p:nvPr/>
        </p:nvSpPr>
        <p:spPr>
          <a:xfrm rot="13439849">
            <a:off x="3891474" y="2597794"/>
            <a:ext cx="1719342" cy="490171"/>
          </a:xfrm>
          <a:custGeom>
            <a:avLst/>
            <a:gdLst>
              <a:gd name="connsiteX0" fmla="*/ 0 w 1346026"/>
              <a:gd name="connsiteY0" fmla="*/ 0 h 316779"/>
              <a:gd name="connsiteX1" fmla="*/ 1346026 w 1346026"/>
              <a:gd name="connsiteY1" fmla="*/ 0 h 316779"/>
              <a:gd name="connsiteX2" fmla="*/ 1346026 w 1346026"/>
              <a:gd name="connsiteY2" fmla="*/ 316779 h 316779"/>
              <a:gd name="connsiteX3" fmla="*/ 0 w 1346026"/>
              <a:gd name="connsiteY3" fmla="*/ 316779 h 316779"/>
              <a:gd name="connsiteX4" fmla="*/ 0 w 1346026"/>
              <a:gd name="connsiteY4" fmla="*/ 0 h 316779"/>
              <a:gd name="connsiteX0-1" fmla="*/ 0 w 1346026"/>
              <a:gd name="connsiteY0-2" fmla="*/ 0 h 407893"/>
              <a:gd name="connsiteX1-3" fmla="*/ 1346026 w 1346026"/>
              <a:gd name="connsiteY1-4" fmla="*/ 0 h 407893"/>
              <a:gd name="connsiteX2-5" fmla="*/ 1346026 w 1346026"/>
              <a:gd name="connsiteY2-6" fmla="*/ 316779 h 407893"/>
              <a:gd name="connsiteX3-7" fmla="*/ 0 w 1346026"/>
              <a:gd name="connsiteY3-8" fmla="*/ 316779 h 407893"/>
              <a:gd name="connsiteX4-9" fmla="*/ 0 w 1346026"/>
              <a:gd name="connsiteY4-10" fmla="*/ 0 h 407893"/>
              <a:gd name="connsiteX0-11" fmla="*/ 0 w 1346026"/>
              <a:gd name="connsiteY0-12" fmla="*/ 0 h 464754"/>
              <a:gd name="connsiteX1-13" fmla="*/ 1346026 w 1346026"/>
              <a:gd name="connsiteY1-14" fmla="*/ 0 h 464754"/>
              <a:gd name="connsiteX2-15" fmla="*/ 1346026 w 1346026"/>
              <a:gd name="connsiteY2-16" fmla="*/ 316779 h 464754"/>
              <a:gd name="connsiteX3-17" fmla="*/ 0 w 1346026"/>
              <a:gd name="connsiteY3-18" fmla="*/ 316779 h 464754"/>
              <a:gd name="connsiteX4-19" fmla="*/ 0 w 1346026"/>
              <a:gd name="connsiteY4-20" fmla="*/ 0 h 4647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46026" h="464754">
                <a:moveTo>
                  <a:pt x="0" y="0"/>
                </a:moveTo>
                <a:lnTo>
                  <a:pt x="1346026" y="0"/>
                </a:lnTo>
                <a:lnTo>
                  <a:pt x="1346026" y="316779"/>
                </a:lnTo>
                <a:cubicBezTo>
                  <a:pt x="933549" y="506218"/>
                  <a:pt x="578841" y="521787"/>
                  <a:pt x="0" y="316779"/>
                </a:cubicBezTo>
                <a:lnTo>
                  <a:pt x="0" y="0"/>
                </a:lnTo>
                <a:close/>
              </a:path>
            </a:pathLst>
          </a:custGeom>
          <a:solidFill>
            <a:schemeClr val="tx1"/>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1"/>
          <p:cNvSpPr/>
          <p:nvPr/>
        </p:nvSpPr>
        <p:spPr>
          <a:xfrm rot="2623369">
            <a:off x="3604579" y="2628146"/>
            <a:ext cx="1859685" cy="490171"/>
          </a:xfrm>
          <a:custGeom>
            <a:avLst/>
            <a:gdLst>
              <a:gd name="connsiteX0" fmla="*/ 0 w 1346026"/>
              <a:gd name="connsiteY0" fmla="*/ 0 h 316779"/>
              <a:gd name="connsiteX1" fmla="*/ 1346026 w 1346026"/>
              <a:gd name="connsiteY1" fmla="*/ 0 h 316779"/>
              <a:gd name="connsiteX2" fmla="*/ 1346026 w 1346026"/>
              <a:gd name="connsiteY2" fmla="*/ 316779 h 316779"/>
              <a:gd name="connsiteX3" fmla="*/ 0 w 1346026"/>
              <a:gd name="connsiteY3" fmla="*/ 316779 h 316779"/>
              <a:gd name="connsiteX4" fmla="*/ 0 w 1346026"/>
              <a:gd name="connsiteY4" fmla="*/ 0 h 316779"/>
              <a:gd name="connsiteX0-1" fmla="*/ 0 w 1346026"/>
              <a:gd name="connsiteY0-2" fmla="*/ 0 h 407893"/>
              <a:gd name="connsiteX1-3" fmla="*/ 1346026 w 1346026"/>
              <a:gd name="connsiteY1-4" fmla="*/ 0 h 407893"/>
              <a:gd name="connsiteX2-5" fmla="*/ 1346026 w 1346026"/>
              <a:gd name="connsiteY2-6" fmla="*/ 316779 h 407893"/>
              <a:gd name="connsiteX3-7" fmla="*/ 0 w 1346026"/>
              <a:gd name="connsiteY3-8" fmla="*/ 316779 h 407893"/>
              <a:gd name="connsiteX4-9" fmla="*/ 0 w 1346026"/>
              <a:gd name="connsiteY4-10" fmla="*/ 0 h 407893"/>
              <a:gd name="connsiteX0-11" fmla="*/ 0 w 1346026"/>
              <a:gd name="connsiteY0-12" fmla="*/ 0 h 464754"/>
              <a:gd name="connsiteX1-13" fmla="*/ 1346026 w 1346026"/>
              <a:gd name="connsiteY1-14" fmla="*/ 0 h 464754"/>
              <a:gd name="connsiteX2-15" fmla="*/ 1346026 w 1346026"/>
              <a:gd name="connsiteY2-16" fmla="*/ 316779 h 464754"/>
              <a:gd name="connsiteX3-17" fmla="*/ 0 w 1346026"/>
              <a:gd name="connsiteY3-18" fmla="*/ 316779 h 464754"/>
              <a:gd name="connsiteX4-19" fmla="*/ 0 w 1346026"/>
              <a:gd name="connsiteY4-20" fmla="*/ 0 h 4647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46026" h="464754">
                <a:moveTo>
                  <a:pt x="0" y="0"/>
                </a:moveTo>
                <a:lnTo>
                  <a:pt x="1346026" y="0"/>
                </a:lnTo>
                <a:lnTo>
                  <a:pt x="1346026" y="316779"/>
                </a:lnTo>
                <a:cubicBezTo>
                  <a:pt x="933549" y="506218"/>
                  <a:pt x="578841" y="521787"/>
                  <a:pt x="0" y="316779"/>
                </a:cubicBezTo>
                <a:lnTo>
                  <a:pt x="0" y="0"/>
                </a:lnTo>
                <a:close/>
              </a:path>
            </a:pathLst>
          </a:custGeom>
          <a:solidFill>
            <a:schemeClr val="tx1"/>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rot="2623369">
            <a:off x="4081376" y="2744111"/>
            <a:ext cx="1209996" cy="284765"/>
          </a:xfrm>
          <a:prstGeom prst="rect">
            <a:avLst/>
          </a:prstGeom>
          <a:gradFill flip="none" rotWithShape="1">
            <a:gsLst>
              <a:gs pos="19000">
                <a:srgbClr val="E9EBEC"/>
              </a:gs>
              <a:gs pos="46000">
                <a:schemeClr val="bg1">
                  <a:lumMod val="96000"/>
                </a:schemeClr>
              </a:gs>
              <a:gs pos="86000">
                <a:srgbClr val="EEF0F0"/>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
          <p:cNvSpPr/>
          <p:nvPr/>
        </p:nvSpPr>
        <p:spPr>
          <a:xfrm rot="2623369">
            <a:off x="5399774" y="2866501"/>
            <a:ext cx="1773135" cy="490171"/>
          </a:xfrm>
          <a:custGeom>
            <a:avLst/>
            <a:gdLst>
              <a:gd name="connsiteX0" fmla="*/ 0 w 1346026"/>
              <a:gd name="connsiteY0" fmla="*/ 0 h 316779"/>
              <a:gd name="connsiteX1" fmla="*/ 1346026 w 1346026"/>
              <a:gd name="connsiteY1" fmla="*/ 0 h 316779"/>
              <a:gd name="connsiteX2" fmla="*/ 1346026 w 1346026"/>
              <a:gd name="connsiteY2" fmla="*/ 316779 h 316779"/>
              <a:gd name="connsiteX3" fmla="*/ 0 w 1346026"/>
              <a:gd name="connsiteY3" fmla="*/ 316779 h 316779"/>
              <a:gd name="connsiteX4" fmla="*/ 0 w 1346026"/>
              <a:gd name="connsiteY4" fmla="*/ 0 h 316779"/>
              <a:gd name="connsiteX0-1" fmla="*/ 0 w 1346026"/>
              <a:gd name="connsiteY0-2" fmla="*/ 0 h 407893"/>
              <a:gd name="connsiteX1-3" fmla="*/ 1346026 w 1346026"/>
              <a:gd name="connsiteY1-4" fmla="*/ 0 h 407893"/>
              <a:gd name="connsiteX2-5" fmla="*/ 1346026 w 1346026"/>
              <a:gd name="connsiteY2-6" fmla="*/ 316779 h 407893"/>
              <a:gd name="connsiteX3-7" fmla="*/ 0 w 1346026"/>
              <a:gd name="connsiteY3-8" fmla="*/ 316779 h 407893"/>
              <a:gd name="connsiteX4-9" fmla="*/ 0 w 1346026"/>
              <a:gd name="connsiteY4-10" fmla="*/ 0 h 407893"/>
              <a:gd name="connsiteX0-11" fmla="*/ 0 w 1346026"/>
              <a:gd name="connsiteY0-12" fmla="*/ 0 h 464754"/>
              <a:gd name="connsiteX1-13" fmla="*/ 1346026 w 1346026"/>
              <a:gd name="connsiteY1-14" fmla="*/ 0 h 464754"/>
              <a:gd name="connsiteX2-15" fmla="*/ 1346026 w 1346026"/>
              <a:gd name="connsiteY2-16" fmla="*/ 316779 h 464754"/>
              <a:gd name="connsiteX3-17" fmla="*/ 0 w 1346026"/>
              <a:gd name="connsiteY3-18" fmla="*/ 316779 h 464754"/>
              <a:gd name="connsiteX4-19" fmla="*/ 0 w 1346026"/>
              <a:gd name="connsiteY4-20" fmla="*/ 0 h 4647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46026" h="464754">
                <a:moveTo>
                  <a:pt x="0" y="0"/>
                </a:moveTo>
                <a:lnTo>
                  <a:pt x="1346026" y="0"/>
                </a:lnTo>
                <a:lnTo>
                  <a:pt x="1346026" y="316779"/>
                </a:lnTo>
                <a:cubicBezTo>
                  <a:pt x="933549" y="506218"/>
                  <a:pt x="578841" y="521787"/>
                  <a:pt x="0" y="316779"/>
                </a:cubicBezTo>
                <a:lnTo>
                  <a:pt x="0" y="0"/>
                </a:lnTo>
                <a:close/>
              </a:path>
            </a:pathLst>
          </a:custGeom>
          <a:solidFill>
            <a:schemeClr val="tx1"/>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
          <p:cNvSpPr/>
          <p:nvPr/>
        </p:nvSpPr>
        <p:spPr>
          <a:xfrm rot="13439849">
            <a:off x="5799184" y="2597794"/>
            <a:ext cx="1719342" cy="490171"/>
          </a:xfrm>
          <a:custGeom>
            <a:avLst/>
            <a:gdLst>
              <a:gd name="connsiteX0" fmla="*/ 0 w 1346026"/>
              <a:gd name="connsiteY0" fmla="*/ 0 h 316779"/>
              <a:gd name="connsiteX1" fmla="*/ 1346026 w 1346026"/>
              <a:gd name="connsiteY1" fmla="*/ 0 h 316779"/>
              <a:gd name="connsiteX2" fmla="*/ 1346026 w 1346026"/>
              <a:gd name="connsiteY2" fmla="*/ 316779 h 316779"/>
              <a:gd name="connsiteX3" fmla="*/ 0 w 1346026"/>
              <a:gd name="connsiteY3" fmla="*/ 316779 h 316779"/>
              <a:gd name="connsiteX4" fmla="*/ 0 w 1346026"/>
              <a:gd name="connsiteY4" fmla="*/ 0 h 316779"/>
              <a:gd name="connsiteX0-1" fmla="*/ 0 w 1346026"/>
              <a:gd name="connsiteY0-2" fmla="*/ 0 h 407893"/>
              <a:gd name="connsiteX1-3" fmla="*/ 1346026 w 1346026"/>
              <a:gd name="connsiteY1-4" fmla="*/ 0 h 407893"/>
              <a:gd name="connsiteX2-5" fmla="*/ 1346026 w 1346026"/>
              <a:gd name="connsiteY2-6" fmla="*/ 316779 h 407893"/>
              <a:gd name="connsiteX3-7" fmla="*/ 0 w 1346026"/>
              <a:gd name="connsiteY3-8" fmla="*/ 316779 h 407893"/>
              <a:gd name="connsiteX4-9" fmla="*/ 0 w 1346026"/>
              <a:gd name="connsiteY4-10" fmla="*/ 0 h 407893"/>
              <a:gd name="connsiteX0-11" fmla="*/ 0 w 1346026"/>
              <a:gd name="connsiteY0-12" fmla="*/ 0 h 464754"/>
              <a:gd name="connsiteX1-13" fmla="*/ 1346026 w 1346026"/>
              <a:gd name="connsiteY1-14" fmla="*/ 0 h 464754"/>
              <a:gd name="connsiteX2-15" fmla="*/ 1346026 w 1346026"/>
              <a:gd name="connsiteY2-16" fmla="*/ 316779 h 464754"/>
              <a:gd name="connsiteX3-17" fmla="*/ 0 w 1346026"/>
              <a:gd name="connsiteY3-18" fmla="*/ 316779 h 464754"/>
              <a:gd name="connsiteX4-19" fmla="*/ 0 w 1346026"/>
              <a:gd name="connsiteY4-20" fmla="*/ 0 h 4647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46026" h="464754">
                <a:moveTo>
                  <a:pt x="0" y="0"/>
                </a:moveTo>
                <a:lnTo>
                  <a:pt x="1346026" y="0"/>
                </a:lnTo>
                <a:lnTo>
                  <a:pt x="1346026" y="316779"/>
                </a:lnTo>
                <a:cubicBezTo>
                  <a:pt x="933549" y="506218"/>
                  <a:pt x="578841" y="521787"/>
                  <a:pt x="0" y="316779"/>
                </a:cubicBezTo>
                <a:lnTo>
                  <a:pt x="0" y="0"/>
                </a:lnTo>
                <a:close/>
              </a:path>
            </a:pathLst>
          </a:custGeom>
          <a:solidFill>
            <a:schemeClr val="tx1"/>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7" name="组合 146"/>
          <p:cNvGrpSpPr/>
          <p:nvPr/>
        </p:nvGrpSpPr>
        <p:grpSpPr>
          <a:xfrm>
            <a:off x="5512289" y="2628146"/>
            <a:ext cx="1859685" cy="603421"/>
            <a:chOff x="3037151" y="1835996"/>
            <a:chExt cx="1322515" cy="429123"/>
          </a:xfrm>
        </p:grpSpPr>
        <p:sp>
          <p:nvSpPr>
            <p:cNvPr id="102" name="矩形 101"/>
            <p:cNvSpPr/>
            <p:nvPr/>
          </p:nvSpPr>
          <p:spPr>
            <a:xfrm rot="2623369">
              <a:off x="3236172" y="2062608"/>
              <a:ext cx="860489" cy="202511"/>
            </a:xfrm>
            <a:prstGeom prst="rect">
              <a:avLst/>
            </a:prstGeom>
            <a:gradFill flip="none" rotWithShape="1">
              <a:gsLst>
                <a:gs pos="19000">
                  <a:srgbClr val="EAEBEC"/>
                </a:gs>
                <a:gs pos="46000">
                  <a:schemeClr val="bg1">
                    <a:lumMod val="96000"/>
                  </a:schemeClr>
                </a:gs>
                <a:gs pos="86000">
                  <a:srgbClr val="EAECED"/>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
            <p:cNvSpPr/>
            <p:nvPr/>
          </p:nvSpPr>
          <p:spPr>
            <a:xfrm rot="2623369">
              <a:off x="3037151" y="1835996"/>
              <a:ext cx="1322515" cy="348585"/>
            </a:xfrm>
            <a:custGeom>
              <a:avLst/>
              <a:gdLst>
                <a:gd name="connsiteX0" fmla="*/ 0 w 1346026"/>
                <a:gd name="connsiteY0" fmla="*/ 0 h 316779"/>
                <a:gd name="connsiteX1" fmla="*/ 1346026 w 1346026"/>
                <a:gd name="connsiteY1" fmla="*/ 0 h 316779"/>
                <a:gd name="connsiteX2" fmla="*/ 1346026 w 1346026"/>
                <a:gd name="connsiteY2" fmla="*/ 316779 h 316779"/>
                <a:gd name="connsiteX3" fmla="*/ 0 w 1346026"/>
                <a:gd name="connsiteY3" fmla="*/ 316779 h 316779"/>
                <a:gd name="connsiteX4" fmla="*/ 0 w 1346026"/>
                <a:gd name="connsiteY4" fmla="*/ 0 h 316779"/>
                <a:gd name="connsiteX0-1" fmla="*/ 0 w 1346026"/>
                <a:gd name="connsiteY0-2" fmla="*/ 0 h 407893"/>
                <a:gd name="connsiteX1-3" fmla="*/ 1346026 w 1346026"/>
                <a:gd name="connsiteY1-4" fmla="*/ 0 h 407893"/>
                <a:gd name="connsiteX2-5" fmla="*/ 1346026 w 1346026"/>
                <a:gd name="connsiteY2-6" fmla="*/ 316779 h 407893"/>
                <a:gd name="connsiteX3-7" fmla="*/ 0 w 1346026"/>
                <a:gd name="connsiteY3-8" fmla="*/ 316779 h 407893"/>
                <a:gd name="connsiteX4-9" fmla="*/ 0 w 1346026"/>
                <a:gd name="connsiteY4-10" fmla="*/ 0 h 407893"/>
                <a:gd name="connsiteX0-11" fmla="*/ 0 w 1346026"/>
                <a:gd name="connsiteY0-12" fmla="*/ 0 h 464754"/>
                <a:gd name="connsiteX1-13" fmla="*/ 1346026 w 1346026"/>
                <a:gd name="connsiteY1-14" fmla="*/ 0 h 464754"/>
                <a:gd name="connsiteX2-15" fmla="*/ 1346026 w 1346026"/>
                <a:gd name="connsiteY2-16" fmla="*/ 316779 h 464754"/>
                <a:gd name="connsiteX3-17" fmla="*/ 0 w 1346026"/>
                <a:gd name="connsiteY3-18" fmla="*/ 316779 h 464754"/>
                <a:gd name="connsiteX4-19" fmla="*/ 0 w 1346026"/>
                <a:gd name="connsiteY4-20" fmla="*/ 0 h 4647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46026" h="464754">
                  <a:moveTo>
                    <a:pt x="0" y="0"/>
                  </a:moveTo>
                  <a:lnTo>
                    <a:pt x="1346026" y="0"/>
                  </a:lnTo>
                  <a:lnTo>
                    <a:pt x="1346026" y="316779"/>
                  </a:lnTo>
                  <a:cubicBezTo>
                    <a:pt x="933549" y="506218"/>
                    <a:pt x="578841" y="521787"/>
                    <a:pt x="0" y="316779"/>
                  </a:cubicBezTo>
                  <a:lnTo>
                    <a:pt x="0" y="0"/>
                  </a:lnTo>
                  <a:close/>
                </a:path>
              </a:pathLst>
            </a:custGeom>
            <a:solidFill>
              <a:schemeClr val="tx1"/>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rot="2623369">
              <a:off x="3376225" y="1918464"/>
              <a:ext cx="860489" cy="202511"/>
            </a:xfrm>
            <a:prstGeom prst="rect">
              <a:avLst/>
            </a:prstGeom>
            <a:gradFill flip="none" rotWithShape="1">
              <a:gsLst>
                <a:gs pos="19000">
                  <a:srgbClr val="E9EBEC"/>
                </a:gs>
                <a:gs pos="46000">
                  <a:schemeClr val="bg1">
                    <a:lumMod val="96000"/>
                  </a:schemeClr>
                </a:gs>
                <a:gs pos="86000">
                  <a:srgbClr val="EEF0F0"/>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0" name="矩形 1"/>
          <p:cNvSpPr/>
          <p:nvPr/>
        </p:nvSpPr>
        <p:spPr>
          <a:xfrm rot="2623369">
            <a:off x="5435486" y="2893309"/>
            <a:ext cx="1773135" cy="490171"/>
          </a:xfrm>
          <a:custGeom>
            <a:avLst/>
            <a:gdLst>
              <a:gd name="connsiteX0" fmla="*/ 0 w 1346026"/>
              <a:gd name="connsiteY0" fmla="*/ 0 h 316779"/>
              <a:gd name="connsiteX1" fmla="*/ 1346026 w 1346026"/>
              <a:gd name="connsiteY1" fmla="*/ 0 h 316779"/>
              <a:gd name="connsiteX2" fmla="*/ 1346026 w 1346026"/>
              <a:gd name="connsiteY2" fmla="*/ 316779 h 316779"/>
              <a:gd name="connsiteX3" fmla="*/ 0 w 1346026"/>
              <a:gd name="connsiteY3" fmla="*/ 316779 h 316779"/>
              <a:gd name="connsiteX4" fmla="*/ 0 w 1346026"/>
              <a:gd name="connsiteY4" fmla="*/ 0 h 316779"/>
              <a:gd name="connsiteX0-1" fmla="*/ 0 w 1346026"/>
              <a:gd name="connsiteY0-2" fmla="*/ 0 h 407893"/>
              <a:gd name="connsiteX1-3" fmla="*/ 1346026 w 1346026"/>
              <a:gd name="connsiteY1-4" fmla="*/ 0 h 407893"/>
              <a:gd name="connsiteX2-5" fmla="*/ 1346026 w 1346026"/>
              <a:gd name="connsiteY2-6" fmla="*/ 316779 h 407893"/>
              <a:gd name="connsiteX3-7" fmla="*/ 0 w 1346026"/>
              <a:gd name="connsiteY3-8" fmla="*/ 316779 h 407893"/>
              <a:gd name="connsiteX4-9" fmla="*/ 0 w 1346026"/>
              <a:gd name="connsiteY4-10" fmla="*/ 0 h 407893"/>
              <a:gd name="connsiteX0-11" fmla="*/ 0 w 1346026"/>
              <a:gd name="connsiteY0-12" fmla="*/ 0 h 464754"/>
              <a:gd name="connsiteX1-13" fmla="*/ 1346026 w 1346026"/>
              <a:gd name="connsiteY1-14" fmla="*/ 0 h 464754"/>
              <a:gd name="connsiteX2-15" fmla="*/ 1346026 w 1346026"/>
              <a:gd name="connsiteY2-16" fmla="*/ 316779 h 464754"/>
              <a:gd name="connsiteX3-17" fmla="*/ 0 w 1346026"/>
              <a:gd name="connsiteY3-18" fmla="*/ 316779 h 464754"/>
              <a:gd name="connsiteX4-19" fmla="*/ 0 w 1346026"/>
              <a:gd name="connsiteY4-20" fmla="*/ 0 h 4647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46026" h="464754">
                <a:moveTo>
                  <a:pt x="0" y="0"/>
                </a:moveTo>
                <a:lnTo>
                  <a:pt x="1346026" y="0"/>
                </a:lnTo>
                <a:lnTo>
                  <a:pt x="1346026" y="316779"/>
                </a:lnTo>
                <a:cubicBezTo>
                  <a:pt x="933549" y="506218"/>
                  <a:pt x="578841" y="521787"/>
                  <a:pt x="0" y="316779"/>
                </a:cubicBezTo>
                <a:lnTo>
                  <a:pt x="0" y="0"/>
                </a:lnTo>
                <a:close/>
              </a:path>
            </a:pathLst>
          </a:custGeom>
          <a:solidFill>
            <a:schemeClr val="tx1"/>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p:cNvSpPr/>
          <p:nvPr/>
        </p:nvSpPr>
        <p:spPr>
          <a:xfrm rot="2623369">
            <a:off x="5827860" y="2973610"/>
            <a:ext cx="1209996" cy="284765"/>
          </a:xfrm>
          <a:prstGeom prst="rect">
            <a:avLst/>
          </a:prstGeom>
          <a:gradFill flip="none" rotWithShape="1">
            <a:gsLst>
              <a:gs pos="19000">
                <a:srgbClr val="EAEBEC"/>
              </a:gs>
              <a:gs pos="46000">
                <a:schemeClr val="bg1">
                  <a:lumMod val="96000"/>
                </a:schemeClr>
              </a:gs>
              <a:gs pos="86000">
                <a:srgbClr val="EAECED"/>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
          <p:cNvSpPr/>
          <p:nvPr/>
        </p:nvSpPr>
        <p:spPr>
          <a:xfrm rot="13439849">
            <a:off x="5834897" y="2624602"/>
            <a:ext cx="1719342" cy="490171"/>
          </a:xfrm>
          <a:custGeom>
            <a:avLst/>
            <a:gdLst>
              <a:gd name="connsiteX0" fmla="*/ 0 w 1346026"/>
              <a:gd name="connsiteY0" fmla="*/ 0 h 316779"/>
              <a:gd name="connsiteX1" fmla="*/ 1346026 w 1346026"/>
              <a:gd name="connsiteY1" fmla="*/ 0 h 316779"/>
              <a:gd name="connsiteX2" fmla="*/ 1346026 w 1346026"/>
              <a:gd name="connsiteY2" fmla="*/ 316779 h 316779"/>
              <a:gd name="connsiteX3" fmla="*/ 0 w 1346026"/>
              <a:gd name="connsiteY3" fmla="*/ 316779 h 316779"/>
              <a:gd name="connsiteX4" fmla="*/ 0 w 1346026"/>
              <a:gd name="connsiteY4" fmla="*/ 0 h 316779"/>
              <a:gd name="connsiteX0-1" fmla="*/ 0 w 1346026"/>
              <a:gd name="connsiteY0-2" fmla="*/ 0 h 407893"/>
              <a:gd name="connsiteX1-3" fmla="*/ 1346026 w 1346026"/>
              <a:gd name="connsiteY1-4" fmla="*/ 0 h 407893"/>
              <a:gd name="connsiteX2-5" fmla="*/ 1346026 w 1346026"/>
              <a:gd name="connsiteY2-6" fmla="*/ 316779 h 407893"/>
              <a:gd name="connsiteX3-7" fmla="*/ 0 w 1346026"/>
              <a:gd name="connsiteY3-8" fmla="*/ 316779 h 407893"/>
              <a:gd name="connsiteX4-9" fmla="*/ 0 w 1346026"/>
              <a:gd name="connsiteY4-10" fmla="*/ 0 h 407893"/>
              <a:gd name="connsiteX0-11" fmla="*/ 0 w 1346026"/>
              <a:gd name="connsiteY0-12" fmla="*/ 0 h 464754"/>
              <a:gd name="connsiteX1-13" fmla="*/ 1346026 w 1346026"/>
              <a:gd name="connsiteY1-14" fmla="*/ 0 h 464754"/>
              <a:gd name="connsiteX2-15" fmla="*/ 1346026 w 1346026"/>
              <a:gd name="connsiteY2-16" fmla="*/ 316779 h 464754"/>
              <a:gd name="connsiteX3-17" fmla="*/ 0 w 1346026"/>
              <a:gd name="connsiteY3-18" fmla="*/ 316779 h 464754"/>
              <a:gd name="connsiteX4-19" fmla="*/ 0 w 1346026"/>
              <a:gd name="connsiteY4-20" fmla="*/ 0 h 4647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46026" h="464754">
                <a:moveTo>
                  <a:pt x="0" y="0"/>
                </a:moveTo>
                <a:lnTo>
                  <a:pt x="1346026" y="0"/>
                </a:lnTo>
                <a:lnTo>
                  <a:pt x="1346026" y="316779"/>
                </a:lnTo>
                <a:cubicBezTo>
                  <a:pt x="933549" y="506218"/>
                  <a:pt x="578841" y="521787"/>
                  <a:pt x="0" y="316779"/>
                </a:cubicBezTo>
                <a:lnTo>
                  <a:pt x="0" y="0"/>
                </a:lnTo>
                <a:close/>
              </a:path>
            </a:pathLst>
          </a:custGeom>
          <a:solidFill>
            <a:schemeClr val="tx1"/>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
          <p:cNvSpPr/>
          <p:nvPr/>
        </p:nvSpPr>
        <p:spPr>
          <a:xfrm rot="2623369">
            <a:off x="5548001" y="2654954"/>
            <a:ext cx="1859685" cy="490171"/>
          </a:xfrm>
          <a:custGeom>
            <a:avLst/>
            <a:gdLst>
              <a:gd name="connsiteX0" fmla="*/ 0 w 1346026"/>
              <a:gd name="connsiteY0" fmla="*/ 0 h 316779"/>
              <a:gd name="connsiteX1" fmla="*/ 1346026 w 1346026"/>
              <a:gd name="connsiteY1" fmla="*/ 0 h 316779"/>
              <a:gd name="connsiteX2" fmla="*/ 1346026 w 1346026"/>
              <a:gd name="connsiteY2" fmla="*/ 316779 h 316779"/>
              <a:gd name="connsiteX3" fmla="*/ 0 w 1346026"/>
              <a:gd name="connsiteY3" fmla="*/ 316779 h 316779"/>
              <a:gd name="connsiteX4" fmla="*/ 0 w 1346026"/>
              <a:gd name="connsiteY4" fmla="*/ 0 h 316779"/>
              <a:gd name="connsiteX0-1" fmla="*/ 0 w 1346026"/>
              <a:gd name="connsiteY0-2" fmla="*/ 0 h 407893"/>
              <a:gd name="connsiteX1-3" fmla="*/ 1346026 w 1346026"/>
              <a:gd name="connsiteY1-4" fmla="*/ 0 h 407893"/>
              <a:gd name="connsiteX2-5" fmla="*/ 1346026 w 1346026"/>
              <a:gd name="connsiteY2-6" fmla="*/ 316779 h 407893"/>
              <a:gd name="connsiteX3-7" fmla="*/ 0 w 1346026"/>
              <a:gd name="connsiteY3-8" fmla="*/ 316779 h 407893"/>
              <a:gd name="connsiteX4-9" fmla="*/ 0 w 1346026"/>
              <a:gd name="connsiteY4-10" fmla="*/ 0 h 407893"/>
              <a:gd name="connsiteX0-11" fmla="*/ 0 w 1346026"/>
              <a:gd name="connsiteY0-12" fmla="*/ 0 h 464754"/>
              <a:gd name="connsiteX1-13" fmla="*/ 1346026 w 1346026"/>
              <a:gd name="connsiteY1-14" fmla="*/ 0 h 464754"/>
              <a:gd name="connsiteX2-15" fmla="*/ 1346026 w 1346026"/>
              <a:gd name="connsiteY2-16" fmla="*/ 316779 h 464754"/>
              <a:gd name="connsiteX3-17" fmla="*/ 0 w 1346026"/>
              <a:gd name="connsiteY3-18" fmla="*/ 316779 h 464754"/>
              <a:gd name="connsiteX4-19" fmla="*/ 0 w 1346026"/>
              <a:gd name="connsiteY4-20" fmla="*/ 0 h 4647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46026" h="464754">
                <a:moveTo>
                  <a:pt x="0" y="0"/>
                </a:moveTo>
                <a:lnTo>
                  <a:pt x="1346026" y="0"/>
                </a:lnTo>
                <a:lnTo>
                  <a:pt x="1346026" y="316779"/>
                </a:lnTo>
                <a:cubicBezTo>
                  <a:pt x="933549" y="506218"/>
                  <a:pt x="578841" y="521787"/>
                  <a:pt x="0" y="316779"/>
                </a:cubicBezTo>
                <a:lnTo>
                  <a:pt x="0" y="0"/>
                </a:lnTo>
                <a:close/>
              </a:path>
            </a:pathLst>
          </a:custGeom>
          <a:solidFill>
            <a:schemeClr val="tx1"/>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p:nvSpPr>
        <p:spPr>
          <a:xfrm rot="2623369">
            <a:off x="6024798" y="2770919"/>
            <a:ext cx="1209996" cy="284765"/>
          </a:xfrm>
          <a:prstGeom prst="rect">
            <a:avLst/>
          </a:prstGeom>
          <a:gradFill flip="none" rotWithShape="1">
            <a:gsLst>
              <a:gs pos="19000">
                <a:srgbClr val="E9EBEC"/>
              </a:gs>
              <a:gs pos="46000">
                <a:schemeClr val="bg1">
                  <a:lumMod val="96000"/>
                </a:schemeClr>
              </a:gs>
              <a:gs pos="86000">
                <a:srgbClr val="EEF0F0"/>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8488194" y="2080238"/>
            <a:ext cx="1896912" cy="1896913"/>
          </a:xfrm>
          <a:prstGeom prst="ellipse">
            <a:avLst/>
          </a:prstGeom>
          <a:gradFill flip="none" rotWithShape="1">
            <a:gsLst>
              <a:gs pos="21000">
                <a:schemeClr val="bg1"/>
              </a:gs>
              <a:gs pos="58000">
                <a:srgbClr val="E9EBEC"/>
              </a:gs>
              <a:gs pos="98000">
                <a:srgbClr val="DCE0E2"/>
              </a:gs>
            </a:gsLst>
            <a:path path="circle">
              <a:fillToRect r="100000" b="100000"/>
            </a:path>
            <a:tileRect l="-100000" t="-100000"/>
          </a:grad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p:nvSpPr>
        <p:spPr>
          <a:xfrm rot="2623369">
            <a:off x="7838593" y="3024576"/>
            <a:ext cx="1209996" cy="284765"/>
          </a:xfrm>
          <a:prstGeom prst="rect">
            <a:avLst/>
          </a:prstGeom>
          <a:gradFill flip="none" rotWithShape="1">
            <a:gsLst>
              <a:gs pos="19000">
                <a:srgbClr val="EAEBEC"/>
              </a:gs>
              <a:gs pos="46000">
                <a:schemeClr val="bg1">
                  <a:lumMod val="96000"/>
                </a:schemeClr>
              </a:gs>
              <a:gs pos="86000">
                <a:srgbClr val="EAECED"/>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
          <p:cNvSpPr/>
          <p:nvPr/>
        </p:nvSpPr>
        <p:spPr>
          <a:xfrm rot="2623369">
            <a:off x="7447831" y="2737703"/>
            <a:ext cx="1859685" cy="490171"/>
          </a:xfrm>
          <a:custGeom>
            <a:avLst/>
            <a:gdLst>
              <a:gd name="connsiteX0" fmla="*/ 0 w 1346026"/>
              <a:gd name="connsiteY0" fmla="*/ 0 h 316779"/>
              <a:gd name="connsiteX1" fmla="*/ 1346026 w 1346026"/>
              <a:gd name="connsiteY1" fmla="*/ 0 h 316779"/>
              <a:gd name="connsiteX2" fmla="*/ 1346026 w 1346026"/>
              <a:gd name="connsiteY2" fmla="*/ 316779 h 316779"/>
              <a:gd name="connsiteX3" fmla="*/ 0 w 1346026"/>
              <a:gd name="connsiteY3" fmla="*/ 316779 h 316779"/>
              <a:gd name="connsiteX4" fmla="*/ 0 w 1346026"/>
              <a:gd name="connsiteY4" fmla="*/ 0 h 316779"/>
              <a:gd name="connsiteX0-1" fmla="*/ 0 w 1346026"/>
              <a:gd name="connsiteY0-2" fmla="*/ 0 h 407893"/>
              <a:gd name="connsiteX1-3" fmla="*/ 1346026 w 1346026"/>
              <a:gd name="connsiteY1-4" fmla="*/ 0 h 407893"/>
              <a:gd name="connsiteX2-5" fmla="*/ 1346026 w 1346026"/>
              <a:gd name="connsiteY2-6" fmla="*/ 316779 h 407893"/>
              <a:gd name="connsiteX3-7" fmla="*/ 0 w 1346026"/>
              <a:gd name="connsiteY3-8" fmla="*/ 316779 h 407893"/>
              <a:gd name="connsiteX4-9" fmla="*/ 0 w 1346026"/>
              <a:gd name="connsiteY4-10" fmla="*/ 0 h 407893"/>
              <a:gd name="connsiteX0-11" fmla="*/ 0 w 1346026"/>
              <a:gd name="connsiteY0-12" fmla="*/ 0 h 464754"/>
              <a:gd name="connsiteX1-13" fmla="*/ 1346026 w 1346026"/>
              <a:gd name="connsiteY1-14" fmla="*/ 0 h 464754"/>
              <a:gd name="connsiteX2-15" fmla="*/ 1346026 w 1346026"/>
              <a:gd name="connsiteY2-16" fmla="*/ 316779 h 464754"/>
              <a:gd name="connsiteX3-17" fmla="*/ 0 w 1346026"/>
              <a:gd name="connsiteY3-18" fmla="*/ 316779 h 464754"/>
              <a:gd name="connsiteX4-19" fmla="*/ 0 w 1346026"/>
              <a:gd name="connsiteY4-20" fmla="*/ 0 h 4647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46026" h="464754">
                <a:moveTo>
                  <a:pt x="0" y="0"/>
                </a:moveTo>
                <a:lnTo>
                  <a:pt x="1346026" y="0"/>
                </a:lnTo>
                <a:lnTo>
                  <a:pt x="1346026" y="316779"/>
                </a:lnTo>
                <a:cubicBezTo>
                  <a:pt x="933549" y="506218"/>
                  <a:pt x="578841" y="521787"/>
                  <a:pt x="0" y="316779"/>
                </a:cubicBezTo>
                <a:lnTo>
                  <a:pt x="0" y="0"/>
                </a:lnTo>
                <a:close/>
              </a:path>
            </a:pathLst>
          </a:custGeom>
          <a:solidFill>
            <a:schemeClr val="tx1"/>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矩形 122"/>
          <p:cNvSpPr/>
          <p:nvPr/>
        </p:nvSpPr>
        <p:spPr>
          <a:xfrm rot="2623369">
            <a:off x="7966313" y="2852862"/>
            <a:ext cx="1209996" cy="284765"/>
          </a:xfrm>
          <a:prstGeom prst="rect">
            <a:avLst/>
          </a:prstGeom>
          <a:gradFill flip="none" rotWithShape="1">
            <a:gsLst>
              <a:gs pos="19000">
                <a:srgbClr val="E9EBEC"/>
              </a:gs>
              <a:gs pos="46000">
                <a:schemeClr val="bg1">
                  <a:lumMod val="96000"/>
                </a:schemeClr>
              </a:gs>
              <a:gs pos="86000">
                <a:srgbClr val="EEF0F0"/>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flipH="1">
            <a:off x="2376987" y="4383916"/>
            <a:ext cx="8201711" cy="1323439"/>
          </a:xfrm>
          <a:prstGeom prst="rect">
            <a:avLst/>
          </a:prstGeom>
          <a:ln>
            <a:noFill/>
          </a:ln>
        </p:spPr>
        <p:txBody>
          <a:bodyPr wrap="square">
            <a:spAutoFit/>
          </a:bodyPr>
          <a:lstStyle/>
          <a:p>
            <a:pPr algn="ctr"/>
            <a:r>
              <a:rPr lang="zh-CN" altLang="en-US" sz="4000" b="1" dirty="0">
                <a:solidFill>
                  <a:schemeClr val="bg1">
                    <a:lumMod val="50000"/>
                  </a:schemeClr>
                </a:solidFill>
                <a:latin typeface="微软雅黑" panose="020B0503020204020204" pitchFamily="34" charset="-122"/>
                <a:ea typeface="微软雅黑" panose="020B0503020204020204" pitchFamily="34" charset="-122"/>
                <a:cs typeface="BrowalliaUPC" panose="020B0604020202020204" pitchFamily="34" charset="-34"/>
              </a:rPr>
              <a:t>使用</a:t>
            </a:r>
            <a:r>
              <a:rPr lang="en-US" altLang="zh-CN" sz="4000" b="1" dirty="0" err="1">
                <a:solidFill>
                  <a:schemeClr val="bg1">
                    <a:lumMod val="50000"/>
                  </a:schemeClr>
                </a:solidFill>
                <a:latin typeface="微软雅黑" panose="020B0503020204020204" pitchFamily="34" charset="-122"/>
                <a:ea typeface="微软雅黑" panose="020B0503020204020204" pitchFamily="34" charset="-122"/>
                <a:cs typeface="BrowalliaUPC" panose="020B0604020202020204" pitchFamily="34" charset="-34"/>
              </a:rPr>
              <a:t>Mllib</a:t>
            </a:r>
            <a:r>
              <a:rPr lang="zh-CN" altLang="en-US" sz="4000" b="1" dirty="0">
                <a:solidFill>
                  <a:schemeClr val="bg1">
                    <a:lumMod val="50000"/>
                  </a:schemeClr>
                </a:solidFill>
                <a:latin typeface="微软雅黑" panose="020B0503020204020204" pitchFamily="34" charset="-122"/>
                <a:ea typeface="微软雅黑" panose="020B0503020204020204" pitchFamily="34" charset="-122"/>
                <a:cs typeface="BrowalliaUPC" panose="020B0604020202020204" pitchFamily="34" charset="-34"/>
              </a:rPr>
              <a:t>协同过滤推荐算法</a:t>
            </a:r>
            <a:endParaRPr lang="en-US" altLang="zh-CN" sz="4000" b="1" dirty="0">
              <a:solidFill>
                <a:schemeClr val="bg1">
                  <a:lumMod val="50000"/>
                </a:schemeClr>
              </a:solidFill>
              <a:latin typeface="微软雅黑" panose="020B0503020204020204" pitchFamily="34" charset="-122"/>
              <a:ea typeface="微软雅黑" panose="020B0503020204020204" pitchFamily="34" charset="-122"/>
              <a:cs typeface="BrowalliaUPC" panose="020B0604020202020204" pitchFamily="34" charset="-34"/>
            </a:endParaRPr>
          </a:p>
          <a:p>
            <a:pPr algn="ctr"/>
            <a:r>
              <a:rPr lang="zh-CN" altLang="en-US" sz="4000" b="1" dirty="0">
                <a:solidFill>
                  <a:schemeClr val="bg1">
                    <a:lumMod val="50000"/>
                  </a:schemeClr>
                </a:solidFill>
                <a:latin typeface="微软雅黑" panose="020B0503020204020204" pitchFamily="34" charset="-122"/>
                <a:ea typeface="微软雅黑" panose="020B0503020204020204" pitchFamily="34" charset="-122"/>
                <a:cs typeface="BrowalliaUPC" panose="020B0604020202020204" pitchFamily="34" charset="-34"/>
              </a:rPr>
              <a:t>实现相关美食推荐</a:t>
            </a:r>
            <a:endParaRPr lang="en-US" altLang="zh-CN" sz="4000" b="1" dirty="0">
              <a:solidFill>
                <a:schemeClr val="bg1">
                  <a:lumMod val="50000"/>
                </a:schemeClr>
              </a:solidFill>
              <a:latin typeface="微软雅黑" panose="020B0503020204020204" pitchFamily="34" charset="-122"/>
              <a:ea typeface="微软雅黑" panose="020B0503020204020204" pitchFamily="34" charset="-122"/>
              <a:cs typeface="BrowalliaUPC" panose="020B0604020202020204" pitchFamily="34" charset="-34"/>
            </a:endParaRPr>
          </a:p>
        </p:txBody>
      </p:sp>
      <p:sp>
        <p:nvSpPr>
          <p:cNvPr id="131" name="矩形 130"/>
          <p:cNvSpPr/>
          <p:nvPr/>
        </p:nvSpPr>
        <p:spPr>
          <a:xfrm flipH="1">
            <a:off x="3689672" y="6035652"/>
            <a:ext cx="5261117" cy="400110"/>
          </a:xfrm>
          <a:prstGeom prst="rect">
            <a:avLst/>
          </a:prstGeom>
        </p:spPr>
        <p:txBody>
          <a:bodyPr wrap="square">
            <a:spAutoFit/>
          </a:bodyPr>
          <a:lstStyle/>
          <a:p>
            <a:pPr algn="ct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黄韦陶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 江山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 常程铭</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 蔡明卫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2" name="矩形 131"/>
          <p:cNvSpPr/>
          <p:nvPr/>
        </p:nvSpPr>
        <p:spPr>
          <a:xfrm flipH="1">
            <a:off x="3445196" y="270729"/>
            <a:ext cx="5717471" cy="525080"/>
          </a:xfrm>
          <a:prstGeom prst="rect">
            <a:avLst/>
          </a:prstGeom>
          <a:ln>
            <a:noFill/>
          </a:ln>
        </p:spPr>
        <p:txBody>
          <a:bodyPr wrap="square">
            <a:spAutoFit/>
          </a:bodyPr>
          <a:lstStyle/>
          <a:p>
            <a:pPr algn="ctr"/>
            <a:r>
              <a:rPr lang="en-US" altLang="zh-CN" sz="2812" b="1" dirty="0">
                <a:solidFill>
                  <a:schemeClr val="tx1">
                    <a:lumMod val="75000"/>
                    <a:lumOff val="25000"/>
                  </a:schemeClr>
                </a:solidFill>
                <a:latin typeface="Agency FB" panose="020B0503020202020204" pitchFamily="34" charset="0"/>
                <a:ea typeface="微软雅黑" panose="020B0503020204020204" pitchFamily="34" charset="-122"/>
                <a:cs typeface="BrowalliaUPC" panose="020B0604020202020204" pitchFamily="34" charset="-34"/>
              </a:rPr>
              <a:t>CLASS REPORT</a:t>
            </a:r>
          </a:p>
        </p:txBody>
      </p:sp>
      <p:sp>
        <p:nvSpPr>
          <p:cNvPr id="133" name="任意多边形 132"/>
          <p:cNvSpPr/>
          <p:nvPr>
            <p:custDataLst>
              <p:tags r:id="rId1"/>
            </p:custDataLst>
          </p:nvPr>
        </p:nvSpPr>
        <p:spPr>
          <a:xfrm flipV="1">
            <a:off x="4296541" y="5905463"/>
            <a:ext cx="4328740" cy="201893"/>
          </a:xfrm>
          <a:custGeom>
            <a:avLst/>
            <a:gdLst>
              <a:gd name="connsiteX0" fmla="*/ 0 w 3120453"/>
              <a:gd name="connsiteY0" fmla="*/ 0 h 143576"/>
              <a:gd name="connsiteX1" fmla="*/ 3120453 w 3120453"/>
              <a:gd name="connsiteY1" fmla="*/ 0 h 143576"/>
              <a:gd name="connsiteX2" fmla="*/ 3076102 w 3120453"/>
              <a:gd name="connsiteY2" fmla="*/ 65782 h 143576"/>
              <a:gd name="connsiteX3" fmla="*/ 2888290 w 3120453"/>
              <a:gd name="connsiteY3" fmla="*/ 143576 h 143576"/>
              <a:gd name="connsiteX4" fmla="*/ 232163 w 3120453"/>
              <a:gd name="connsiteY4" fmla="*/ 143576 h 143576"/>
              <a:gd name="connsiteX5" fmla="*/ 44352 w 3120453"/>
              <a:gd name="connsiteY5" fmla="*/ 65782 h 143576"/>
              <a:gd name="connsiteX0-1" fmla="*/ 0 w 3120453"/>
              <a:gd name="connsiteY0-2" fmla="*/ 0 h 143576"/>
              <a:gd name="connsiteX1-3" fmla="*/ 3120453 w 3120453"/>
              <a:gd name="connsiteY1-4" fmla="*/ 0 h 143576"/>
              <a:gd name="connsiteX2-5" fmla="*/ 3076102 w 3120453"/>
              <a:gd name="connsiteY2-6" fmla="*/ 65782 h 143576"/>
              <a:gd name="connsiteX3-7" fmla="*/ 2888290 w 3120453"/>
              <a:gd name="connsiteY3-8" fmla="*/ 143576 h 143576"/>
              <a:gd name="connsiteX4-9" fmla="*/ 232163 w 3120453"/>
              <a:gd name="connsiteY4-10" fmla="*/ 143576 h 143576"/>
              <a:gd name="connsiteX5-11" fmla="*/ 44352 w 3120453"/>
              <a:gd name="connsiteY5-12" fmla="*/ 65782 h 143576"/>
              <a:gd name="connsiteX6" fmla="*/ 91440 w 3120453"/>
              <a:gd name="connsiteY6" fmla="*/ 91440 h 143576"/>
              <a:gd name="connsiteX0-13" fmla="*/ 0 w 3120453"/>
              <a:gd name="connsiteY0-14" fmla="*/ 0 h 143576"/>
              <a:gd name="connsiteX1-15" fmla="*/ 3120453 w 3120453"/>
              <a:gd name="connsiteY1-16" fmla="*/ 0 h 143576"/>
              <a:gd name="connsiteX2-17" fmla="*/ 3076102 w 3120453"/>
              <a:gd name="connsiteY2-18" fmla="*/ 65782 h 143576"/>
              <a:gd name="connsiteX3-19" fmla="*/ 2888290 w 3120453"/>
              <a:gd name="connsiteY3-20" fmla="*/ 143576 h 143576"/>
              <a:gd name="connsiteX4-21" fmla="*/ 232163 w 3120453"/>
              <a:gd name="connsiteY4-22" fmla="*/ 143576 h 143576"/>
              <a:gd name="connsiteX5-23" fmla="*/ 44352 w 3120453"/>
              <a:gd name="connsiteY5-24" fmla="*/ 65782 h 143576"/>
              <a:gd name="connsiteX6-25" fmla="*/ 91440 w 3120453"/>
              <a:gd name="connsiteY6-26" fmla="*/ 91440 h 143576"/>
              <a:gd name="connsiteX7" fmla="*/ 0 w 3120453"/>
              <a:gd name="connsiteY7" fmla="*/ 0 h 143576"/>
              <a:gd name="connsiteX0-27" fmla="*/ 3078384 w 3078384"/>
              <a:gd name="connsiteY0-28" fmla="*/ 0 h 143576"/>
              <a:gd name="connsiteX1-29" fmla="*/ 3034033 w 3078384"/>
              <a:gd name="connsiteY1-30" fmla="*/ 65782 h 143576"/>
              <a:gd name="connsiteX2-31" fmla="*/ 2846221 w 3078384"/>
              <a:gd name="connsiteY2-32" fmla="*/ 143576 h 143576"/>
              <a:gd name="connsiteX3-33" fmla="*/ 190094 w 3078384"/>
              <a:gd name="connsiteY3-34" fmla="*/ 143576 h 143576"/>
              <a:gd name="connsiteX4-35" fmla="*/ 2283 w 3078384"/>
              <a:gd name="connsiteY4-36" fmla="*/ 65782 h 143576"/>
              <a:gd name="connsiteX5-37" fmla="*/ 49371 w 3078384"/>
              <a:gd name="connsiteY5-38" fmla="*/ 91440 h 143576"/>
              <a:gd name="connsiteX6-39" fmla="*/ 49371 w 3078384"/>
              <a:gd name="connsiteY6-40" fmla="*/ 91440 h 1435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Lst>
            <a:rect l="l" t="t" r="r" b="b"/>
            <a:pathLst>
              <a:path w="3078384" h="143576">
                <a:moveTo>
                  <a:pt x="3078384" y="0"/>
                </a:moveTo>
                <a:lnTo>
                  <a:pt x="3034033" y="65782"/>
                </a:lnTo>
                <a:cubicBezTo>
                  <a:pt x="2985968" y="113847"/>
                  <a:pt x="2919566" y="143576"/>
                  <a:pt x="2846221" y="143576"/>
                </a:cubicBezTo>
                <a:lnTo>
                  <a:pt x="190094" y="143576"/>
                </a:lnTo>
                <a:cubicBezTo>
                  <a:pt x="116749" y="143576"/>
                  <a:pt x="50348" y="113847"/>
                  <a:pt x="2283" y="65782"/>
                </a:cubicBezTo>
                <a:cubicBezTo>
                  <a:pt x="-12501" y="43855"/>
                  <a:pt x="49371" y="91440"/>
                  <a:pt x="49371" y="91440"/>
                </a:cubicBezTo>
                <a:lnTo>
                  <a:pt x="49371" y="91440"/>
                </a:lnTo>
              </a:path>
            </a:pathLst>
          </a:custGeom>
          <a:noFill/>
          <a:ln w="12700" cap="flat" cmpd="sng" algn="ctr">
            <a:solidFill>
              <a:schemeClr val="tx1">
                <a:lumMod val="65000"/>
                <a:lumOff val="35000"/>
              </a:schemeClr>
            </a:solidFill>
            <a:prstDash val="solid"/>
            <a:miter lim="800000"/>
          </a:ln>
          <a:effectLst/>
        </p:spPr>
        <p:txBody>
          <a:bodyPr wrap="square" rtlCol="0" anchor="ctr">
            <a:noAutofit/>
          </a:bodyPr>
          <a:lstStyle/>
          <a:p>
            <a:pPr algn="ctr" defTabSz="1285829" fontAlgn="auto">
              <a:spcBef>
                <a:spcPts val="0"/>
              </a:spcBef>
              <a:spcAft>
                <a:spcPts val="0"/>
              </a:spcAft>
              <a:defRPr/>
            </a:pPr>
            <a:endParaRPr lang="zh-CN" altLang="en-US" sz="1969" kern="0">
              <a:solidFill>
                <a:schemeClr val="bg1">
                  <a:lumMod val="50000"/>
                </a:schemeClr>
              </a:solidFill>
              <a:latin typeface="Calibri" panose="020F0502020204030204"/>
              <a:ea typeface="华文楷体"/>
            </a:endParaRPr>
          </a:p>
        </p:txBody>
      </p:sp>
      <p:sp>
        <p:nvSpPr>
          <p:cNvPr id="134" name="任意多边形 133"/>
          <p:cNvSpPr/>
          <p:nvPr>
            <p:custDataLst>
              <p:tags r:id="rId2"/>
            </p:custDataLst>
          </p:nvPr>
        </p:nvSpPr>
        <p:spPr>
          <a:xfrm>
            <a:off x="4330004" y="6381728"/>
            <a:ext cx="4328740" cy="201893"/>
          </a:xfrm>
          <a:custGeom>
            <a:avLst/>
            <a:gdLst>
              <a:gd name="connsiteX0" fmla="*/ 0 w 3120453"/>
              <a:gd name="connsiteY0" fmla="*/ 0 h 143576"/>
              <a:gd name="connsiteX1" fmla="*/ 3120453 w 3120453"/>
              <a:gd name="connsiteY1" fmla="*/ 0 h 143576"/>
              <a:gd name="connsiteX2" fmla="*/ 3076102 w 3120453"/>
              <a:gd name="connsiteY2" fmla="*/ 65782 h 143576"/>
              <a:gd name="connsiteX3" fmla="*/ 2888290 w 3120453"/>
              <a:gd name="connsiteY3" fmla="*/ 143576 h 143576"/>
              <a:gd name="connsiteX4" fmla="*/ 232163 w 3120453"/>
              <a:gd name="connsiteY4" fmla="*/ 143576 h 143576"/>
              <a:gd name="connsiteX5" fmla="*/ 44352 w 3120453"/>
              <a:gd name="connsiteY5" fmla="*/ 65782 h 143576"/>
              <a:gd name="connsiteX0-1" fmla="*/ 0 w 3120453"/>
              <a:gd name="connsiteY0-2" fmla="*/ 0 h 143576"/>
              <a:gd name="connsiteX1-3" fmla="*/ 3120453 w 3120453"/>
              <a:gd name="connsiteY1-4" fmla="*/ 0 h 143576"/>
              <a:gd name="connsiteX2-5" fmla="*/ 3076102 w 3120453"/>
              <a:gd name="connsiteY2-6" fmla="*/ 65782 h 143576"/>
              <a:gd name="connsiteX3-7" fmla="*/ 2888290 w 3120453"/>
              <a:gd name="connsiteY3-8" fmla="*/ 143576 h 143576"/>
              <a:gd name="connsiteX4-9" fmla="*/ 232163 w 3120453"/>
              <a:gd name="connsiteY4-10" fmla="*/ 143576 h 143576"/>
              <a:gd name="connsiteX5-11" fmla="*/ 44352 w 3120453"/>
              <a:gd name="connsiteY5-12" fmla="*/ 65782 h 143576"/>
              <a:gd name="connsiteX6" fmla="*/ 91440 w 3120453"/>
              <a:gd name="connsiteY6" fmla="*/ 91440 h 143576"/>
              <a:gd name="connsiteX0-13" fmla="*/ 0 w 3120453"/>
              <a:gd name="connsiteY0-14" fmla="*/ 0 h 143576"/>
              <a:gd name="connsiteX1-15" fmla="*/ 3120453 w 3120453"/>
              <a:gd name="connsiteY1-16" fmla="*/ 0 h 143576"/>
              <a:gd name="connsiteX2-17" fmla="*/ 3076102 w 3120453"/>
              <a:gd name="connsiteY2-18" fmla="*/ 65782 h 143576"/>
              <a:gd name="connsiteX3-19" fmla="*/ 2888290 w 3120453"/>
              <a:gd name="connsiteY3-20" fmla="*/ 143576 h 143576"/>
              <a:gd name="connsiteX4-21" fmla="*/ 232163 w 3120453"/>
              <a:gd name="connsiteY4-22" fmla="*/ 143576 h 143576"/>
              <a:gd name="connsiteX5-23" fmla="*/ 44352 w 3120453"/>
              <a:gd name="connsiteY5-24" fmla="*/ 65782 h 143576"/>
              <a:gd name="connsiteX6-25" fmla="*/ 91440 w 3120453"/>
              <a:gd name="connsiteY6-26" fmla="*/ 91440 h 143576"/>
              <a:gd name="connsiteX7" fmla="*/ 0 w 3120453"/>
              <a:gd name="connsiteY7" fmla="*/ 0 h 143576"/>
              <a:gd name="connsiteX0-27" fmla="*/ 3078384 w 3078384"/>
              <a:gd name="connsiteY0-28" fmla="*/ 0 h 143576"/>
              <a:gd name="connsiteX1-29" fmla="*/ 3034033 w 3078384"/>
              <a:gd name="connsiteY1-30" fmla="*/ 65782 h 143576"/>
              <a:gd name="connsiteX2-31" fmla="*/ 2846221 w 3078384"/>
              <a:gd name="connsiteY2-32" fmla="*/ 143576 h 143576"/>
              <a:gd name="connsiteX3-33" fmla="*/ 190094 w 3078384"/>
              <a:gd name="connsiteY3-34" fmla="*/ 143576 h 143576"/>
              <a:gd name="connsiteX4-35" fmla="*/ 2283 w 3078384"/>
              <a:gd name="connsiteY4-36" fmla="*/ 65782 h 143576"/>
              <a:gd name="connsiteX5-37" fmla="*/ 49371 w 3078384"/>
              <a:gd name="connsiteY5-38" fmla="*/ 91440 h 143576"/>
              <a:gd name="connsiteX6-39" fmla="*/ 49371 w 3078384"/>
              <a:gd name="connsiteY6-40" fmla="*/ 91440 h 1435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Lst>
            <a:rect l="l" t="t" r="r" b="b"/>
            <a:pathLst>
              <a:path w="3078384" h="143576">
                <a:moveTo>
                  <a:pt x="3078384" y="0"/>
                </a:moveTo>
                <a:lnTo>
                  <a:pt x="3034033" y="65782"/>
                </a:lnTo>
                <a:cubicBezTo>
                  <a:pt x="2985968" y="113847"/>
                  <a:pt x="2919566" y="143576"/>
                  <a:pt x="2846221" y="143576"/>
                </a:cubicBezTo>
                <a:lnTo>
                  <a:pt x="190094" y="143576"/>
                </a:lnTo>
                <a:cubicBezTo>
                  <a:pt x="116749" y="143576"/>
                  <a:pt x="50348" y="113847"/>
                  <a:pt x="2283" y="65782"/>
                </a:cubicBezTo>
                <a:cubicBezTo>
                  <a:pt x="-12501" y="43855"/>
                  <a:pt x="49371" y="91440"/>
                  <a:pt x="49371" y="91440"/>
                </a:cubicBezTo>
                <a:lnTo>
                  <a:pt x="49371" y="91440"/>
                </a:lnTo>
              </a:path>
            </a:pathLst>
          </a:custGeom>
          <a:noFill/>
          <a:ln w="12700" cap="flat" cmpd="sng" algn="ctr">
            <a:solidFill>
              <a:schemeClr val="tx1">
                <a:lumMod val="65000"/>
                <a:lumOff val="35000"/>
              </a:schemeClr>
            </a:solidFill>
            <a:prstDash val="solid"/>
            <a:miter lim="800000"/>
          </a:ln>
          <a:effectLst/>
        </p:spPr>
        <p:txBody>
          <a:bodyPr wrap="square" rtlCol="0" anchor="ctr">
            <a:noAutofit/>
          </a:bodyPr>
          <a:lstStyle/>
          <a:p>
            <a:pPr algn="ctr" defTabSz="1285829" fontAlgn="auto">
              <a:spcBef>
                <a:spcPts val="0"/>
              </a:spcBef>
              <a:spcAft>
                <a:spcPts val="0"/>
              </a:spcAft>
              <a:defRPr/>
            </a:pPr>
            <a:endParaRPr lang="zh-CN" altLang="en-US" sz="1969" kern="0">
              <a:solidFill>
                <a:schemeClr val="bg1">
                  <a:lumMod val="50000"/>
                </a:schemeClr>
              </a:solidFill>
              <a:latin typeface="Calibri" panose="020F0502020204030204"/>
              <a:ea typeface="华文楷体"/>
            </a:endParaRPr>
          </a:p>
        </p:txBody>
      </p:sp>
      <p:sp>
        <p:nvSpPr>
          <p:cNvPr id="88" name="椭圆 87"/>
          <p:cNvSpPr/>
          <p:nvPr/>
        </p:nvSpPr>
        <p:spPr>
          <a:xfrm>
            <a:off x="3105759" y="2411536"/>
            <a:ext cx="1180699" cy="1180701"/>
          </a:xfrm>
          <a:prstGeom prst="ellipse">
            <a:avLst/>
          </a:prstGeom>
          <a:solidFill>
            <a:srgbClr val="BD392F"/>
          </a:solidFill>
          <a:ln w="3175">
            <a:gradFill flip="none" rotWithShape="1">
              <a:gsLst>
                <a:gs pos="0">
                  <a:srgbClr val="925D10"/>
                </a:gs>
                <a:gs pos="50000">
                  <a:srgbClr val="EDB45E">
                    <a:alpha val="41000"/>
                  </a:srgbClr>
                </a:gs>
                <a:gs pos="100000">
                  <a:srgbClr val="FEE787">
                    <a:alpha val="0"/>
                  </a:srgbClr>
                </a:gs>
              </a:gsLst>
              <a:path path="circle">
                <a:fillToRect r="100000" b="100000"/>
              </a:path>
              <a:tileRect l="-100000" t="-100000"/>
            </a:gradFill>
          </a:ln>
          <a:effectLst>
            <a:innerShdw blurRad="63500" dist="508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4946797" y="2411536"/>
            <a:ext cx="1180699" cy="1180701"/>
          </a:xfrm>
          <a:prstGeom prst="ellipse">
            <a:avLst/>
          </a:prstGeom>
          <a:solidFill>
            <a:srgbClr val="BD392F"/>
          </a:solidFill>
          <a:ln w="3175">
            <a:gradFill flip="none" rotWithShape="1">
              <a:gsLst>
                <a:gs pos="0">
                  <a:srgbClr val="925D10"/>
                </a:gs>
                <a:gs pos="50000">
                  <a:srgbClr val="EDB45E">
                    <a:alpha val="41000"/>
                  </a:srgbClr>
                </a:gs>
                <a:gs pos="100000">
                  <a:srgbClr val="FEE787">
                    <a:alpha val="0"/>
                  </a:srgbClr>
                </a:gs>
              </a:gsLst>
              <a:path path="circle">
                <a:fillToRect r="100000" b="100000"/>
              </a:path>
              <a:tileRect l="-100000" t="-100000"/>
            </a:gradFill>
          </a:ln>
          <a:effectLst>
            <a:innerShdw blurRad="63500" dist="508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a:off x="6939343" y="2438344"/>
            <a:ext cx="1180699" cy="1180701"/>
          </a:xfrm>
          <a:prstGeom prst="ellipse">
            <a:avLst/>
          </a:prstGeom>
          <a:solidFill>
            <a:srgbClr val="BD392F"/>
          </a:solidFill>
          <a:ln w="3175">
            <a:gradFill flip="none" rotWithShape="1">
              <a:gsLst>
                <a:gs pos="0">
                  <a:srgbClr val="925D10"/>
                </a:gs>
                <a:gs pos="50000">
                  <a:srgbClr val="EDB45E">
                    <a:alpha val="41000"/>
                  </a:srgbClr>
                </a:gs>
                <a:gs pos="100000">
                  <a:srgbClr val="FEE787">
                    <a:alpha val="0"/>
                  </a:srgbClr>
                </a:gs>
              </a:gsLst>
              <a:path path="circle">
                <a:fillToRect r="100000" b="100000"/>
              </a:path>
              <a:tileRect l="-100000" t="-100000"/>
            </a:gradFill>
          </a:ln>
          <a:effectLst>
            <a:innerShdw blurRad="63500" dist="508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8849076" y="2435624"/>
            <a:ext cx="1180699" cy="1180701"/>
          </a:xfrm>
          <a:prstGeom prst="ellipse">
            <a:avLst/>
          </a:prstGeom>
          <a:solidFill>
            <a:srgbClr val="BD392F"/>
          </a:solidFill>
          <a:ln w="3175">
            <a:gradFill flip="none" rotWithShape="1">
              <a:gsLst>
                <a:gs pos="0">
                  <a:srgbClr val="925D10"/>
                </a:gs>
                <a:gs pos="50000">
                  <a:srgbClr val="EDB45E">
                    <a:alpha val="41000"/>
                  </a:srgbClr>
                </a:gs>
                <a:gs pos="100000">
                  <a:srgbClr val="FEE787">
                    <a:alpha val="0"/>
                  </a:srgbClr>
                </a:gs>
              </a:gsLst>
              <a:path path="circle">
                <a:fillToRect r="100000" b="100000"/>
              </a:path>
              <a:tileRect l="-100000" t="-100000"/>
            </a:gradFill>
          </a:ln>
          <a:effectLst>
            <a:innerShdw blurRad="63500" dist="508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矩形 116"/>
          <p:cNvSpPr/>
          <p:nvPr/>
        </p:nvSpPr>
        <p:spPr>
          <a:xfrm>
            <a:off x="3169551" y="2528275"/>
            <a:ext cx="978153" cy="1044453"/>
          </a:xfrm>
          <a:prstGeom prst="rect">
            <a:avLst/>
          </a:prstGeom>
        </p:spPr>
        <p:txBody>
          <a:bodyPr wrap="none">
            <a:spAutoFit/>
          </a:bodyPr>
          <a:lstStyle/>
          <a:p>
            <a:r>
              <a:rPr lang="zh-CN" altLang="en-US" sz="6187" b="1" dirty="0">
                <a:solidFill>
                  <a:schemeClr val="bg1"/>
                </a:solidFill>
                <a:latin typeface="微软雅黑" panose="020B0503020204020204" pitchFamily="34" charset="-122"/>
                <a:ea typeface="微软雅黑" panose="020B0503020204020204" pitchFamily="34" charset="-122"/>
                <a:cs typeface="BrowalliaUPC" panose="020B0604020202020204" pitchFamily="34" charset="-34"/>
              </a:rPr>
              <a:t>食</a:t>
            </a:r>
            <a:endParaRPr lang="zh-CN" altLang="en-US" sz="6187" b="1" dirty="0">
              <a:solidFill>
                <a:schemeClr val="bg1"/>
              </a:solidFill>
              <a:latin typeface="微软雅黑" panose="020B0503020204020204" pitchFamily="34" charset="-122"/>
              <a:ea typeface="微软雅黑" panose="020B0503020204020204" pitchFamily="34" charset="-122"/>
            </a:endParaRPr>
          </a:p>
        </p:txBody>
      </p:sp>
      <p:sp>
        <p:nvSpPr>
          <p:cNvPr id="148" name="矩形 147"/>
          <p:cNvSpPr/>
          <p:nvPr/>
        </p:nvSpPr>
        <p:spPr>
          <a:xfrm>
            <a:off x="5000848" y="2479569"/>
            <a:ext cx="978153" cy="1044453"/>
          </a:xfrm>
          <a:prstGeom prst="rect">
            <a:avLst/>
          </a:prstGeom>
        </p:spPr>
        <p:txBody>
          <a:bodyPr wrap="none">
            <a:spAutoFit/>
          </a:bodyPr>
          <a:lstStyle/>
          <a:p>
            <a:r>
              <a:rPr lang="zh-CN" altLang="en-US" sz="6187" b="1" dirty="0">
                <a:solidFill>
                  <a:schemeClr val="bg1"/>
                </a:solidFill>
                <a:latin typeface="微软雅黑" panose="020B0503020204020204" pitchFamily="34" charset="-122"/>
                <a:ea typeface="微软雅黑" panose="020B0503020204020204" pitchFamily="34" charset="-122"/>
              </a:rPr>
              <a:t>遇</a:t>
            </a:r>
          </a:p>
        </p:txBody>
      </p:sp>
      <p:sp>
        <p:nvSpPr>
          <p:cNvPr id="150" name="矩形 149"/>
          <p:cNvSpPr/>
          <p:nvPr/>
        </p:nvSpPr>
        <p:spPr>
          <a:xfrm>
            <a:off x="6983656" y="2506377"/>
            <a:ext cx="978153" cy="1044453"/>
          </a:xfrm>
          <a:prstGeom prst="rect">
            <a:avLst/>
          </a:prstGeom>
        </p:spPr>
        <p:txBody>
          <a:bodyPr wrap="none">
            <a:spAutoFit/>
          </a:bodyPr>
          <a:lstStyle/>
          <a:p>
            <a:r>
              <a:rPr lang="zh-CN" altLang="en-US" sz="6187" b="1" dirty="0">
                <a:solidFill>
                  <a:schemeClr val="bg1"/>
                </a:solidFill>
                <a:latin typeface="微软雅黑" panose="020B0503020204020204" pitchFamily="34" charset="-122"/>
                <a:ea typeface="微软雅黑" panose="020B0503020204020204" pitchFamily="34" charset="-122"/>
              </a:rPr>
              <a:t>时</a:t>
            </a:r>
          </a:p>
        </p:txBody>
      </p:sp>
      <p:sp>
        <p:nvSpPr>
          <p:cNvPr id="151" name="矩形 150"/>
          <p:cNvSpPr/>
          <p:nvPr/>
        </p:nvSpPr>
        <p:spPr>
          <a:xfrm>
            <a:off x="8883139" y="2496635"/>
            <a:ext cx="978153" cy="1044453"/>
          </a:xfrm>
          <a:prstGeom prst="rect">
            <a:avLst/>
          </a:prstGeom>
        </p:spPr>
        <p:txBody>
          <a:bodyPr wrap="none">
            <a:spAutoFit/>
          </a:bodyPr>
          <a:lstStyle/>
          <a:p>
            <a:r>
              <a:rPr lang="zh-CN" altLang="en-US" sz="6187" b="1" dirty="0">
                <a:solidFill>
                  <a:schemeClr val="bg1"/>
                </a:solidFill>
                <a:latin typeface="微软雅黑" panose="020B0503020204020204" pitchFamily="34" charset="-122"/>
                <a:ea typeface="微软雅黑" panose="020B0503020204020204" pitchFamily="34" charset="-122"/>
                <a:cs typeface="BrowalliaUPC" panose="020B0604020202020204" pitchFamily="34" charset="-34"/>
              </a:rPr>
              <a:t>安</a:t>
            </a:r>
          </a:p>
        </p:txBody>
      </p:sp>
    </p:spTree>
    <p:extLst>
      <p:ext uri="{BB962C8B-B14F-4D97-AF65-F5344CB8AC3E}">
        <p14:creationId xmlns:p14="http://schemas.microsoft.com/office/powerpoint/2010/main" val="75246085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with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p:cTn id="7" dur="150" fill="hold"/>
                                        <p:tgtEl>
                                          <p:spTgt spid="88"/>
                                        </p:tgtEl>
                                        <p:attrNameLst>
                                          <p:attrName>ppt_w</p:attrName>
                                        </p:attrNameLst>
                                      </p:cBhvr>
                                      <p:tavLst>
                                        <p:tav tm="0">
                                          <p:val>
                                            <p:strVal val="(6*min(max(#ppt_w*#ppt_h,.3),1)-7.4)/-.7*#ppt_w"/>
                                          </p:val>
                                        </p:tav>
                                        <p:tav tm="100000">
                                          <p:val>
                                            <p:strVal val="#ppt_w"/>
                                          </p:val>
                                        </p:tav>
                                      </p:tavLst>
                                    </p:anim>
                                    <p:anim calcmode="lin" valueType="num">
                                      <p:cBhvr>
                                        <p:cTn id="8" dur="150" fill="hold"/>
                                        <p:tgtEl>
                                          <p:spTgt spid="88"/>
                                        </p:tgtEl>
                                        <p:attrNameLst>
                                          <p:attrName>ppt_h</p:attrName>
                                        </p:attrNameLst>
                                      </p:cBhvr>
                                      <p:tavLst>
                                        <p:tav tm="0">
                                          <p:val>
                                            <p:strVal val="(6*min(max(#ppt_w*#ppt_h,.3),1)-7.4)/-.7*#ppt_h"/>
                                          </p:val>
                                        </p:tav>
                                        <p:tav tm="100000">
                                          <p:val>
                                            <p:strVal val="#ppt_h"/>
                                          </p:val>
                                        </p:tav>
                                      </p:tavLst>
                                    </p:anim>
                                    <p:anim calcmode="lin" valueType="num">
                                      <p:cBhvr>
                                        <p:cTn id="9" dur="150" fill="hold"/>
                                        <p:tgtEl>
                                          <p:spTgt spid="88"/>
                                        </p:tgtEl>
                                        <p:attrNameLst>
                                          <p:attrName>ppt_x</p:attrName>
                                        </p:attrNameLst>
                                      </p:cBhvr>
                                      <p:tavLst>
                                        <p:tav tm="0">
                                          <p:val>
                                            <p:fltVal val="0.5"/>
                                          </p:val>
                                        </p:tav>
                                        <p:tav tm="100000">
                                          <p:val>
                                            <p:strVal val="#ppt_x"/>
                                          </p:val>
                                        </p:tav>
                                      </p:tavLst>
                                    </p:anim>
                                    <p:anim calcmode="lin" valueType="num">
                                      <p:cBhvr>
                                        <p:cTn id="10" dur="150" fill="hold"/>
                                        <p:tgtEl>
                                          <p:spTgt spid="88"/>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150"/>
                            </p:stCondLst>
                            <p:childTnLst>
                              <p:par>
                                <p:cTn id="12" presetID="23" presetClass="entr" presetSubtype="36" fill="hold" grpId="0" nodeType="afterEffect">
                                  <p:stCondLst>
                                    <p:cond delay="0"/>
                                  </p:stCondLst>
                                  <p:childTnLst>
                                    <p:set>
                                      <p:cBhvr>
                                        <p:cTn id="13" dur="1" fill="hold">
                                          <p:stCondLst>
                                            <p:cond delay="0"/>
                                          </p:stCondLst>
                                        </p:cTn>
                                        <p:tgtEl>
                                          <p:spTgt spid="143"/>
                                        </p:tgtEl>
                                        <p:attrNameLst>
                                          <p:attrName>style.visibility</p:attrName>
                                        </p:attrNameLst>
                                      </p:cBhvr>
                                      <p:to>
                                        <p:strVal val="visible"/>
                                      </p:to>
                                    </p:set>
                                    <p:anim calcmode="lin" valueType="num">
                                      <p:cBhvr>
                                        <p:cTn id="14" dur="150" fill="hold"/>
                                        <p:tgtEl>
                                          <p:spTgt spid="143"/>
                                        </p:tgtEl>
                                        <p:attrNameLst>
                                          <p:attrName>ppt_w</p:attrName>
                                        </p:attrNameLst>
                                      </p:cBhvr>
                                      <p:tavLst>
                                        <p:tav tm="0">
                                          <p:val>
                                            <p:strVal val="(6*min(max(#ppt_w*#ppt_h,.3),1)-7.4)/-.7*#ppt_w"/>
                                          </p:val>
                                        </p:tav>
                                        <p:tav tm="100000">
                                          <p:val>
                                            <p:strVal val="#ppt_w"/>
                                          </p:val>
                                        </p:tav>
                                      </p:tavLst>
                                    </p:anim>
                                    <p:anim calcmode="lin" valueType="num">
                                      <p:cBhvr>
                                        <p:cTn id="15" dur="150" fill="hold"/>
                                        <p:tgtEl>
                                          <p:spTgt spid="143"/>
                                        </p:tgtEl>
                                        <p:attrNameLst>
                                          <p:attrName>ppt_h</p:attrName>
                                        </p:attrNameLst>
                                      </p:cBhvr>
                                      <p:tavLst>
                                        <p:tav tm="0">
                                          <p:val>
                                            <p:strVal val="(6*min(max(#ppt_w*#ppt_h,.3),1)-7.4)/-.7*#ppt_h"/>
                                          </p:val>
                                        </p:tav>
                                        <p:tav tm="100000">
                                          <p:val>
                                            <p:strVal val="#ppt_h"/>
                                          </p:val>
                                        </p:tav>
                                      </p:tavLst>
                                    </p:anim>
                                    <p:anim calcmode="lin" valueType="num">
                                      <p:cBhvr>
                                        <p:cTn id="16" dur="150" fill="hold"/>
                                        <p:tgtEl>
                                          <p:spTgt spid="143"/>
                                        </p:tgtEl>
                                        <p:attrNameLst>
                                          <p:attrName>ppt_x</p:attrName>
                                        </p:attrNameLst>
                                      </p:cBhvr>
                                      <p:tavLst>
                                        <p:tav tm="0">
                                          <p:val>
                                            <p:fltVal val="0.5"/>
                                          </p:val>
                                        </p:tav>
                                        <p:tav tm="100000">
                                          <p:val>
                                            <p:strVal val="#ppt_x"/>
                                          </p:val>
                                        </p:tav>
                                      </p:tavLst>
                                    </p:anim>
                                    <p:anim calcmode="lin" valueType="num">
                                      <p:cBhvr>
                                        <p:cTn id="17" dur="150" fill="hold"/>
                                        <p:tgtEl>
                                          <p:spTgt spid="143"/>
                                        </p:tgtEl>
                                        <p:attrNameLst>
                                          <p:attrName>ppt_y</p:attrName>
                                        </p:attrNameLst>
                                      </p:cBhvr>
                                      <p:tavLst>
                                        <p:tav tm="0">
                                          <p:val>
                                            <p:strVal val="1+(6*min(max(#ppt_w*#ppt_h,.3),1)-7.4)/-.7*#ppt_h/2"/>
                                          </p:val>
                                        </p:tav>
                                        <p:tav tm="100000">
                                          <p:val>
                                            <p:strVal val="#ppt_y"/>
                                          </p:val>
                                        </p:tav>
                                      </p:tavLst>
                                    </p:anim>
                                  </p:childTnLst>
                                </p:cTn>
                              </p:par>
                            </p:childTnLst>
                          </p:cTn>
                        </p:par>
                        <p:par>
                          <p:cTn id="18" fill="hold">
                            <p:stCondLst>
                              <p:cond delay="300"/>
                            </p:stCondLst>
                            <p:childTnLst>
                              <p:par>
                                <p:cTn id="19" presetID="23" presetClass="entr" presetSubtype="36" fill="hold" grpId="0" nodeType="afterEffect">
                                  <p:stCondLst>
                                    <p:cond delay="0"/>
                                  </p:stCondLst>
                                  <p:childTnLst>
                                    <p:set>
                                      <p:cBhvr>
                                        <p:cTn id="20" dur="1" fill="hold">
                                          <p:stCondLst>
                                            <p:cond delay="0"/>
                                          </p:stCondLst>
                                        </p:cTn>
                                        <p:tgtEl>
                                          <p:spTgt spid="145"/>
                                        </p:tgtEl>
                                        <p:attrNameLst>
                                          <p:attrName>style.visibility</p:attrName>
                                        </p:attrNameLst>
                                      </p:cBhvr>
                                      <p:to>
                                        <p:strVal val="visible"/>
                                      </p:to>
                                    </p:set>
                                    <p:anim calcmode="lin" valueType="num">
                                      <p:cBhvr>
                                        <p:cTn id="21" dur="150" fill="hold"/>
                                        <p:tgtEl>
                                          <p:spTgt spid="145"/>
                                        </p:tgtEl>
                                        <p:attrNameLst>
                                          <p:attrName>ppt_w</p:attrName>
                                        </p:attrNameLst>
                                      </p:cBhvr>
                                      <p:tavLst>
                                        <p:tav tm="0">
                                          <p:val>
                                            <p:strVal val="(6*min(max(#ppt_w*#ppt_h,.3),1)-7.4)/-.7*#ppt_w"/>
                                          </p:val>
                                        </p:tav>
                                        <p:tav tm="100000">
                                          <p:val>
                                            <p:strVal val="#ppt_w"/>
                                          </p:val>
                                        </p:tav>
                                      </p:tavLst>
                                    </p:anim>
                                    <p:anim calcmode="lin" valueType="num">
                                      <p:cBhvr>
                                        <p:cTn id="22" dur="150" fill="hold"/>
                                        <p:tgtEl>
                                          <p:spTgt spid="145"/>
                                        </p:tgtEl>
                                        <p:attrNameLst>
                                          <p:attrName>ppt_h</p:attrName>
                                        </p:attrNameLst>
                                      </p:cBhvr>
                                      <p:tavLst>
                                        <p:tav tm="0">
                                          <p:val>
                                            <p:strVal val="(6*min(max(#ppt_w*#ppt_h,.3),1)-7.4)/-.7*#ppt_h"/>
                                          </p:val>
                                        </p:tav>
                                        <p:tav tm="100000">
                                          <p:val>
                                            <p:strVal val="#ppt_h"/>
                                          </p:val>
                                        </p:tav>
                                      </p:tavLst>
                                    </p:anim>
                                    <p:anim calcmode="lin" valueType="num">
                                      <p:cBhvr>
                                        <p:cTn id="23" dur="150" fill="hold"/>
                                        <p:tgtEl>
                                          <p:spTgt spid="145"/>
                                        </p:tgtEl>
                                        <p:attrNameLst>
                                          <p:attrName>ppt_x</p:attrName>
                                        </p:attrNameLst>
                                      </p:cBhvr>
                                      <p:tavLst>
                                        <p:tav tm="0">
                                          <p:val>
                                            <p:fltVal val="0.5"/>
                                          </p:val>
                                        </p:tav>
                                        <p:tav tm="100000">
                                          <p:val>
                                            <p:strVal val="#ppt_x"/>
                                          </p:val>
                                        </p:tav>
                                      </p:tavLst>
                                    </p:anim>
                                    <p:anim calcmode="lin" valueType="num">
                                      <p:cBhvr>
                                        <p:cTn id="24" dur="150" fill="hold"/>
                                        <p:tgtEl>
                                          <p:spTgt spid="145"/>
                                        </p:tgtEl>
                                        <p:attrNameLst>
                                          <p:attrName>ppt_y</p:attrName>
                                        </p:attrNameLst>
                                      </p:cBhvr>
                                      <p:tavLst>
                                        <p:tav tm="0">
                                          <p:val>
                                            <p:strVal val="1+(6*min(max(#ppt_w*#ppt_h,.3),1)-7.4)/-.7*#ppt_h/2"/>
                                          </p:val>
                                        </p:tav>
                                        <p:tav tm="100000">
                                          <p:val>
                                            <p:strVal val="#ppt_y"/>
                                          </p:val>
                                        </p:tav>
                                      </p:tavLst>
                                    </p:anim>
                                  </p:childTnLst>
                                </p:cTn>
                              </p:par>
                            </p:childTnLst>
                          </p:cTn>
                        </p:par>
                        <p:par>
                          <p:cTn id="25" fill="hold">
                            <p:stCondLst>
                              <p:cond delay="450"/>
                            </p:stCondLst>
                            <p:childTnLst>
                              <p:par>
                                <p:cTn id="26" presetID="23" presetClass="entr" presetSubtype="36" fill="hold" grpId="0" nodeType="afterEffect">
                                  <p:stCondLst>
                                    <p:cond delay="0"/>
                                  </p:stCondLst>
                                  <p:childTnLst>
                                    <p:set>
                                      <p:cBhvr>
                                        <p:cTn id="27" dur="1" fill="hold">
                                          <p:stCondLst>
                                            <p:cond delay="0"/>
                                          </p:stCondLst>
                                        </p:cTn>
                                        <p:tgtEl>
                                          <p:spTgt spid="146"/>
                                        </p:tgtEl>
                                        <p:attrNameLst>
                                          <p:attrName>style.visibility</p:attrName>
                                        </p:attrNameLst>
                                      </p:cBhvr>
                                      <p:to>
                                        <p:strVal val="visible"/>
                                      </p:to>
                                    </p:set>
                                    <p:anim calcmode="lin" valueType="num">
                                      <p:cBhvr>
                                        <p:cTn id="28" dur="150" fill="hold"/>
                                        <p:tgtEl>
                                          <p:spTgt spid="146"/>
                                        </p:tgtEl>
                                        <p:attrNameLst>
                                          <p:attrName>ppt_w</p:attrName>
                                        </p:attrNameLst>
                                      </p:cBhvr>
                                      <p:tavLst>
                                        <p:tav tm="0">
                                          <p:val>
                                            <p:strVal val="(6*min(max(#ppt_w*#ppt_h,.3),1)-7.4)/-.7*#ppt_w"/>
                                          </p:val>
                                        </p:tav>
                                        <p:tav tm="100000">
                                          <p:val>
                                            <p:strVal val="#ppt_w"/>
                                          </p:val>
                                        </p:tav>
                                      </p:tavLst>
                                    </p:anim>
                                    <p:anim calcmode="lin" valueType="num">
                                      <p:cBhvr>
                                        <p:cTn id="29" dur="150" fill="hold"/>
                                        <p:tgtEl>
                                          <p:spTgt spid="146"/>
                                        </p:tgtEl>
                                        <p:attrNameLst>
                                          <p:attrName>ppt_h</p:attrName>
                                        </p:attrNameLst>
                                      </p:cBhvr>
                                      <p:tavLst>
                                        <p:tav tm="0">
                                          <p:val>
                                            <p:strVal val="(6*min(max(#ppt_w*#ppt_h,.3),1)-7.4)/-.7*#ppt_h"/>
                                          </p:val>
                                        </p:tav>
                                        <p:tav tm="100000">
                                          <p:val>
                                            <p:strVal val="#ppt_h"/>
                                          </p:val>
                                        </p:tav>
                                      </p:tavLst>
                                    </p:anim>
                                    <p:anim calcmode="lin" valueType="num">
                                      <p:cBhvr>
                                        <p:cTn id="30" dur="150" fill="hold"/>
                                        <p:tgtEl>
                                          <p:spTgt spid="146"/>
                                        </p:tgtEl>
                                        <p:attrNameLst>
                                          <p:attrName>ppt_x</p:attrName>
                                        </p:attrNameLst>
                                      </p:cBhvr>
                                      <p:tavLst>
                                        <p:tav tm="0">
                                          <p:val>
                                            <p:fltVal val="0.5"/>
                                          </p:val>
                                        </p:tav>
                                        <p:tav tm="100000">
                                          <p:val>
                                            <p:strVal val="#ppt_x"/>
                                          </p:val>
                                        </p:tav>
                                      </p:tavLst>
                                    </p:anim>
                                    <p:anim calcmode="lin" valueType="num">
                                      <p:cBhvr>
                                        <p:cTn id="31" dur="150" fill="hold"/>
                                        <p:tgtEl>
                                          <p:spTgt spid="146"/>
                                        </p:tgtEl>
                                        <p:attrNameLst>
                                          <p:attrName>ppt_y</p:attrName>
                                        </p:attrNameLst>
                                      </p:cBhvr>
                                      <p:tavLst>
                                        <p:tav tm="0">
                                          <p:val>
                                            <p:strVal val="1+(6*min(max(#ppt_w*#ppt_h,.3),1)-7.4)/-.7*#ppt_h/2"/>
                                          </p:val>
                                        </p:tav>
                                        <p:tav tm="100000">
                                          <p:val>
                                            <p:strVal val="#ppt_y"/>
                                          </p:val>
                                        </p:tav>
                                      </p:tavLst>
                                    </p:anim>
                                  </p:childTnLst>
                                </p:cTn>
                              </p:par>
                            </p:childTnLst>
                          </p:cTn>
                        </p:par>
                        <p:par>
                          <p:cTn id="32" fill="hold">
                            <p:stCondLst>
                              <p:cond delay="600"/>
                            </p:stCondLst>
                            <p:childTnLst>
                              <p:par>
                                <p:cTn id="33" presetID="53" presetClass="entr" presetSubtype="16" fill="hold" grpId="0" nodeType="afterEffect">
                                  <p:stCondLst>
                                    <p:cond delay="0"/>
                                  </p:stCondLst>
                                  <p:childTnLst>
                                    <p:set>
                                      <p:cBhvr>
                                        <p:cTn id="34" dur="1" fill="hold">
                                          <p:stCondLst>
                                            <p:cond delay="0"/>
                                          </p:stCondLst>
                                        </p:cTn>
                                        <p:tgtEl>
                                          <p:spTgt spid="117"/>
                                        </p:tgtEl>
                                        <p:attrNameLst>
                                          <p:attrName>style.visibility</p:attrName>
                                        </p:attrNameLst>
                                      </p:cBhvr>
                                      <p:to>
                                        <p:strVal val="visible"/>
                                      </p:to>
                                    </p:set>
                                    <p:anim calcmode="lin" valueType="num">
                                      <p:cBhvr>
                                        <p:cTn id="35" dur="300" fill="hold"/>
                                        <p:tgtEl>
                                          <p:spTgt spid="117"/>
                                        </p:tgtEl>
                                        <p:attrNameLst>
                                          <p:attrName>ppt_w</p:attrName>
                                        </p:attrNameLst>
                                      </p:cBhvr>
                                      <p:tavLst>
                                        <p:tav tm="0">
                                          <p:val>
                                            <p:fltVal val="0"/>
                                          </p:val>
                                        </p:tav>
                                        <p:tav tm="100000">
                                          <p:val>
                                            <p:strVal val="#ppt_w"/>
                                          </p:val>
                                        </p:tav>
                                      </p:tavLst>
                                    </p:anim>
                                    <p:anim calcmode="lin" valueType="num">
                                      <p:cBhvr>
                                        <p:cTn id="36" dur="300" fill="hold"/>
                                        <p:tgtEl>
                                          <p:spTgt spid="117"/>
                                        </p:tgtEl>
                                        <p:attrNameLst>
                                          <p:attrName>ppt_h</p:attrName>
                                        </p:attrNameLst>
                                      </p:cBhvr>
                                      <p:tavLst>
                                        <p:tav tm="0">
                                          <p:val>
                                            <p:fltVal val="0"/>
                                          </p:val>
                                        </p:tav>
                                        <p:tav tm="100000">
                                          <p:val>
                                            <p:strVal val="#ppt_h"/>
                                          </p:val>
                                        </p:tav>
                                      </p:tavLst>
                                    </p:anim>
                                    <p:animEffect transition="in" filter="fade">
                                      <p:cBhvr>
                                        <p:cTn id="37" dur="300"/>
                                        <p:tgtEl>
                                          <p:spTgt spid="117"/>
                                        </p:tgtEl>
                                      </p:cBhvr>
                                    </p:animEffect>
                                  </p:childTnLst>
                                </p:cTn>
                              </p:par>
                            </p:childTnLst>
                          </p:cTn>
                        </p:par>
                        <p:par>
                          <p:cTn id="38" fill="hold">
                            <p:stCondLst>
                              <p:cond delay="900"/>
                            </p:stCondLst>
                            <p:childTnLst>
                              <p:par>
                                <p:cTn id="39" presetID="53" presetClass="entr" presetSubtype="16" fill="hold" grpId="0" nodeType="afterEffect">
                                  <p:stCondLst>
                                    <p:cond delay="0"/>
                                  </p:stCondLst>
                                  <p:childTnLst>
                                    <p:set>
                                      <p:cBhvr>
                                        <p:cTn id="40" dur="1" fill="hold">
                                          <p:stCondLst>
                                            <p:cond delay="0"/>
                                          </p:stCondLst>
                                        </p:cTn>
                                        <p:tgtEl>
                                          <p:spTgt spid="148"/>
                                        </p:tgtEl>
                                        <p:attrNameLst>
                                          <p:attrName>style.visibility</p:attrName>
                                        </p:attrNameLst>
                                      </p:cBhvr>
                                      <p:to>
                                        <p:strVal val="visible"/>
                                      </p:to>
                                    </p:set>
                                    <p:anim calcmode="lin" valueType="num">
                                      <p:cBhvr>
                                        <p:cTn id="41" dur="300" fill="hold"/>
                                        <p:tgtEl>
                                          <p:spTgt spid="148"/>
                                        </p:tgtEl>
                                        <p:attrNameLst>
                                          <p:attrName>ppt_w</p:attrName>
                                        </p:attrNameLst>
                                      </p:cBhvr>
                                      <p:tavLst>
                                        <p:tav tm="0">
                                          <p:val>
                                            <p:fltVal val="0"/>
                                          </p:val>
                                        </p:tav>
                                        <p:tav tm="100000">
                                          <p:val>
                                            <p:strVal val="#ppt_w"/>
                                          </p:val>
                                        </p:tav>
                                      </p:tavLst>
                                    </p:anim>
                                    <p:anim calcmode="lin" valueType="num">
                                      <p:cBhvr>
                                        <p:cTn id="42" dur="300" fill="hold"/>
                                        <p:tgtEl>
                                          <p:spTgt spid="148"/>
                                        </p:tgtEl>
                                        <p:attrNameLst>
                                          <p:attrName>ppt_h</p:attrName>
                                        </p:attrNameLst>
                                      </p:cBhvr>
                                      <p:tavLst>
                                        <p:tav tm="0">
                                          <p:val>
                                            <p:fltVal val="0"/>
                                          </p:val>
                                        </p:tav>
                                        <p:tav tm="100000">
                                          <p:val>
                                            <p:strVal val="#ppt_h"/>
                                          </p:val>
                                        </p:tav>
                                      </p:tavLst>
                                    </p:anim>
                                    <p:animEffect transition="in" filter="fade">
                                      <p:cBhvr>
                                        <p:cTn id="43" dur="300"/>
                                        <p:tgtEl>
                                          <p:spTgt spid="148"/>
                                        </p:tgtEl>
                                      </p:cBhvr>
                                    </p:animEffect>
                                  </p:childTnLst>
                                </p:cTn>
                              </p:par>
                            </p:childTnLst>
                          </p:cTn>
                        </p:par>
                        <p:par>
                          <p:cTn id="44" fill="hold">
                            <p:stCondLst>
                              <p:cond delay="1200"/>
                            </p:stCondLst>
                            <p:childTnLst>
                              <p:par>
                                <p:cTn id="45" presetID="53" presetClass="entr" presetSubtype="16" fill="hold" grpId="0" nodeType="afterEffect">
                                  <p:stCondLst>
                                    <p:cond delay="0"/>
                                  </p:stCondLst>
                                  <p:childTnLst>
                                    <p:set>
                                      <p:cBhvr>
                                        <p:cTn id="46" dur="1" fill="hold">
                                          <p:stCondLst>
                                            <p:cond delay="0"/>
                                          </p:stCondLst>
                                        </p:cTn>
                                        <p:tgtEl>
                                          <p:spTgt spid="150"/>
                                        </p:tgtEl>
                                        <p:attrNameLst>
                                          <p:attrName>style.visibility</p:attrName>
                                        </p:attrNameLst>
                                      </p:cBhvr>
                                      <p:to>
                                        <p:strVal val="visible"/>
                                      </p:to>
                                    </p:set>
                                    <p:anim calcmode="lin" valueType="num">
                                      <p:cBhvr>
                                        <p:cTn id="47" dur="300" fill="hold"/>
                                        <p:tgtEl>
                                          <p:spTgt spid="150"/>
                                        </p:tgtEl>
                                        <p:attrNameLst>
                                          <p:attrName>ppt_w</p:attrName>
                                        </p:attrNameLst>
                                      </p:cBhvr>
                                      <p:tavLst>
                                        <p:tav tm="0">
                                          <p:val>
                                            <p:fltVal val="0"/>
                                          </p:val>
                                        </p:tav>
                                        <p:tav tm="100000">
                                          <p:val>
                                            <p:strVal val="#ppt_w"/>
                                          </p:val>
                                        </p:tav>
                                      </p:tavLst>
                                    </p:anim>
                                    <p:anim calcmode="lin" valueType="num">
                                      <p:cBhvr>
                                        <p:cTn id="48" dur="300" fill="hold"/>
                                        <p:tgtEl>
                                          <p:spTgt spid="150"/>
                                        </p:tgtEl>
                                        <p:attrNameLst>
                                          <p:attrName>ppt_h</p:attrName>
                                        </p:attrNameLst>
                                      </p:cBhvr>
                                      <p:tavLst>
                                        <p:tav tm="0">
                                          <p:val>
                                            <p:fltVal val="0"/>
                                          </p:val>
                                        </p:tav>
                                        <p:tav tm="100000">
                                          <p:val>
                                            <p:strVal val="#ppt_h"/>
                                          </p:val>
                                        </p:tav>
                                      </p:tavLst>
                                    </p:anim>
                                    <p:animEffect transition="in" filter="fade">
                                      <p:cBhvr>
                                        <p:cTn id="49" dur="300"/>
                                        <p:tgtEl>
                                          <p:spTgt spid="150"/>
                                        </p:tgtEl>
                                      </p:cBhvr>
                                    </p:animEffect>
                                  </p:childTnLst>
                                </p:cTn>
                              </p:par>
                            </p:childTnLst>
                          </p:cTn>
                        </p:par>
                        <p:par>
                          <p:cTn id="50" fill="hold">
                            <p:stCondLst>
                              <p:cond delay="1500"/>
                            </p:stCondLst>
                            <p:childTnLst>
                              <p:par>
                                <p:cTn id="51" presetID="53" presetClass="entr" presetSubtype="16" fill="hold" grpId="0" nodeType="afterEffect">
                                  <p:stCondLst>
                                    <p:cond delay="0"/>
                                  </p:stCondLst>
                                  <p:childTnLst>
                                    <p:set>
                                      <p:cBhvr>
                                        <p:cTn id="52" dur="1" fill="hold">
                                          <p:stCondLst>
                                            <p:cond delay="0"/>
                                          </p:stCondLst>
                                        </p:cTn>
                                        <p:tgtEl>
                                          <p:spTgt spid="151"/>
                                        </p:tgtEl>
                                        <p:attrNameLst>
                                          <p:attrName>style.visibility</p:attrName>
                                        </p:attrNameLst>
                                      </p:cBhvr>
                                      <p:to>
                                        <p:strVal val="visible"/>
                                      </p:to>
                                    </p:set>
                                    <p:anim calcmode="lin" valueType="num">
                                      <p:cBhvr>
                                        <p:cTn id="53" dur="300" fill="hold"/>
                                        <p:tgtEl>
                                          <p:spTgt spid="151"/>
                                        </p:tgtEl>
                                        <p:attrNameLst>
                                          <p:attrName>ppt_w</p:attrName>
                                        </p:attrNameLst>
                                      </p:cBhvr>
                                      <p:tavLst>
                                        <p:tav tm="0">
                                          <p:val>
                                            <p:fltVal val="0"/>
                                          </p:val>
                                        </p:tav>
                                        <p:tav tm="100000">
                                          <p:val>
                                            <p:strVal val="#ppt_w"/>
                                          </p:val>
                                        </p:tav>
                                      </p:tavLst>
                                    </p:anim>
                                    <p:anim calcmode="lin" valueType="num">
                                      <p:cBhvr>
                                        <p:cTn id="54" dur="300" fill="hold"/>
                                        <p:tgtEl>
                                          <p:spTgt spid="151"/>
                                        </p:tgtEl>
                                        <p:attrNameLst>
                                          <p:attrName>ppt_h</p:attrName>
                                        </p:attrNameLst>
                                      </p:cBhvr>
                                      <p:tavLst>
                                        <p:tav tm="0">
                                          <p:val>
                                            <p:fltVal val="0"/>
                                          </p:val>
                                        </p:tav>
                                        <p:tav tm="100000">
                                          <p:val>
                                            <p:strVal val="#ppt_h"/>
                                          </p:val>
                                        </p:tav>
                                      </p:tavLst>
                                    </p:anim>
                                    <p:animEffect transition="in" filter="fade">
                                      <p:cBhvr>
                                        <p:cTn id="55" dur="300"/>
                                        <p:tgtEl>
                                          <p:spTgt spid="151"/>
                                        </p:tgtEl>
                                      </p:cBhvr>
                                    </p:animEffect>
                                  </p:childTnLst>
                                </p:cTn>
                              </p:par>
                            </p:childTnLst>
                          </p:cTn>
                        </p:par>
                        <p:par>
                          <p:cTn id="56" fill="hold">
                            <p:stCondLst>
                              <p:cond delay="1800"/>
                            </p:stCondLst>
                            <p:childTnLst>
                              <p:par>
                                <p:cTn id="57" presetID="41" presetClass="entr" presetSubtype="0" fill="hold" grpId="0" nodeType="afterEffect">
                                  <p:stCondLst>
                                    <p:cond delay="0"/>
                                  </p:stCondLst>
                                  <p:iterate type="lt">
                                    <p:tmPct val="10000"/>
                                  </p:iterate>
                                  <p:childTnLst>
                                    <p:set>
                                      <p:cBhvr>
                                        <p:cTn id="58" dur="1" fill="hold">
                                          <p:stCondLst>
                                            <p:cond delay="0"/>
                                          </p:stCondLst>
                                        </p:cTn>
                                        <p:tgtEl>
                                          <p:spTgt spid="132"/>
                                        </p:tgtEl>
                                        <p:attrNameLst>
                                          <p:attrName>style.visibility</p:attrName>
                                        </p:attrNameLst>
                                      </p:cBhvr>
                                      <p:to>
                                        <p:strVal val="visible"/>
                                      </p:to>
                                    </p:set>
                                    <p:anim calcmode="lin" valueType="num">
                                      <p:cBhvr>
                                        <p:cTn id="59" dur="500" fill="hold"/>
                                        <p:tgtEl>
                                          <p:spTgt spid="132"/>
                                        </p:tgtEl>
                                        <p:attrNameLst>
                                          <p:attrName>ppt_x</p:attrName>
                                        </p:attrNameLst>
                                      </p:cBhvr>
                                      <p:tavLst>
                                        <p:tav tm="0">
                                          <p:val>
                                            <p:strVal val="#ppt_x"/>
                                          </p:val>
                                        </p:tav>
                                        <p:tav tm="50000">
                                          <p:val>
                                            <p:strVal val="#ppt_x+.1"/>
                                          </p:val>
                                        </p:tav>
                                        <p:tav tm="100000">
                                          <p:val>
                                            <p:strVal val="#ppt_x"/>
                                          </p:val>
                                        </p:tav>
                                      </p:tavLst>
                                    </p:anim>
                                    <p:anim calcmode="lin" valueType="num">
                                      <p:cBhvr>
                                        <p:cTn id="60" dur="500" fill="hold"/>
                                        <p:tgtEl>
                                          <p:spTgt spid="132"/>
                                        </p:tgtEl>
                                        <p:attrNameLst>
                                          <p:attrName>ppt_y</p:attrName>
                                        </p:attrNameLst>
                                      </p:cBhvr>
                                      <p:tavLst>
                                        <p:tav tm="0">
                                          <p:val>
                                            <p:strVal val="#ppt_y"/>
                                          </p:val>
                                        </p:tav>
                                        <p:tav tm="100000">
                                          <p:val>
                                            <p:strVal val="#ppt_y"/>
                                          </p:val>
                                        </p:tav>
                                      </p:tavLst>
                                    </p:anim>
                                    <p:anim calcmode="lin" valueType="num">
                                      <p:cBhvr>
                                        <p:cTn id="61" dur="500" fill="hold"/>
                                        <p:tgtEl>
                                          <p:spTgt spid="132"/>
                                        </p:tgtEl>
                                        <p:attrNameLst>
                                          <p:attrName>ppt_h</p:attrName>
                                        </p:attrNameLst>
                                      </p:cBhvr>
                                      <p:tavLst>
                                        <p:tav tm="0">
                                          <p:val>
                                            <p:strVal val="#ppt_h/10"/>
                                          </p:val>
                                        </p:tav>
                                        <p:tav tm="50000">
                                          <p:val>
                                            <p:strVal val="#ppt_h+.01"/>
                                          </p:val>
                                        </p:tav>
                                        <p:tav tm="100000">
                                          <p:val>
                                            <p:strVal val="#ppt_h"/>
                                          </p:val>
                                        </p:tav>
                                      </p:tavLst>
                                    </p:anim>
                                    <p:anim calcmode="lin" valueType="num">
                                      <p:cBhvr>
                                        <p:cTn id="62" dur="500" fill="hold"/>
                                        <p:tgtEl>
                                          <p:spTgt spid="132"/>
                                        </p:tgtEl>
                                        <p:attrNameLst>
                                          <p:attrName>ppt_w</p:attrName>
                                        </p:attrNameLst>
                                      </p:cBhvr>
                                      <p:tavLst>
                                        <p:tav tm="0">
                                          <p:val>
                                            <p:strVal val="#ppt_w/10"/>
                                          </p:val>
                                        </p:tav>
                                        <p:tav tm="50000">
                                          <p:val>
                                            <p:strVal val="#ppt_w+.01"/>
                                          </p:val>
                                        </p:tav>
                                        <p:tav tm="100000">
                                          <p:val>
                                            <p:strVal val="#ppt_w"/>
                                          </p:val>
                                        </p:tav>
                                      </p:tavLst>
                                    </p:anim>
                                    <p:animEffect transition="in" filter="fade">
                                      <p:cBhvr>
                                        <p:cTn id="63" dur="500" tmFilter="0,0; .5, 1; 1, 1"/>
                                        <p:tgtEl>
                                          <p:spTgt spid="132"/>
                                        </p:tgtEl>
                                      </p:cBhvr>
                                    </p:animEffect>
                                  </p:childTnLst>
                                </p:cTn>
                              </p:par>
                            </p:childTnLst>
                          </p:cTn>
                        </p:par>
                        <p:par>
                          <p:cTn id="64" fill="hold">
                            <p:stCondLst>
                              <p:cond delay="2800"/>
                            </p:stCondLst>
                            <p:childTnLst>
                              <p:par>
                                <p:cTn id="65" presetID="16" presetClass="entr" presetSubtype="21" fill="hold" grpId="0" nodeType="afterEffect">
                                  <p:stCondLst>
                                    <p:cond delay="0"/>
                                  </p:stCondLst>
                                  <p:childTnLst>
                                    <p:set>
                                      <p:cBhvr>
                                        <p:cTn id="66" dur="1" fill="hold">
                                          <p:stCondLst>
                                            <p:cond delay="0"/>
                                          </p:stCondLst>
                                        </p:cTn>
                                        <p:tgtEl>
                                          <p:spTgt spid="130"/>
                                        </p:tgtEl>
                                        <p:attrNameLst>
                                          <p:attrName>style.visibility</p:attrName>
                                        </p:attrNameLst>
                                      </p:cBhvr>
                                      <p:to>
                                        <p:strVal val="visible"/>
                                      </p:to>
                                    </p:set>
                                    <p:animEffect transition="in" filter="barn(inVertical)">
                                      <p:cBhvr>
                                        <p:cTn id="67" dur="2000"/>
                                        <p:tgtEl>
                                          <p:spTgt spid="130"/>
                                        </p:tgtEl>
                                      </p:cBhvr>
                                    </p:animEffect>
                                  </p:childTnLst>
                                </p:cTn>
                              </p:par>
                            </p:childTnLst>
                          </p:cTn>
                        </p:par>
                        <p:par>
                          <p:cTn id="68" fill="hold">
                            <p:stCondLst>
                              <p:cond delay="4800"/>
                            </p:stCondLst>
                            <p:childTnLst>
                              <p:par>
                                <p:cTn id="69" presetID="1" presetClass="entr" presetSubtype="0" fill="hold" grpId="0" nodeType="afterEffect">
                                  <p:stCondLst>
                                    <p:cond delay="0"/>
                                  </p:stCondLst>
                                  <p:childTnLst>
                                    <p:set>
                                      <p:cBhvr>
                                        <p:cTn id="70" dur="1" fill="hold">
                                          <p:stCondLst>
                                            <p:cond delay="0"/>
                                          </p:stCondLst>
                                        </p:cTn>
                                        <p:tgtEl>
                                          <p:spTgt spid="134"/>
                                        </p:tgtEl>
                                        <p:attrNameLst>
                                          <p:attrName>style.visibility</p:attrName>
                                        </p:attrNameLst>
                                      </p:cBhvr>
                                      <p:to>
                                        <p:strVal val="visible"/>
                                      </p:to>
                                    </p:set>
                                  </p:childTnLst>
                                </p:cTn>
                              </p:par>
                            </p:childTnLst>
                          </p:cTn>
                        </p:par>
                        <p:par>
                          <p:cTn id="71" fill="hold">
                            <p:stCondLst>
                              <p:cond delay="4800"/>
                            </p:stCondLst>
                            <p:childTnLst>
                              <p:par>
                                <p:cTn id="72" presetID="1" presetClass="entr" presetSubtype="0" fill="hold" grpId="0" nodeType="afterEffect">
                                  <p:stCondLst>
                                    <p:cond delay="0"/>
                                  </p:stCondLst>
                                  <p:childTnLst>
                                    <p:set>
                                      <p:cBhvr>
                                        <p:cTn id="73" dur="1" fill="hold">
                                          <p:stCondLst>
                                            <p:cond delay="0"/>
                                          </p:stCondLst>
                                        </p:cTn>
                                        <p:tgtEl>
                                          <p:spTgt spid="133"/>
                                        </p:tgtEl>
                                        <p:attrNameLst>
                                          <p:attrName>style.visibility</p:attrName>
                                        </p:attrNameLst>
                                      </p:cBhvr>
                                      <p:to>
                                        <p:strVal val="visible"/>
                                      </p:to>
                                    </p:set>
                                  </p:childTnLst>
                                </p:cTn>
                              </p:par>
                            </p:childTnLst>
                          </p:cTn>
                        </p:par>
                        <p:par>
                          <p:cTn id="74" fill="hold">
                            <p:stCondLst>
                              <p:cond delay="4800"/>
                            </p:stCondLst>
                            <p:childTnLst>
                              <p:par>
                                <p:cTn id="75" presetID="56" presetClass="entr" presetSubtype="0" fill="hold" grpId="0" nodeType="afterEffect">
                                  <p:stCondLst>
                                    <p:cond delay="0"/>
                                  </p:stCondLst>
                                  <p:iterate type="lt">
                                    <p:tmPct val="10000"/>
                                  </p:iterate>
                                  <p:childTnLst>
                                    <p:set>
                                      <p:cBhvr>
                                        <p:cTn id="76" dur="1" fill="hold">
                                          <p:stCondLst>
                                            <p:cond delay="0"/>
                                          </p:stCondLst>
                                        </p:cTn>
                                        <p:tgtEl>
                                          <p:spTgt spid="131"/>
                                        </p:tgtEl>
                                        <p:attrNameLst>
                                          <p:attrName>style.visibility</p:attrName>
                                        </p:attrNameLst>
                                      </p:cBhvr>
                                      <p:to>
                                        <p:strVal val="visible"/>
                                      </p:to>
                                    </p:set>
                                    <p:anim by="(-#ppt_w*2)" calcmode="lin" valueType="num">
                                      <p:cBhvr rctx="PPT">
                                        <p:cTn id="77" dur="500" autoRev="1" fill="hold">
                                          <p:stCondLst>
                                            <p:cond delay="0"/>
                                          </p:stCondLst>
                                        </p:cTn>
                                        <p:tgtEl>
                                          <p:spTgt spid="131"/>
                                        </p:tgtEl>
                                        <p:attrNameLst>
                                          <p:attrName>ppt_w</p:attrName>
                                        </p:attrNameLst>
                                      </p:cBhvr>
                                    </p:anim>
                                    <p:anim by="(#ppt_w*0.50)" calcmode="lin" valueType="num">
                                      <p:cBhvr>
                                        <p:cTn id="78" dur="500" decel="50000" autoRev="1" fill="hold">
                                          <p:stCondLst>
                                            <p:cond delay="0"/>
                                          </p:stCondLst>
                                        </p:cTn>
                                        <p:tgtEl>
                                          <p:spTgt spid="131"/>
                                        </p:tgtEl>
                                        <p:attrNameLst>
                                          <p:attrName>ppt_x</p:attrName>
                                        </p:attrNameLst>
                                      </p:cBhvr>
                                    </p:anim>
                                    <p:anim from="(-#ppt_h/2)" to="(#ppt_y)" calcmode="lin" valueType="num">
                                      <p:cBhvr>
                                        <p:cTn id="79" dur="1000" fill="hold">
                                          <p:stCondLst>
                                            <p:cond delay="0"/>
                                          </p:stCondLst>
                                        </p:cTn>
                                        <p:tgtEl>
                                          <p:spTgt spid="131"/>
                                        </p:tgtEl>
                                        <p:attrNameLst>
                                          <p:attrName>ppt_y</p:attrName>
                                        </p:attrNameLst>
                                      </p:cBhvr>
                                    </p:anim>
                                    <p:animRot by="21600000">
                                      <p:cBhvr>
                                        <p:cTn id="80" dur="1000" fill="hold">
                                          <p:stCondLst>
                                            <p:cond delay="0"/>
                                          </p:stCondLst>
                                        </p:cTn>
                                        <p:tgtEl>
                                          <p:spTgt spid="13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P spid="131" grpId="0"/>
      <p:bldP spid="132" grpId="0"/>
      <p:bldP spid="133" grpId="0" animBg="1"/>
      <p:bldP spid="134" grpId="0" animBg="1"/>
      <p:bldP spid="88" grpId="0" animBg="1"/>
      <p:bldP spid="143" grpId="0" animBg="1"/>
      <p:bldP spid="145" grpId="0" animBg="1"/>
      <p:bldP spid="146" grpId="0" animBg="1"/>
      <p:bldP spid="117" grpId="0"/>
      <p:bldP spid="148" grpId="0"/>
      <p:bldP spid="150" grpId="0"/>
      <p:bldP spid="15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6704B15-BFE2-4D6E-9905-DF9069FDFC82}"/>
              </a:ext>
            </a:extLst>
          </p:cNvPr>
          <p:cNvSpPr/>
          <p:nvPr/>
        </p:nvSpPr>
        <p:spPr>
          <a:xfrm>
            <a:off x="5691331" y="231949"/>
            <a:ext cx="1107996" cy="369332"/>
          </a:xfrm>
          <a:prstGeom prst="rect">
            <a:avLst/>
          </a:prstGeom>
        </p:spPr>
        <p:txBody>
          <a:bodyPr wrap="none">
            <a:spAutoFit/>
          </a:bodyPr>
          <a:lstStyle/>
          <a:p>
            <a:pPr lvl="0" algn="ctr" defTabSz="685165">
              <a:spcBef>
                <a:spcPct val="20000"/>
              </a:spcBef>
              <a:defRPr/>
            </a:pPr>
            <a:r>
              <a:rPr lang="zh-CN" altLang="en-US"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代码实现</a:t>
            </a:r>
            <a:endParaRPr lang="en-US" altLang="zh-CN"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endParaRPr>
          </a:p>
        </p:txBody>
      </p:sp>
      <p:pic>
        <p:nvPicPr>
          <p:cNvPr id="3" name="图片 2">
            <a:extLst>
              <a:ext uri="{FF2B5EF4-FFF2-40B4-BE49-F238E27FC236}">
                <a16:creationId xmlns:a16="http://schemas.microsoft.com/office/drawing/2014/main" id="{1D679879-7AC8-42CA-B788-63AA9D4E2A1C}"/>
              </a:ext>
            </a:extLst>
          </p:cNvPr>
          <p:cNvPicPr>
            <a:picLocks noChangeAspect="1"/>
          </p:cNvPicPr>
          <p:nvPr/>
        </p:nvPicPr>
        <p:blipFill>
          <a:blip r:embed="rId2"/>
          <a:stretch>
            <a:fillRect/>
          </a:stretch>
        </p:blipFill>
        <p:spPr>
          <a:xfrm>
            <a:off x="1522675" y="2028642"/>
            <a:ext cx="9813400" cy="5073873"/>
          </a:xfrm>
          <a:prstGeom prst="rect">
            <a:avLst/>
          </a:prstGeom>
        </p:spPr>
      </p:pic>
      <p:sp>
        <p:nvSpPr>
          <p:cNvPr id="4" name="文本框 3">
            <a:extLst>
              <a:ext uri="{FF2B5EF4-FFF2-40B4-BE49-F238E27FC236}">
                <a16:creationId xmlns:a16="http://schemas.microsoft.com/office/drawing/2014/main" id="{0A6024C5-EBA0-4D8A-B107-263761CED977}"/>
              </a:ext>
            </a:extLst>
          </p:cNvPr>
          <p:cNvSpPr txBox="1"/>
          <p:nvPr/>
        </p:nvSpPr>
        <p:spPr>
          <a:xfrm>
            <a:off x="1604839" y="1168053"/>
            <a:ext cx="10009112" cy="830997"/>
          </a:xfrm>
          <a:prstGeom prst="rect">
            <a:avLst/>
          </a:prstGeom>
          <a:noFill/>
          <a:ln>
            <a:solidFill>
              <a:schemeClr val="accent1"/>
            </a:solidFill>
          </a:ln>
        </p:spPr>
        <p:txBody>
          <a:bodyPr wrap="square" rtlCol="0">
            <a:spAutoFit/>
          </a:bodyPr>
          <a:lstStyle/>
          <a:p>
            <a:r>
              <a:rPr lang="zh-CN" altLang="en-US" sz="2400" b="1" dirty="0">
                <a:solidFill>
                  <a:schemeClr val="bg1">
                    <a:lumMod val="50000"/>
                  </a:schemeClr>
                </a:solidFill>
              </a:rPr>
              <a:t>根据时间戳的个位数划分训练集（</a:t>
            </a:r>
            <a:r>
              <a:rPr lang="en-US" altLang="zh-CN" sz="2400" b="1" dirty="0">
                <a:solidFill>
                  <a:schemeClr val="bg1">
                    <a:lumMod val="50000"/>
                  </a:schemeClr>
                </a:solidFill>
              </a:rPr>
              <a:t>60%</a:t>
            </a:r>
            <a:r>
              <a:rPr lang="zh-CN" altLang="en-US" sz="2400" b="1" dirty="0">
                <a:solidFill>
                  <a:schemeClr val="bg1">
                    <a:lumMod val="50000"/>
                  </a:schemeClr>
                </a:solidFill>
              </a:rPr>
              <a:t>），校验集（</a:t>
            </a:r>
            <a:r>
              <a:rPr lang="en-US" altLang="zh-CN" sz="2400" b="1" dirty="0">
                <a:solidFill>
                  <a:schemeClr val="bg1">
                    <a:lumMod val="50000"/>
                  </a:schemeClr>
                </a:solidFill>
              </a:rPr>
              <a:t>20%</a:t>
            </a:r>
            <a:r>
              <a:rPr lang="zh-CN" altLang="en-US" sz="2400" b="1" dirty="0">
                <a:solidFill>
                  <a:schemeClr val="bg1">
                    <a:lumMod val="50000"/>
                  </a:schemeClr>
                </a:solidFill>
              </a:rPr>
              <a:t>），测试集（</a:t>
            </a:r>
            <a:r>
              <a:rPr lang="en-US" altLang="zh-CN" sz="2400" b="1" dirty="0">
                <a:solidFill>
                  <a:schemeClr val="bg1">
                    <a:lumMod val="50000"/>
                  </a:schemeClr>
                </a:solidFill>
              </a:rPr>
              <a:t>20%</a:t>
            </a:r>
            <a:r>
              <a:rPr lang="zh-CN" altLang="en-US" sz="2400" b="1" dirty="0">
                <a:solidFill>
                  <a:schemeClr val="bg1">
                    <a:lumMod val="50000"/>
                  </a:schemeClr>
                </a:solidFill>
              </a:rPr>
              <a:t>）</a:t>
            </a:r>
          </a:p>
        </p:txBody>
      </p:sp>
      <p:cxnSp>
        <p:nvCxnSpPr>
          <p:cNvPr id="7" name="直线连接符 6">
            <a:extLst>
              <a:ext uri="{FF2B5EF4-FFF2-40B4-BE49-F238E27FC236}">
                <a16:creationId xmlns:a16="http://schemas.microsoft.com/office/drawing/2014/main" id="{9D37C943-61EA-1E44-A297-2FE414B46353}"/>
              </a:ext>
            </a:extLst>
          </p:cNvPr>
          <p:cNvCxnSpPr/>
          <p:nvPr/>
        </p:nvCxnSpPr>
        <p:spPr>
          <a:xfrm>
            <a:off x="1604839" y="5776565"/>
            <a:ext cx="4680520" cy="0"/>
          </a:xfrm>
          <a:prstGeom prst="line">
            <a:avLst/>
          </a:prstGeom>
          <a:ln>
            <a:solidFill>
              <a:srgbClr val="FFFF00"/>
            </a:solidFill>
          </a:ln>
        </p:spPr>
        <p:style>
          <a:lnRef idx="1">
            <a:schemeClr val="accent2"/>
          </a:lnRef>
          <a:fillRef idx="0">
            <a:schemeClr val="accent2"/>
          </a:fillRef>
          <a:effectRef idx="0">
            <a:schemeClr val="accent2"/>
          </a:effectRef>
          <a:fontRef idx="minor">
            <a:schemeClr val="tx1"/>
          </a:fontRef>
        </p:style>
      </p:cxnSp>
      <p:cxnSp>
        <p:nvCxnSpPr>
          <p:cNvPr id="8" name="直线连接符 7">
            <a:extLst>
              <a:ext uri="{FF2B5EF4-FFF2-40B4-BE49-F238E27FC236}">
                <a16:creationId xmlns:a16="http://schemas.microsoft.com/office/drawing/2014/main" id="{094BCE05-583F-4345-90DC-8DF06FF386B1}"/>
              </a:ext>
            </a:extLst>
          </p:cNvPr>
          <p:cNvCxnSpPr/>
          <p:nvPr/>
        </p:nvCxnSpPr>
        <p:spPr>
          <a:xfrm>
            <a:off x="1604839" y="4550943"/>
            <a:ext cx="4680520" cy="0"/>
          </a:xfrm>
          <a:prstGeom prst="line">
            <a:avLst/>
          </a:prstGeom>
          <a:ln>
            <a:solidFill>
              <a:srgbClr val="FFFF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32043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0196265-5C5E-4CC8-85B3-019C19F4A640}"/>
              </a:ext>
            </a:extLst>
          </p:cNvPr>
          <p:cNvPicPr>
            <a:picLocks noChangeAspect="1"/>
          </p:cNvPicPr>
          <p:nvPr/>
        </p:nvPicPr>
        <p:blipFill>
          <a:blip r:embed="rId2"/>
          <a:stretch>
            <a:fillRect/>
          </a:stretch>
        </p:blipFill>
        <p:spPr>
          <a:xfrm>
            <a:off x="4701183" y="1600101"/>
            <a:ext cx="6690940" cy="5166808"/>
          </a:xfrm>
          <a:prstGeom prst="rect">
            <a:avLst/>
          </a:prstGeom>
        </p:spPr>
      </p:pic>
      <p:sp>
        <p:nvSpPr>
          <p:cNvPr id="4" name="矩形 3">
            <a:extLst>
              <a:ext uri="{FF2B5EF4-FFF2-40B4-BE49-F238E27FC236}">
                <a16:creationId xmlns:a16="http://schemas.microsoft.com/office/drawing/2014/main" id="{1DAA8235-4D37-4136-9F66-AA44C12D25EE}"/>
              </a:ext>
            </a:extLst>
          </p:cNvPr>
          <p:cNvSpPr/>
          <p:nvPr/>
        </p:nvSpPr>
        <p:spPr>
          <a:xfrm>
            <a:off x="5691331" y="231949"/>
            <a:ext cx="1107996" cy="369332"/>
          </a:xfrm>
          <a:prstGeom prst="rect">
            <a:avLst/>
          </a:prstGeom>
        </p:spPr>
        <p:txBody>
          <a:bodyPr wrap="none">
            <a:spAutoFit/>
          </a:bodyPr>
          <a:lstStyle/>
          <a:p>
            <a:pPr lvl="0" algn="ctr" defTabSz="685165">
              <a:spcBef>
                <a:spcPct val="20000"/>
              </a:spcBef>
              <a:defRPr/>
            </a:pPr>
            <a:r>
              <a:rPr lang="zh-CN" altLang="en-US"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代码实现</a:t>
            </a:r>
            <a:endParaRPr lang="en-US" altLang="zh-CN"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endParaRPr>
          </a:p>
        </p:txBody>
      </p:sp>
      <p:sp>
        <p:nvSpPr>
          <p:cNvPr id="3" name="文本框 2">
            <a:extLst>
              <a:ext uri="{FF2B5EF4-FFF2-40B4-BE49-F238E27FC236}">
                <a16:creationId xmlns:a16="http://schemas.microsoft.com/office/drawing/2014/main" id="{491871F4-0F96-4320-95C3-D127E85E2BB4}"/>
              </a:ext>
            </a:extLst>
          </p:cNvPr>
          <p:cNvSpPr txBox="1"/>
          <p:nvPr/>
        </p:nvSpPr>
        <p:spPr>
          <a:xfrm>
            <a:off x="668735" y="2277497"/>
            <a:ext cx="3574826" cy="2677656"/>
          </a:xfrm>
          <a:prstGeom prst="rect">
            <a:avLst/>
          </a:prstGeom>
          <a:noFill/>
        </p:spPr>
        <p:txBody>
          <a:bodyPr wrap="square" rtlCol="0">
            <a:spAutoFit/>
          </a:bodyPr>
          <a:lstStyle/>
          <a:p>
            <a:r>
              <a:rPr lang="zh-CN" altLang="en-US" sz="2800" dirty="0">
                <a:solidFill>
                  <a:schemeClr val="bg1">
                    <a:lumMod val="50000"/>
                  </a:schemeClr>
                </a:solidFill>
              </a:rPr>
              <a:t>     设置</a:t>
            </a:r>
            <a:r>
              <a:rPr lang="zh-CN" altLang="en-US" sz="2800" b="1" dirty="0">
                <a:solidFill>
                  <a:schemeClr val="tx2">
                    <a:lumMod val="60000"/>
                    <a:lumOff val="40000"/>
                  </a:schemeClr>
                </a:solidFill>
              </a:rPr>
              <a:t>不同参数</a:t>
            </a:r>
            <a:r>
              <a:rPr lang="zh-CN" altLang="en-US" sz="2800" dirty="0">
                <a:solidFill>
                  <a:schemeClr val="bg1">
                    <a:lumMod val="50000"/>
                  </a:schemeClr>
                </a:solidFill>
              </a:rPr>
              <a:t>训练模型，通过</a:t>
            </a:r>
            <a:r>
              <a:rPr lang="zh-CN" altLang="en-US" sz="2800" b="1" dirty="0">
                <a:solidFill>
                  <a:schemeClr val="tx2">
                    <a:lumMod val="60000"/>
                    <a:lumOff val="40000"/>
                  </a:schemeClr>
                </a:solidFill>
              </a:rPr>
              <a:t>计算校验集</a:t>
            </a:r>
            <a:r>
              <a:rPr lang="zh-CN" altLang="en-US" sz="2800" dirty="0">
                <a:solidFill>
                  <a:schemeClr val="bg1">
                    <a:lumMod val="50000"/>
                  </a:schemeClr>
                </a:solidFill>
              </a:rPr>
              <a:t>通过模型得出的数据和实际数据的均方根误差，选取</a:t>
            </a:r>
            <a:r>
              <a:rPr lang="zh-CN" altLang="en-US" sz="2800" b="1" dirty="0">
                <a:solidFill>
                  <a:schemeClr val="tx2">
                    <a:lumMod val="60000"/>
                    <a:lumOff val="40000"/>
                  </a:schemeClr>
                </a:solidFill>
              </a:rPr>
              <a:t>误差最小</a:t>
            </a:r>
            <a:r>
              <a:rPr lang="zh-CN" altLang="en-US" sz="2800" dirty="0">
                <a:solidFill>
                  <a:schemeClr val="bg1">
                    <a:lumMod val="50000"/>
                  </a:schemeClr>
                </a:solidFill>
              </a:rPr>
              <a:t>时的参数和模型</a:t>
            </a:r>
          </a:p>
        </p:txBody>
      </p:sp>
    </p:spTree>
    <p:extLst>
      <p:ext uri="{BB962C8B-B14F-4D97-AF65-F5344CB8AC3E}">
        <p14:creationId xmlns:p14="http://schemas.microsoft.com/office/powerpoint/2010/main" val="2169360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5824085" y="320645"/>
            <a:ext cx="1210588" cy="400110"/>
          </a:xfrm>
          <a:prstGeom prst="rect">
            <a:avLst/>
          </a:prstGeom>
        </p:spPr>
        <p:txBody>
          <a:bodyPr wrap="none">
            <a:spAutoFit/>
          </a:bodyPr>
          <a:lstStyle/>
          <a:p>
            <a:pPr lvl="0" algn="ctr" defTabSz="685165">
              <a:spcBef>
                <a:spcPct val="20000"/>
              </a:spcBef>
              <a:defRPr/>
            </a:pPr>
            <a:r>
              <a:rPr lang="zh-CN" altLang="en-US"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代码实现</a:t>
            </a:r>
            <a:endParaRPr lang="en-US" altLang="zh-CN"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endParaRPr>
          </a:p>
        </p:txBody>
      </p:sp>
      <p:pic>
        <p:nvPicPr>
          <p:cNvPr id="2" name="图片 1">
            <a:extLst>
              <a:ext uri="{FF2B5EF4-FFF2-40B4-BE49-F238E27FC236}">
                <a16:creationId xmlns:a16="http://schemas.microsoft.com/office/drawing/2014/main" id="{DFE444DC-006B-40A2-90BD-166B84A17E27}"/>
              </a:ext>
            </a:extLst>
          </p:cNvPr>
          <p:cNvPicPr>
            <a:picLocks noChangeAspect="1"/>
          </p:cNvPicPr>
          <p:nvPr/>
        </p:nvPicPr>
        <p:blipFill>
          <a:blip r:embed="rId3"/>
          <a:stretch>
            <a:fillRect/>
          </a:stretch>
        </p:blipFill>
        <p:spPr>
          <a:xfrm>
            <a:off x="1083481" y="3557826"/>
            <a:ext cx="10691787" cy="952583"/>
          </a:xfrm>
          <a:prstGeom prst="rect">
            <a:avLst/>
          </a:prstGeom>
        </p:spPr>
      </p:pic>
      <p:sp>
        <p:nvSpPr>
          <p:cNvPr id="3" name="文本框 2">
            <a:extLst>
              <a:ext uri="{FF2B5EF4-FFF2-40B4-BE49-F238E27FC236}">
                <a16:creationId xmlns:a16="http://schemas.microsoft.com/office/drawing/2014/main" id="{99C8ECD6-4E39-42D6-9F6C-0AD1D13FE8F4}"/>
              </a:ext>
            </a:extLst>
          </p:cNvPr>
          <p:cNvSpPr txBox="1"/>
          <p:nvPr/>
        </p:nvSpPr>
        <p:spPr>
          <a:xfrm>
            <a:off x="1083481" y="2248173"/>
            <a:ext cx="6930070" cy="830997"/>
          </a:xfrm>
          <a:prstGeom prst="rect">
            <a:avLst/>
          </a:prstGeom>
          <a:noFill/>
        </p:spPr>
        <p:txBody>
          <a:bodyPr wrap="square" rtlCol="0">
            <a:spAutoFit/>
          </a:bodyPr>
          <a:lstStyle/>
          <a:p>
            <a:r>
              <a:rPr lang="zh-CN" altLang="en-US" sz="2400" b="1" dirty="0">
                <a:solidFill>
                  <a:schemeClr val="bg1">
                    <a:lumMod val="50000"/>
                  </a:schemeClr>
                </a:solidFill>
              </a:rPr>
              <a:t>     </a:t>
            </a:r>
            <a:r>
              <a:rPr lang="zh-CN" altLang="en-US" sz="2400" dirty="0">
                <a:solidFill>
                  <a:schemeClr val="bg1">
                    <a:lumMod val="50000"/>
                  </a:schemeClr>
                </a:solidFill>
              </a:rPr>
              <a:t>计算测试集通过模型得出的数据和实际数据均方根误差，</a:t>
            </a:r>
            <a:r>
              <a:rPr lang="zh-CN" altLang="en-US" sz="2400" b="1" dirty="0">
                <a:solidFill>
                  <a:schemeClr val="bg1">
                    <a:lumMod val="50000"/>
                  </a:schemeClr>
                </a:solidFill>
              </a:rPr>
              <a:t>发现误差与校验集相差不大</a:t>
            </a:r>
            <a:r>
              <a:rPr lang="zh-CN" altLang="en-US" sz="2400" dirty="0">
                <a:solidFill>
                  <a:schemeClr val="bg1">
                    <a:lumMod val="50000"/>
                  </a:schemeClr>
                </a:solidFill>
              </a:rPr>
              <a:t>，模型合适</a:t>
            </a:r>
          </a:p>
        </p:txBody>
      </p:sp>
    </p:spTree>
    <p:extLst>
      <p:ext uri="{BB962C8B-B14F-4D97-AF65-F5344CB8AC3E}">
        <p14:creationId xmlns:p14="http://schemas.microsoft.com/office/powerpoint/2010/main" val="308865187"/>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5824085" y="320645"/>
            <a:ext cx="1210588" cy="400110"/>
          </a:xfrm>
          <a:prstGeom prst="rect">
            <a:avLst/>
          </a:prstGeom>
        </p:spPr>
        <p:txBody>
          <a:bodyPr wrap="none">
            <a:spAutoFit/>
          </a:bodyPr>
          <a:lstStyle/>
          <a:p>
            <a:pPr lvl="0" algn="ctr" defTabSz="685165">
              <a:spcBef>
                <a:spcPct val="20000"/>
              </a:spcBef>
              <a:defRPr/>
            </a:pPr>
            <a:r>
              <a:rPr lang="zh-CN" altLang="en-US"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代码实现</a:t>
            </a:r>
            <a:endParaRPr lang="en-US" altLang="zh-CN"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endParaRPr>
          </a:p>
        </p:txBody>
      </p:sp>
      <p:sp>
        <p:nvSpPr>
          <p:cNvPr id="3" name="文本框 2">
            <a:extLst>
              <a:ext uri="{FF2B5EF4-FFF2-40B4-BE49-F238E27FC236}">
                <a16:creationId xmlns:a16="http://schemas.microsoft.com/office/drawing/2014/main" id="{99C8ECD6-4E39-42D6-9F6C-0AD1D13FE8F4}"/>
              </a:ext>
            </a:extLst>
          </p:cNvPr>
          <p:cNvSpPr txBox="1"/>
          <p:nvPr/>
        </p:nvSpPr>
        <p:spPr>
          <a:xfrm>
            <a:off x="1955243" y="1831513"/>
            <a:ext cx="8948263" cy="830997"/>
          </a:xfrm>
          <a:prstGeom prst="rect">
            <a:avLst/>
          </a:prstGeom>
          <a:noFill/>
        </p:spPr>
        <p:txBody>
          <a:bodyPr wrap="square" rtlCol="0">
            <a:spAutoFit/>
          </a:bodyPr>
          <a:lstStyle/>
          <a:p>
            <a:r>
              <a:rPr lang="zh-CN" altLang="en-US" sz="2400" dirty="0">
                <a:solidFill>
                  <a:schemeClr val="bg1">
                    <a:lumMod val="50000"/>
                  </a:schemeClr>
                </a:solidFill>
              </a:rPr>
              <a:t>         读入某用户曾经的评分情况，排除此用户去过的餐厅，使用模型预测此人喜好的餐厅，给出向其推荐的餐厅的</a:t>
            </a:r>
            <a:r>
              <a:rPr lang="zh-CN" altLang="en-US" sz="2400" b="1" dirty="0">
                <a:solidFill>
                  <a:schemeClr val="tx2">
                    <a:lumMod val="60000"/>
                    <a:lumOff val="40000"/>
                  </a:schemeClr>
                </a:solidFill>
              </a:rPr>
              <a:t>前十名</a:t>
            </a:r>
            <a:r>
              <a:rPr lang="zh-CN" altLang="en-US" sz="2400" dirty="0">
                <a:solidFill>
                  <a:schemeClr val="tx2">
                    <a:lumMod val="60000"/>
                    <a:lumOff val="40000"/>
                  </a:schemeClr>
                </a:solidFill>
              </a:rPr>
              <a:t>。</a:t>
            </a:r>
          </a:p>
        </p:txBody>
      </p:sp>
      <p:pic>
        <p:nvPicPr>
          <p:cNvPr id="4" name="图片 3">
            <a:extLst>
              <a:ext uri="{FF2B5EF4-FFF2-40B4-BE49-F238E27FC236}">
                <a16:creationId xmlns:a16="http://schemas.microsoft.com/office/drawing/2014/main" id="{AA4FF31E-D30F-42D7-9BE4-5A56C29DC62B}"/>
              </a:ext>
            </a:extLst>
          </p:cNvPr>
          <p:cNvPicPr>
            <a:picLocks noChangeAspect="1"/>
          </p:cNvPicPr>
          <p:nvPr/>
        </p:nvPicPr>
        <p:blipFill>
          <a:blip r:embed="rId3"/>
          <a:stretch>
            <a:fillRect/>
          </a:stretch>
        </p:blipFill>
        <p:spPr>
          <a:xfrm>
            <a:off x="1801592" y="3328293"/>
            <a:ext cx="9255565" cy="3240360"/>
          </a:xfrm>
          <a:prstGeom prst="rect">
            <a:avLst/>
          </a:prstGeom>
        </p:spPr>
      </p:pic>
    </p:spTree>
    <p:extLst>
      <p:ext uri="{BB962C8B-B14F-4D97-AF65-F5344CB8AC3E}">
        <p14:creationId xmlns:p14="http://schemas.microsoft.com/office/powerpoint/2010/main" val="598133962"/>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p:cNvSpPr/>
          <p:nvPr/>
        </p:nvSpPr>
        <p:spPr>
          <a:xfrm>
            <a:off x="5311124" y="320645"/>
            <a:ext cx="2236510" cy="400110"/>
          </a:xfrm>
          <a:prstGeom prst="rect">
            <a:avLst/>
          </a:prstGeom>
        </p:spPr>
        <p:txBody>
          <a:bodyPr wrap="none">
            <a:spAutoFit/>
          </a:bodyPr>
          <a:lstStyle/>
          <a:p>
            <a:pPr lvl="0" algn="ctr" defTabSz="685165">
              <a:spcBef>
                <a:spcPct val="20000"/>
              </a:spcBef>
              <a:defRPr/>
            </a:pPr>
            <a:r>
              <a:rPr lang="zh-CN" altLang="en-US"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选取用户测试模型</a:t>
            </a:r>
            <a:endParaRPr lang="en-US" altLang="zh-CN"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endParaRPr>
          </a:p>
        </p:txBody>
      </p:sp>
      <p:pic>
        <p:nvPicPr>
          <p:cNvPr id="2" name="图片 1">
            <a:extLst>
              <a:ext uri="{FF2B5EF4-FFF2-40B4-BE49-F238E27FC236}">
                <a16:creationId xmlns:a16="http://schemas.microsoft.com/office/drawing/2014/main" id="{2C8307EC-2D8A-4BA8-9EFC-CCA247CCB409}"/>
              </a:ext>
            </a:extLst>
          </p:cNvPr>
          <p:cNvPicPr>
            <a:picLocks noChangeAspect="1"/>
          </p:cNvPicPr>
          <p:nvPr/>
        </p:nvPicPr>
        <p:blipFill>
          <a:blip r:embed="rId3"/>
          <a:stretch>
            <a:fillRect/>
          </a:stretch>
        </p:blipFill>
        <p:spPr>
          <a:xfrm>
            <a:off x="92671" y="2502182"/>
            <a:ext cx="2376264" cy="1667324"/>
          </a:xfrm>
          <a:prstGeom prst="rect">
            <a:avLst/>
          </a:prstGeom>
        </p:spPr>
      </p:pic>
      <p:sp>
        <p:nvSpPr>
          <p:cNvPr id="5" name="文本框 4">
            <a:extLst>
              <a:ext uri="{FF2B5EF4-FFF2-40B4-BE49-F238E27FC236}">
                <a16:creationId xmlns:a16="http://schemas.microsoft.com/office/drawing/2014/main" id="{6D917BC5-DB4D-4C8E-8242-176BFFCAE391}"/>
              </a:ext>
            </a:extLst>
          </p:cNvPr>
          <p:cNvSpPr txBox="1"/>
          <p:nvPr/>
        </p:nvSpPr>
        <p:spPr>
          <a:xfrm>
            <a:off x="668735" y="1145305"/>
            <a:ext cx="11807153" cy="400110"/>
          </a:xfrm>
          <a:prstGeom prst="rect">
            <a:avLst/>
          </a:prstGeom>
          <a:noFill/>
        </p:spPr>
        <p:txBody>
          <a:bodyPr wrap="square" rtlCol="0">
            <a:spAutoFit/>
          </a:bodyPr>
          <a:lstStyle/>
          <a:p>
            <a:r>
              <a:rPr lang="zh-CN" altLang="en-US" sz="2000" b="1" dirty="0">
                <a:solidFill>
                  <a:schemeClr val="bg1">
                    <a:lumMod val="50000"/>
                  </a:schemeClr>
                </a:solidFill>
              </a:rPr>
              <a:t>我们随机寻找了某一个用户的评分记录，将其作为输入，通过模型预测得出他可能喜欢的店铺的前十家</a:t>
            </a:r>
          </a:p>
        </p:txBody>
      </p:sp>
      <p:pic>
        <p:nvPicPr>
          <p:cNvPr id="75" name="图片 74">
            <a:extLst>
              <a:ext uri="{FF2B5EF4-FFF2-40B4-BE49-F238E27FC236}">
                <a16:creationId xmlns:a16="http://schemas.microsoft.com/office/drawing/2014/main" id="{2220D39E-BDD4-48AF-988C-F02A01C3A7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1727" y="1688034"/>
            <a:ext cx="10157023" cy="5544616"/>
          </a:xfrm>
          <a:prstGeom prst="rect">
            <a:avLst/>
          </a:prstGeom>
        </p:spPr>
      </p:pic>
    </p:spTree>
    <p:extLst>
      <p:ext uri="{BB962C8B-B14F-4D97-AF65-F5344CB8AC3E}">
        <p14:creationId xmlns:p14="http://schemas.microsoft.com/office/powerpoint/2010/main" val="1449821278"/>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F11D342-9DF9-46BA-B795-94F81D800A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735" y="1168053"/>
            <a:ext cx="9401175" cy="2990850"/>
          </a:xfrm>
          <a:prstGeom prst="rect">
            <a:avLst/>
          </a:prstGeom>
        </p:spPr>
      </p:pic>
      <p:sp>
        <p:nvSpPr>
          <p:cNvPr id="6" name="矩形 5">
            <a:extLst>
              <a:ext uri="{FF2B5EF4-FFF2-40B4-BE49-F238E27FC236}">
                <a16:creationId xmlns:a16="http://schemas.microsoft.com/office/drawing/2014/main" id="{0A4E78D2-A648-4947-AC77-D98173E5ED18}"/>
              </a:ext>
            </a:extLst>
          </p:cNvPr>
          <p:cNvSpPr/>
          <p:nvPr/>
        </p:nvSpPr>
        <p:spPr>
          <a:xfrm>
            <a:off x="6080562" y="320645"/>
            <a:ext cx="697627" cy="400110"/>
          </a:xfrm>
          <a:prstGeom prst="rect">
            <a:avLst/>
          </a:prstGeom>
        </p:spPr>
        <p:txBody>
          <a:bodyPr wrap="none">
            <a:spAutoFit/>
          </a:bodyPr>
          <a:lstStyle/>
          <a:p>
            <a:pPr lvl="0" algn="ctr" defTabSz="685165">
              <a:spcBef>
                <a:spcPct val="20000"/>
              </a:spcBef>
              <a:defRPr/>
            </a:pPr>
            <a:r>
              <a:rPr lang="zh-CN" altLang="en-US"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结论</a:t>
            </a:r>
            <a:endParaRPr lang="en-US" altLang="zh-CN"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endParaRPr>
          </a:p>
        </p:txBody>
      </p:sp>
      <p:pic>
        <p:nvPicPr>
          <p:cNvPr id="8" name="图片 7">
            <a:extLst>
              <a:ext uri="{FF2B5EF4-FFF2-40B4-BE49-F238E27FC236}">
                <a16:creationId xmlns:a16="http://schemas.microsoft.com/office/drawing/2014/main" id="{EBF98964-BEB4-47FF-B8EB-CC58D3915959}"/>
              </a:ext>
            </a:extLst>
          </p:cNvPr>
          <p:cNvPicPr>
            <a:picLocks noChangeAspect="1"/>
          </p:cNvPicPr>
          <p:nvPr/>
        </p:nvPicPr>
        <p:blipFill>
          <a:blip r:embed="rId3"/>
          <a:stretch>
            <a:fillRect/>
          </a:stretch>
        </p:blipFill>
        <p:spPr>
          <a:xfrm>
            <a:off x="640160" y="4234210"/>
            <a:ext cx="11593288" cy="1504119"/>
          </a:xfrm>
          <a:prstGeom prst="rect">
            <a:avLst/>
          </a:prstGeom>
        </p:spPr>
      </p:pic>
    </p:spTree>
    <p:extLst>
      <p:ext uri="{BB962C8B-B14F-4D97-AF65-F5344CB8AC3E}">
        <p14:creationId xmlns:p14="http://schemas.microsoft.com/office/powerpoint/2010/main" val="70621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A4E78D2-A648-4947-AC77-D98173E5ED18}"/>
              </a:ext>
            </a:extLst>
          </p:cNvPr>
          <p:cNvSpPr/>
          <p:nvPr/>
        </p:nvSpPr>
        <p:spPr>
          <a:xfrm>
            <a:off x="6080562" y="320645"/>
            <a:ext cx="697627" cy="400110"/>
          </a:xfrm>
          <a:prstGeom prst="rect">
            <a:avLst/>
          </a:prstGeom>
        </p:spPr>
        <p:txBody>
          <a:bodyPr wrap="none">
            <a:spAutoFit/>
          </a:bodyPr>
          <a:lstStyle/>
          <a:p>
            <a:pPr lvl="0" algn="ctr" defTabSz="685165">
              <a:spcBef>
                <a:spcPct val="20000"/>
              </a:spcBef>
              <a:defRPr/>
            </a:pPr>
            <a:r>
              <a:rPr lang="zh-CN" altLang="en-US"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结论</a:t>
            </a:r>
            <a:endParaRPr lang="en-US" altLang="zh-CN"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endParaRPr>
          </a:p>
        </p:txBody>
      </p:sp>
      <p:pic>
        <p:nvPicPr>
          <p:cNvPr id="2" name="图片 1">
            <a:extLst>
              <a:ext uri="{FF2B5EF4-FFF2-40B4-BE49-F238E27FC236}">
                <a16:creationId xmlns:a16="http://schemas.microsoft.com/office/drawing/2014/main" id="{7509A598-8782-4DEF-A6F4-D28C7BB2B4F2}"/>
              </a:ext>
            </a:extLst>
          </p:cNvPr>
          <p:cNvPicPr>
            <a:picLocks noChangeAspect="1"/>
          </p:cNvPicPr>
          <p:nvPr/>
        </p:nvPicPr>
        <p:blipFill>
          <a:blip r:embed="rId2"/>
          <a:stretch>
            <a:fillRect/>
          </a:stretch>
        </p:blipFill>
        <p:spPr>
          <a:xfrm>
            <a:off x="7437488" y="1024037"/>
            <a:ext cx="4495918" cy="3672408"/>
          </a:xfrm>
          <a:prstGeom prst="rect">
            <a:avLst/>
          </a:prstGeom>
        </p:spPr>
      </p:pic>
      <p:pic>
        <p:nvPicPr>
          <p:cNvPr id="3" name="图片 2">
            <a:extLst>
              <a:ext uri="{FF2B5EF4-FFF2-40B4-BE49-F238E27FC236}">
                <a16:creationId xmlns:a16="http://schemas.microsoft.com/office/drawing/2014/main" id="{0F14038C-2359-4302-9B45-E1E3480566EE}"/>
              </a:ext>
            </a:extLst>
          </p:cNvPr>
          <p:cNvPicPr>
            <a:picLocks noChangeAspect="1"/>
          </p:cNvPicPr>
          <p:nvPr/>
        </p:nvPicPr>
        <p:blipFill>
          <a:blip r:embed="rId3"/>
          <a:stretch>
            <a:fillRect/>
          </a:stretch>
        </p:blipFill>
        <p:spPr>
          <a:xfrm>
            <a:off x="380703" y="1096045"/>
            <a:ext cx="5472608" cy="4163301"/>
          </a:xfrm>
          <a:prstGeom prst="rect">
            <a:avLst/>
          </a:prstGeom>
        </p:spPr>
      </p:pic>
      <p:sp>
        <p:nvSpPr>
          <p:cNvPr id="5" name="文本框 4">
            <a:extLst>
              <a:ext uri="{FF2B5EF4-FFF2-40B4-BE49-F238E27FC236}">
                <a16:creationId xmlns:a16="http://schemas.microsoft.com/office/drawing/2014/main" id="{AD4FA7B9-D8B8-4066-A89B-15184EC3FDF2}"/>
              </a:ext>
            </a:extLst>
          </p:cNvPr>
          <p:cNvSpPr txBox="1"/>
          <p:nvPr/>
        </p:nvSpPr>
        <p:spPr>
          <a:xfrm>
            <a:off x="1028775" y="5423783"/>
            <a:ext cx="10801200" cy="1569660"/>
          </a:xfrm>
          <a:prstGeom prst="rect">
            <a:avLst/>
          </a:prstGeom>
          <a:noFill/>
        </p:spPr>
        <p:txBody>
          <a:bodyPr wrap="square" rtlCol="0">
            <a:spAutoFit/>
          </a:bodyPr>
          <a:lstStyle/>
          <a:p>
            <a:r>
              <a:rPr lang="zh-CN" altLang="en-US" sz="2400" b="1" dirty="0">
                <a:solidFill>
                  <a:schemeClr val="bg1">
                    <a:lumMod val="50000"/>
                  </a:schemeClr>
                </a:solidFill>
              </a:rPr>
              <a:t>        </a:t>
            </a:r>
            <a:r>
              <a:rPr lang="zh-CN" altLang="en-US" sz="2400" dirty="0">
                <a:solidFill>
                  <a:schemeClr val="bg1">
                    <a:lumMod val="50000"/>
                  </a:schemeClr>
                </a:solidFill>
              </a:rPr>
              <a:t>我们分析得出：此用户偏爱</a:t>
            </a:r>
            <a:r>
              <a:rPr lang="zh-CN" altLang="en-US" sz="2400" b="1" dirty="0">
                <a:solidFill>
                  <a:schemeClr val="accent2"/>
                </a:solidFill>
                <a:highlight>
                  <a:srgbClr val="FFFF00"/>
                </a:highlight>
              </a:rPr>
              <a:t>川湘菜和吃肉</a:t>
            </a:r>
            <a:r>
              <a:rPr lang="zh-CN" altLang="en-US" sz="2400" dirty="0">
                <a:solidFill>
                  <a:schemeClr val="bg1">
                    <a:lumMod val="50000"/>
                  </a:schemeClr>
                </a:solidFill>
              </a:rPr>
              <a:t>，推荐的店铺中这些占据的比例不小，可是推荐榜第一是他从未消费过的</a:t>
            </a:r>
            <a:r>
              <a:rPr lang="zh-CN" altLang="en-US" sz="2400" b="1" dirty="0">
                <a:solidFill>
                  <a:schemeClr val="bg1">
                    <a:lumMod val="50000"/>
                  </a:schemeClr>
                </a:solidFill>
                <a:highlight>
                  <a:srgbClr val="FFFF00"/>
                </a:highlight>
              </a:rPr>
              <a:t>咖啡店</a:t>
            </a:r>
            <a:r>
              <a:rPr lang="zh-CN" altLang="en-US" sz="2400" dirty="0">
                <a:solidFill>
                  <a:schemeClr val="bg1">
                    <a:lumMod val="50000"/>
                  </a:schemeClr>
                </a:solidFill>
              </a:rPr>
              <a:t>，我们推测是由于</a:t>
            </a:r>
            <a:r>
              <a:rPr lang="en-US" altLang="zh-CN" sz="2400" dirty="0">
                <a:solidFill>
                  <a:schemeClr val="bg1">
                    <a:lumMod val="50000"/>
                  </a:schemeClr>
                </a:solidFill>
              </a:rPr>
              <a:t>ALS</a:t>
            </a:r>
            <a:r>
              <a:rPr lang="zh-CN" altLang="en-US" sz="2400" dirty="0">
                <a:solidFill>
                  <a:schemeClr val="bg1">
                    <a:lumMod val="50000"/>
                  </a:schemeClr>
                </a:solidFill>
              </a:rPr>
              <a:t>算法是</a:t>
            </a:r>
            <a:r>
              <a:rPr lang="en-US" altLang="zh-CN" sz="2400" b="1" dirty="0">
                <a:solidFill>
                  <a:schemeClr val="bg1">
                    <a:lumMod val="50000"/>
                  </a:schemeClr>
                </a:solidFill>
              </a:rPr>
              <a:t>User-Item CF</a:t>
            </a:r>
            <a:r>
              <a:rPr lang="zh-CN" altLang="en-US" sz="2400" b="1" dirty="0">
                <a:solidFill>
                  <a:schemeClr val="bg1">
                    <a:lumMod val="50000"/>
                  </a:schemeClr>
                </a:solidFill>
              </a:rPr>
              <a:t>混合协同过滤算法</a:t>
            </a:r>
            <a:r>
              <a:rPr lang="zh-CN" altLang="en-US" sz="2400" dirty="0">
                <a:solidFill>
                  <a:schemeClr val="bg1">
                    <a:lumMod val="50000"/>
                  </a:schemeClr>
                </a:solidFill>
              </a:rPr>
              <a:t>，所以可能是</a:t>
            </a:r>
            <a:r>
              <a:rPr lang="zh-CN" altLang="en-US" sz="2400" u="sng" dirty="0">
                <a:solidFill>
                  <a:schemeClr val="bg1">
                    <a:lumMod val="50000"/>
                  </a:schemeClr>
                </a:solidFill>
              </a:rPr>
              <a:t>这家咖啡店与此用户曾经消费过的店铺相似度较高或者这家咖啡店的用户与此用户有较高的相似度</a:t>
            </a:r>
            <a:r>
              <a:rPr lang="zh-CN" altLang="en-US" sz="2400" dirty="0">
                <a:solidFill>
                  <a:schemeClr val="bg1">
                    <a:lumMod val="50000"/>
                  </a:schemeClr>
                </a:solidFill>
              </a:rPr>
              <a:t>。</a:t>
            </a:r>
          </a:p>
        </p:txBody>
      </p:sp>
    </p:spTree>
    <p:extLst>
      <p:ext uri="{BB962C8B-B14F-4D97-AF65-F5344CB8AC3E}">
        <p14:creationId xmlns:p14="http://schemas.microsoft.com/office/powerpoint/2010/main" val="3704305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062824" y="1588047"/>
            <a:ext cx="3397667" cy="4693857"/>
          </a:xfrm>
          <a:prstGeom prst="rect">
            <a:avLst/>
          </a:prstGeom>
          <a:solidFill>
            <a:schemeClr val="accent2"/>
          </a:solidFill>
          <a:ln w="19050">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p>
        </p:txBody>
      </p:sp>
      <p:sp>
        <p:nvSpPr>
          <p:cNvPr id="4" name="TextBox 3"/>
          <p:cNvSpPr txBox="1"/>
          <p:nvPr/>
        </p:nvSpPr>
        <p:spPr>
          <a:xfrm>
            <a:off x="1239048" y="2113508"/>
            <a:ext cx="877163" cy="1246495"/>
          </a:xfrm>
          <a:prstGeom prst="rect">
            <a:avLst/>
          </a:prstGeom>
          <a:noFill/>
        </p:spPr>
        <p:txBody>
          <a:bodyPr vert="eaVert" wrap="none" rtlCol="0">
            <a:spAutoFit/>
          </a:bodyPr>
          <a:lstStyle/>
          <a:p>
            <a:r>
              <a:rPr lang="zh-CN" altLang="en-US" sz="4500" b="1" dirty="0">
                <a:solidFill>
                  <a:schemeClr val="bg1"/>
                </a:solidFill>
                <a:latin typeface="微软雅黑" panose="020B0503020204020204" pitchFamily="34" charset="-122"/>
                <a:ea typeface="微软雅黑" panose="020B0503020204020204" pitchFamily="34" charset="-122"/>
              </a:rPr>
              <a:t>目录</a:t>
            </a:r>
          </a:p>
        </p:txBody>
      </p:sp>
      <p:sp>
        <p:nvSpPr>
          <p:cNvPr id="60" name="矩形 59"/>
          <p:cNvSpPr/>
          <p:nvPr/>
        </p:nvSpPr>
        <p:spPr>
          <a:xfrm rot="5400000">
            <a:off x="406210" y="4196189"/>
            <a:ext cx="2222083" cy="784830"/>
          </a:xfrm>
          <a:prstGeom prst="rect">
            <a:avLst/>
          </a:prstGeom>
        </p:spPr>
        <p:txBody>
          <a:bodyPr wrap="none">
            <a:spAutoFit/>
          </a:bodyPr>
          <a:lstStyle/>
          <a:p>
            <a:r>
              <a:rPr lang="en-US" altLang="zh-CN" sz="4500" b="1" dirty="0">
                <a:solidFill>
                  <a:schemeClr val="bg1"/>
                </a:solidFill>
                <a:latin typeface="Agency FB" panose="020B0503020202020204" pitchFamily="34" charset="0"/>
                <a:ea typeface="微软雅黑" panose="020B0503020204020204" pitchFamily="34" charset="-122"/>
                <a:cs typeface="BrowalliaUPC" panose="020B0604020202020204" pitchFamily="34" charset="-34"/>
              </a:rPr>
              <a:t>CONTENTS</a:t>
            </a:r>
            <a:endParaRPr lang="zh-CN" altLang="en-US" sz="4500" dirty="0">
              <a:solidFill>
                <a:schemeClr val="bg1"/>
              </a:solidFill>
            </a:endParaRPr>
          </a:p>
        </p:txBody>
      </p:sp>
      <p:sp>
        <p:nvSpPr>
          <p:cNvPr id="11" name="五边形 10"/>
          <p:cNvSpPr/>
          <p:nvPr/>
        </p:nvSpPr>
        <p:spPr>
          <a:xfrm>
            <a:off x="2079853" y="3360003"/>
            <a:ext cx="2899015" cy="1131139"/>
          </a:xfrm>
          <a:prstGeom prst="homePlate">
            <a:avLst>
              <a:gd name="adj" fmla="val 30537"/>
            </a:avLst>
          </a:prstGeom>
          <a:gradFill>
            <a:gsLst>
              <a:gs pos="0">
                <a:schemeClr val="bg1">
                  <a:lumMod val="85000"/>
                </a:schemeClr>
              </a:gs>
              <a:gs pos="1000">
                <a:schemeClr val="bg1"/>
              </a:gs>
              <a:gs pos="92000">
                <a:schemeClr val="bg1">
                  <a:lumMod val="85000"/>
                </a:schemeClr>
              </a:gs>
            </a:gsLst>
            <a:lin ang="16200000" scaled="0"/>
          </a:gradFill>
          <a:ln w="19050">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solidFill>
                <a:schemeClr val="tx1">
                  <a:lumMod val="65000"/>
                  <a:lumOff val="35000"/>
                </a:schemeClr>
              </a:solidFill>
            </a:endParaRPr>
          </a:p>
        </p:txBody>
      </p:sp>
      <p:sp>
        <p:nvSpPr>
          <p:cNvPr id="12" name="任意多边形 11"/>
          <p:cNvSpPr/>
          <p:nvPr/>
        </p:nvSpPr>
        <p:spPr>
          <a:xfrm>
            <a:off x="4795337" y="3360003"/>
            <a:ext cx="6798078" cy="1131139"/>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gradFill>
            <a:gsLst>
              <a:gs pos="0">
                <a:schemeClr val="bg1">
                  <a:lumMod val="85000"/>
                </a:schemeClr>
              </a:gs>
              <a:gs pos="1000">
                <a:schemeClr val="bg1"/>
              </a:gs>
              <a:gs pos="92000">
                <a:schemeClr val="bg1">
                  <a:lumMod val="85000"/>
                </a:schemeClr>
              </a:gs>
            </a:gsLst>
            <a:lin ang="16200000" scaled="0"/>
          </a:grad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solidFill>
                <a:schemeClr val="tx1">
                  <a:lumMod val="65000"/>
                  <a:lumOff val="35000"/>
                </a:schemeClr>
              </a:solidFill>
            </a:endParaRPr>
          </a:p>
        </p:txBody>
      </p:sp>
      <p:sp>
        <p:nvSpPr>
          <p:cNvPr id="13" name="文本框 18"/>
          <p:cNvSpPr txBox="1"/>
          <p:nvPr/>
        </p:nvSpPr>
        <p:spPr>
          <a:xfrm>
            <a:off x="5435655" y="3672848"/>
            <a:ext cx="4881132" cy="461665"/>
          </a:xfrm>
          <a:prstGeom prst="rect">
            <a:avLst/>
          </a:prstGeom>
          <a:noFill/>
          <a:ln>
            <a:noFill/>
          </a:ln>
        </p:spPr>
        <p:txBody>
          <a:bodyPr wrap="square" rtlCol="0">
            <a:spAutoFit/>
          </a:bodyPr>
          <a:lstStyle/>
          <a:p>
            <a:pPr lvl="0" defTabSz="685165">
              <a:spcBef>
                <a:spcPct val="20000"/>
              </a:spcBef>
              <a:defRPr/>
            </a:pP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困难总结及反思</a:t>
            </a:r>
            <a:endPar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endParaRPr>
          </a:p>
        </p:txBody>
      </p:sp>
      <p:grpSp>
        <p:nvGrpSpPr>
          <p:cNvPr id="14" name="组合 13"/>
          <p:cNvGrpSpPr/>
          <p:nvPr/>
        </p:nvGrpSpPr>
        <p:grpSpPr>
          <a:xfrm>
            <a:off x="2682916" y="3457052"/>
            <a:ext cx="1385536" cy="940413"/>
            <a:chOff x="1613958" y="2146913"/>
            <a:chExt cx="3276926" cy="2224169"/>
          </a:xfrm>
        </p:grpSpPr>
        <p:sp>
          <p:nvSpPr>
            <p:cNvPr id="15" name="Freeform 14"/>
            <p:cNvSpPr>
              <a:spLocks noEditPoints="1"/>
            </p:cNvSpPr>
            <p:nvPr/>
          </p:nvSpPr>
          <p:spPr bwMode="auto">
            <a:xfrm>
              <a:off x="1613958" y="2284694"/>
              <a:ext cx="1606126" cy="1948608"/>
            </a:xfrm>
            <a:custGeom>
              <a:avLst/>
              <a:gdLst>
                <a:gd name="T0" fmla="*/ 195 w 345"/>
                <a:gd name="T1" fmla="*/ 44 h 418"/>
                <a:gd name="T2" fmla="*/ 94 w 345"/>
                <a:gd name="T3" fmla="*/ 54 h 418"/>
                <a:gd name="T4" fmla="*/ 33 w 345"/>
                <a:gd name="T5" fmla="*/ 57 h 418"/>
                <a:gd name="T6" fmla="*/ 57 w 345"/>
                <a:gd name="T7" fmla="*/ 352 h 418"/>
                <a:gd name="T8" fmla="*/ 133 w 345"/>
                <a:gd name="T9" fmla="*/ 392 h 418"/>
                <a:gd name="T10" fmla="*/ 289 w 345"/>
                <a:gd name="T11" fmla="*/ 398 h 418"/>
                <a:gd name="T12" fmla="*/ 286 w 345"/>
                <a:gd name="T13" fmla="*/ 296 h 418"/>
                <a:gd name="T14" fmla="*/ 53 w 345"/>
                <a:gd name="T15" fmla="*/ 190 h 418"/>
                <a:gd name="T16" fmla="*/ 216 w 345"/>
                <a:gd name="T17" fmla="*/ 203 h 418"/>
                <a:gd name="T18" fmla="*/ 205 w 345"/>
                <a:gd name="T19" fmla="*/ 354 h 418"/>
                <a:gd name="T20" fmla="*/ 251 w 345"/>
                <a:gd name="T21" fmla="*/ 329 h 418"/>
                <a:gd name="T22" fmla="*/ 268 w 345"/>
                <a:gd name="T23" fmla="*/ 325 h 418"/>
                <a:gd name="T24" fmla="*/ 208 w 345"/>
                <a:gd name="T25" fmla="*/ 89 h 418"/>
                <a:gd name="T26" fmla="*/ 205 w 345"/>
                <a:gd name="T27" fmla="*/ 159 h 418"/>
                <a:gd name="T28" fmla="*/ 239 w 345"/>
                <a:gd name="T29" fmla="*/ 143 h 418"/>
                <a:gd name="T30" fmla="*/ 204 w 345"/>
                <a:gd name="T31" fmla="*/ 134 h 418"/>
                <a:gd name="T32" fmla="*/ 258 w 345"/>
                <a:gd name="T33" fmla="*/ 249 h 418"/>
                <a:gd name="T34" fmla="*/ 202 w 345"/>
                <a:gd name="T35" fmla="*/ 271 h 418"/>
                <a:gd name="T36" fmla="*/ 210 w 345"/>
                <a:gd name="T37" fmla="*/ 317 h 418"/>
                <a:gd name="T38" fmla="*/ 252 w 345"/>
                <a:gd name="T39" fmla="*/ 289 h 418"/>
                <a:gd name="T40" fmla="*/ 213 w 345"/>
                <a:gd name="T41" fmla="*/ 216 h 418"/>
                <a:gd name="T42" fmla="*/ 278 w 345"/>
                <a:gd name="T43" fmla="*/ 171 h 418"/>
                <a:gd name="T44" fmla="*/ 265 w 345"/>
                <a:gd name="T45" fmla="*/ 123 h 418"/>
                <a:gd name="T46" fmla="*/ 226 w 345"/>
                <a:gd name="T47" fmla="*/ 67 h 418"/>
                <a:gd name="T48" fmla="*/ 203 w 345"/>
                <a:gd name="T49" fmla="*/ 113 h 418"/>
                <a:gd name="T50" fmla="*/ 201 w 345"/>
                <a:gd name="T51" fmla="*/ 229 h 418"/>
                <a:gd name="T52" fmla="*/ 196 w 345"/>
                <a:gd name="T53" fmla="*/ 101 h 418"/>
                <a:gd name="T54" fmla="*/ 164 w 345"/>
                <a:gd name="T55" fmla="*/ 363 h 418"/>
                <a:gd name="T56" fmla="*/ 142 w 345"/>
                <a:gd name="T57" fmla="*/ 135 h 418"/>
                <a:gd name="T58" fmla="*/ 143 w 345"/>
                <a:gd name="T59" fmla="*/ 355 h 418"/>
                <a:gd name="T60" fmla="*/ 166 w 345"/>
                <a:gd name="T61" fmla="*/ 59 h 418"/>
                <a:gd name="T62" fmla="*/ 159 w 345"/>
                <a:gd name="T63" fmla="*/ 46 h 418"/>
                <a:gd name="T64" fmla="*/ 190 w 345"/>
                <a:gd name="T65" fmla="*/ 83 h 418"/>
                <a:gd name="T66" fmla="*/ 138 w 345"/>
                <a:gd name="T67" fmla="*/ 203 h 418"/>
                <a:gd name="T68" fmla="*/ 138 w 345"/>
                <a:gd name="T69" fmla="*/ 53 h 418"/>
                <a:gd name="T70" fmla="*/ 135 w 345"/>
                <a:gd name="T71" fmla="*/ 76 h 418"/>
                <a:gd name="T72" fmla="*/ 135 w 345"/>
                <a:gd name="T73" fmla="*/ 203 h 418"/>
                <a:gd name="T74" fmla="*/ 123 w 345"/>
                <a:gd name="T75" fmla="*/ 328 h 418"/>
                <a:gd name="T76" fmla="*/ 91 w 345"/>
                <a:gd name="T77" fmla="*/ 106 h 418"/>
                <a:gd name="T78" fmla="*/ 67 w 345"/>
                <a:gd name="T79" fmla="*/ 181 h 418"/>
                <a:gd name="T80" fmla="*/ 65 w 345"/>
                <a:gd name="T81" fmla="*/ 212 h 418"/>
                <a:gd name="T82" fmla="*/ 65 w 345"/>
                <a:gd name="T83" fmla="*/ 205 h 418"/>
                <a:gd name="T84" fmla="*/ 64 w 345"/>
                <a:gd name="T85" fmla="*/ 281 h 418"/>
                <a:gd name="T86" fmla="*/ 72 w 345"/>
                <a:gd name="T87" fmla="*/ 240 h 418"/>
                <a:gd name="T88" fmla="*/ 129 w 345"/>
                <a:gd name="T89" fmla="*/ 164 h 418"/>
                <a:gd name="T90" fmla="*/ 90 w 345"/>
                <a:gd name="T91" fmla="*/ 134 h 418"/>
                <a:gd name="T92" fmla="*/ 64 w 345"/>
                <a:gd name="T93" fmla="*/ 301 h 418"/>
                <a:gd name="T94" fmla="*/ 92 w 345"/>
                <a:gd name="T95" fmla="*/ 331 h 418"/>
                <a:gd name="T96" fmla="*/ 93 w 345"/>
                <a:gd name="T97" fmla="*/ 96 h 418"/>
                <a:gd name="T98" fmla="*/ 55 w 345"/>
                <a:gd name="T99" fmla="*/ 56 h 418"/>
                <a:gd name="T100" fmla="*/ 74 w 345"/>
                <a:gd name="T101" fmla="*/ 359 h 418"/>
                <a:gd name="T102" fmla="*/ 126 w 345"/>
                <a:gd name="T103" fmla="*/ 353 h 418"/>
                <a:gd name="T104" fmla="*/ 116 w 345"/>
                <a:gd name="T105" fmla="*/ 376 h 418"/>
                <a:gd name="T106" fmla="*/ 139 w 345"/>
                <a:gd name="T107" fmla="*/ 310 h 418"/>
                <a:gd name="T108" fmla="*/ 163 w 345"/>
                <a:gd name="T109" fmla="*/ 382 h 418"/>
                <a:gd name="T110" fmla="*/ 197 w 345"/>
                <a:gd name="T111" fmla="*/ 110 h 418"/>
                <a:gd name="T112" fmla="*/ 280 w 345"/>
                <a:gd name="T113" fmla="*/ 275 h 418"/>
                <a:gd name="T114" fmla="*/ 269 w 345"/>
                <a:gd name="T115" fmla="*/ 11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 h="418">
                  <a:moveTo>
                    <a:pt x="342" y="57"/>
                  </a:moveTo>
                  <a:cubicBezTo>
                    <a:pt x="322" y="58"/>
                    <a:pt x="299" y="59"/>
                    <a:pt x="277" y="57"/>
                  </a:cubicBezTo>
                  <a:cubicBezTo>
                    <a:pt x="275" y="51"/>
                    <a:pt x="274" y="41"/>
                    <a:pt x="274" y="33"/>
                  </a:cubicBezTo>
                  <a:cubicBezTo>
                    <a:pt x="274" y="31"/>
                    <a:pt x="274" y="26"/>
                    <a:pt x="271" y="27"/>
                  </a:cubicBezTo>
                  <a:cubicBezTo>
                    <a:pt x="267" y="28"/>
                    <a:pt x="271" y="35"/>
                    <a:pt x="271" y="36"/>
                  </a:cubicBezTo>
                  <a:cubicBezTo>
                    <a:pt x="272" y="39"/>
                    <a:pt x="272" y="47"/>
                    <a:pt x="273" y="51"/>
                  </a:cubicBezTo>
                  <a:cubicBezTo>
                    <a:pt x="273" y="53"/>
                    <a:pt x="274" y="56"/>
                    <a:pt x="273" y="57"/>
                  </a:cubicBezTo>
                  <a:cubicBezTo>
                    <a:pt x="271" y="59"/>
                    <a:pt x="263" y="57"/>
                    <a:pt x="261" y="56"/>
                  </a:cubicBezTo>
                  <a:cubicBezTo>
                    <a:pt x="244" y="54"/>
                    <a:pt x="221" y="53"/>
                    <a:pt x="206" y="48"/>
                  </a:cubicBezTo>
                  <a:cubicBezTo>
                    <a:pt x="204" y="47"/>
                    <a:pt x="200" y="45"/>
                    <a:pt x="200" y="43"/>
                  </a:cubicBezTo>
                  <a:cubicBezTo>
                    <a:pt x="200" y="41"/>
                    <a:pt x="204" y="36"/>
                    <a:pt x="201" y="33"/>
                  </a:cubicBezTo>
                  <a:cubicBezTo>
                    <a:pt x="197" y="29"/>
                    <a:pt x="194" y="42"/>
                    <a:pt x="195" y="44"/>
                  </a:cubicBezTo>
                  <a:cubicBezTo>
                    <a:pt x="184" y="48"/>
                    <a:pt x="175" y="41"/>
                    <a:pt x="163" y="41"/>
                  </a:cubicBezTo>
                  <a:cubicBezTo>
                    <a:pt x="160" y="41"/>
                    <a:pt x="157" y="41"/>
                    <a:pt x="155" y="42"/>
                  </a:cubicBezTo>
                  <a:cubicBezTo>
                    <a:pt x="152" y="42"/>
                    <a:pt x="146" y="45"/>
                    <a:pt x="144" y="44"/>
                  </a:cubicBezTo>
                  <a:cubicBezTo>
                    <a:pt x="140" y="43"/>
                    <a:pt x="145" y="32"/>
                    <a:pt x="138" y="34"/>
                  </a:cubicBezTo>
                  <a:cubicBezTo>
                    <a:pt x="134" y="35"/>
                    <a:pt x="139" y="41"/>
                    <a:pt x="138" y="43"/>
                  </a:cubicBezTo>
                  <a:cubicBezTo>
                    <a:pt x="138" y="44"/>
                    <a:pt x="132" y="47"/>
                    <a:pt x="130" y="47"/>
                  </a:cubicBezTo>
                  <a:cubicBezTo>
                    <a:pt x="123" y="49"/>
                    <a:pt x="119" y="50"/>
                    <a:pt x="114" y="53"/>
                  </a:cubicBezTo>
                  <a:cubicBezTo>
                    <a:pt x="114" y="53"/>
                    <a:pt x="110" y="56"/>
                    <a:pt x="109" y="54"/>
                  </a:cubicBezTo>
                  <a:cubicBezTo>
                    <a:pt x="107" y="51"/>
                    <a:pt x="116" y="50"/>
                    <a:pt x="116" y="47"/>
                  </a:cubicBezTo>
                  <a:cubicBezTo>
                    <a:pt x="115" y="43"/>
                    <a:pt x="108" y="48"/>
                    <a:pt x="107" y="49"/>
                  </a:cubicBezTo>
                  <a:cubicBezTo>
                    <a:pt x="106" y="50"/>
                    <a:pt x="105" y="54"/>
                    <a:pt x="104" y="54"/>
                  </a:cubicBezTo>
                  <a:cubicBezTo>
                    <a:pt x="101" y="55"/>
                    <a:pt x="97" y="54"/>
                    <a:pt x="94" y="54"/>
                  </a:cubicBezTo>
                  <a:cubicBezTo>
                    <a:pt x="83" y="55"/>
                    <a:pt x="66" y="55"/>
                    <a:pt x="54" y="54"/>
                  </a:cubicBezTo>
                  <a:cubicBezTo>
                    <a:pt x="54" y="42"/>
                    <a:pt x="54" y="25"/>
                    <a:pt x="53" y="13"/>
                  </a:cubicBezTo>
                  <a:cubicBezTo>
                    <a:pt x="53" y="10"/>
                    <a:pt x="52" y="0"/>
                    <a:pt x="49" y="1"/>
                  </a:cubicBezTo>
                  <a:cubicBezTo>
                    <a:pt x="46" y="1"/>
                    <a:pt x="44" y="17"/>
                    <a:pt x="50" y="13"/>
                  </a:cubicBezTo>
                  <a:cubicBezTo>
                    <a:pt x="51" y="22"/>
                    <a:pt x="53" y="33"/>
                    <a:pt x="52" y="41"/>
                  </a:cubicBezTo>
                  <a:cubicBezTo>
                    <a:pt x="52" y="43"/>
                    <a:pt x="53" y="52"/>
                    <a:pt x="52" y="53"/>
                  </a:cubicBezTo>
                  <a:cubicBezTo>
                    <a:pt x="50" y="55"/>
                    <a:pt x="37" y="54"/>
                    <a:pt x="33" y="54"/>
                  </a:cubicBezTo>
                  <a:cubicBezTo>
                    <a:pt x="25" y="54"/>
                    <a:pt x="11" y="52"/>
                    <a:pt x="4" y="55"/>
                  </a:cubicBezTo>
                  <a:cubicBezTo>
                    <a:pt x="0" y="56"/>
                    <a:pt x="2" y="59"/>
                    <a:pt x="2" y="60"/>
                  </a:cubicBezTo>
                  <a:cubicBezTo>
                    <a:pt x="5" y="61"/>
                    <a:pt x="8" y="62"/>
                    <a:pt x="11" y="62"/>
                  </a:cubicBezTo>
                  <a:cubicBezTo>
                    <a:pt x="12" y="62"/>
                    <a:pt x="13" y="61"/>
                    <a:pt x="14" y="60"/>
                  </a:cubicBezTo>
                  <a:cubicBezTo>
                    <a:pt x="21" y="59"/>
                    <a:pt x="32" y="65"/>
                    <a:pt x="33" y="57"/>
                  </a:cubicBezTo>
                  <a:cubicBezTo>
                    <a:pt x="39" y="56"/>
                    <a:pt x="45" y="56"/>
                    <a:pt x="52" y="57"/>
                  </a:cubicBezTo>
                  <a:cubicBezTo>
                    <a:pt x="52" y="77"/>
                    <a:pt x="53" y="96"/>
                    <a:pt x="53" y="116"/>
                  </a:cubicBezTo>
                  <a:cubicBezTo>
                    <a:pt x="53" y="123"/>
                    <a:pt x="53" y="130"/>
                    <a:pt x="53" y="137"/>
                  </a:cubicBezTo>
                  <a:cubicBezTo>
                    <a:pt x="52" y="149"/>
                    <a:pt x="47" y="164"/>
                    <a:pt x="47" y="178"/>
                  </a:cubicBezTo>
                  <a:cubicBezTo>
                    <a:pt x="47" y="184"/>
                    <a:pt x="49" y="198"/>
                    <a:pt x="51" y="201"/>
                  </a:cubicBezTo>
                  <a:cubicBezTo>
                    <a:pt x="52" y="202"/>
                    <a:pt x="53" y="202"/>
                    <a:pt x="54" y="203"/>
                  </a:cubicBezTo>
                  <a:cubicBezTo>
                    <a:pt x="54" y="204"/>
                    <a:pt x="54" y="206"/>
                    <a:pt x="54" y="207"/>
                  </a:cubicBezTo>
                  <a:cubicBezTo>
                    <a:pt x="53" y="221"/>
                    <a:pt x="56" y="236"/>
                    <a:pt x="54" y="250"/>
                  </a:cubicBezTo>
                  <a:cubicBezTo>
                    <a:pt x="53" y="250"/>
                    <a:pt x="52" y="246"/>
                    <a:pt x="52" y="247"/>
                  </a:cubicBezTo>
                  <a:cubicBezTo>
                    <a:pt x="56" y="260"/>
                    <a:pt x="52" y="276"/>
                    <a:pt x="54" y="290"/>
                  </a:cubicBezTo>
                  <a:cubicBezTo>
                    <a:pt x="54" y="294"/>
                    <a:pt x="56" y="297"/>
                    <a:pt x="57" y="300"/>
                  </a:cubicBezTo>
                  <a:cubicBezTo>
                    <a:pt x="59" y="317"/>
                    <a:pt x="57" y="336"/>
                    <a:pt x="57" y="352"/>
                  </a:cubicBezTo>
                  <a:cubicBezTo>
                    <a:pt x="58" y="357"/>
                    <a:pt x="59" y="370"/>
                    <a:pt x="57" y="374"/>
                  </a:cubicBezTo>
                  <a:cubicBezTo>
                    <a:pt x="56" y="375"/>
                    <a:pt x="47" y="377"/>
                    <a:pt x="44" y="377"/>
                  </a:cubicBezTo>
                  <a:cubicBezTo>
                    <a:pt x="37" y="378"/>
                    <a:pt x="31" y="378"/>
                    <a:pt x="24" y="378"/>
                  </a:cubicBezTo>
                  <a:cubicBezTo>
                    <a:pt x="16" y="377"/>
                    <a:pt x="20" y="382"/>
                    <a:pt x="25" y="383"/>
                  </a:cubicBezTo>
                  <a:cubicBezTo>
                    <a:pt x="35" y="384"/>
                    <a:pt x="48" y="380"/>
                    <a:pt x="57" y="382"/>
                  </a:cubicBezTo>
                  <a:cubicBezTo>
                    <a:pt x="57" y="385"/>
                    <a:pt x="55" y="395"/>
                    <a:pt x="58" y="394"/>
                  </a:cubicBezTo>
                  <a:cubicBezTo>
                    <a:pt x="59" y="394"/>
                    <a:pt x="60" y="388"/>
                    <a:pt x="60" y="387"/>
                  </a:cubicBezTo>
                  <a:cubicBezTo>
                    <a:pt x="61" y="380"/>
                    <a:pt x="61" y="382"/>
                    <a:pt x="68" y="381"/>
                  </a:cubicBezTo>
                  <a:cubicBezTo>
                    <a:pt x="77" y="381"/>
                    <a:pt x="90" y="378"/>
                    <a:pt x="98" y="379"/>
                  </a:cubicBezTo>
                  <a:cubicBezTo>
                    <a:pt x="106" y="381"/>
                    <a:pt x="111" y="388"/>
                    <a:pt x="118" y="387"/>
                  </a:cubicBezTo>
                  <a:cubicBezTo>
                    <a:pt x="119" y="387"/>
                    <a:pt x="120" y="386"/>
                    <a:pt x="121" y="386"/>
                  </a:cubicBezTo>
                  <a:cubicBezTo>
                    <a:pt x="125" y="386"/>
                    <a:pt x="129" y="390"/>
                    <a:pt x="133" y="392"/>
                  </a:cubicBezTo>
                  <a:cubicBezTo>
                    <a:pt x="138" y="393"/>
                    <a:pt x="145" y="392"/>
                    <a:pt x="150" y="393"/>
                  </a:cubicBezTo>
                  <a:cubicBezTo>
                    <a:pt x="165" y="394"/>
                    <a:pt x="180" y="388"/>
                    <a:pt x="192" y="386"/>
                  </a:cubicBezTo>
                  <a:cubicBezTo>
                    <a:pt x="195" y="388"/>
                    <a:pt x="193" y="398"/>
                    <a:pt x="197" y="397"/>
                  </a:cubicBezTo>
                  <a:cubicBezTo>
                    <a:pt x="200" y="396"/>
                    <a:pt x="199" y="388"/>
                    <a:pt x="199" y="385"/>
                  </a:cubicBezTo>
                  <a:cubicBezTo>
                    <a:pt x="203" y="383"/>
                    <a:pt x="209" y="380"/>
                    <a:pt x="214" y="380"/>
                  </a:cubicBezTo>
                  <a:cubicBezTo>
                    <a:pt x="211" y="383"/>
                    <a:pt x="204" y="383"/>
                    <a:pt x="204" y="388"/>
                  </a:cubicBezTo>
                  <a:cubicBezTo>
                    <a:pt x="213" y="387"/>
                    <a:pt x="218" y="379"/>
                    <a:pt x="228" y="380"/>
                  </a:cubicBezTo>
                  <a:cubicBezTo>
                    <a:pt x="245" y="381"/>
                    <a:pt x="265" y="380"/>
                    <a:pt x="282" y="382"/>
                  </a:cubicBezTo>
                  <a:cubicBezTo>
                    <a:pt x="281" y="389"/>
                    <a:pt x="281" y="394"/>
                    <a:pt x="281" y="402"/>
                  </a:cubicBezTo>
                  <a:cubicBezTo>
                    <a:pt x="280" y="406"/>
                    <a:pt x="279" y="418"/>
                    <a:pt x="284" y="417"/>
                  </a:cubicBezTo>
                  <a:cubicBezTo>
                    <a:pt x="286" y="417"/>
                    <a:pt x="289" y="407"/>
                    <a:pt x="289" y="404"/>
                  </a:cubicBezTo>
                  <a:cubicBezTo>
                    <a:pt x="289" y="402"/>
                    <a:pt x="289" y="399"/>
                    <a:pt x="289" y="398"/>
                  </a:cubicBezTo>
                  <a:cubicBezTo>
                    <a:pt x="288" y="397"/>
                    <a:pt x="285" y="396"/>
                    <a:pt x="285" y="396"/>
                  </a:cubicBezTo>
                  <a:cubicBezTo>
                    <a:pt x="283" y="392"/>
                    <a:pt x="286" y="385"/>
                    <a:pt x="286" y="382"/>
                  </a:cubicBezTo>
                  <a:cubicBezTo>
                    <a:pt x="290" y="382"/>
                    <a:pt x="294" y="384"/>
                    <a:pt x="298" y="384"/>
                  </a:cubicBezTo>
                  <a:cubicBezTo>
                    <a:pt x="300" y="383"/>
                    <a:pt x="298" y="382"/>
                    <a:pt x="299" y="381"/>
                  </a:cubicBezTo>
                  <a:cubicBezTo>
                    <a:pt x="302" y="381"/>
                    <a:pt x="307" y="382"/>
                    <a:pt x="312" y="382"/>
                  </a:cubicBezTo>
                  <a:cubicBezTo>
                    <a:pt x="316" y="382"/>
                    <a:pt x="325" y="381"/>
                    <a:pt x="323" y="377"/>
                  </a:cubicBezTo>
                  <a:cubicBezTo>
                    <a:pt x="312" y="376"/>
                    <a:pt x="298" y="379"/>
                    <a:pt x="286" y="378"/>
                  </a:cubicBezTo>
                  <a:cubicBezTo>
                    <a:pt x="284" y="361"/>
                    <a:pt x="285" y="343"/>
                    <a:pt x="284" y="326"/>
                  </a:cubicBezTo>
                  <a:cubicBezTo>
                    <a:pt x="290" y="325"/>
                    <a:pt x="285" y="322"/>
                    <a:pt x="284" y="321"/>
                  </a:cubicBezTo>
                  <a:cubicBezTo>
                    <a:pt x="284" y="319"/>
                    <a:pt x="287" y="313"/>
                    <a:pt x="287" y="310"/>
                  </a:cubicBezTo>
                  <a:cubicBezTo>
                    <a:pt x="287" y="307"/>
                    <a:pt x="288" y="304"/>
                    <a:pt x="288" y="302"/>
                  </a:cubicBezTo>
                  <a:cubicBezTo>
                    <a:pt x="287" y="300"/>
                    <a:pt x="286" y="298"/>
                    <a:pt x="286" y="296"/>
                  </a:cubicBezTo>
                  <a:cubicBezTo>
                    <a:pt x="285" y="292"/>
                    <a:pt x="286" y="288"/>
                    <a:pt x="287" y="284"/>
                  </a:cubicBezTo>
                  <a:cubicBezTo>
                    <a:pt x="289" y="259"/>
                    <a:pt x="287" y="231"/>
                    <a:pt x="286" y="204"/>
                  </a:cubicBezTo>
                  <a:cubicBezTo>
                    <a:pt x="286" y="193"/>
                    <a:pt x="284" y="180"/>
                    <a:pt x="286" y="168"/>
                  </a:cubicBezTo>
                  <a:cubicBezTo>
                    <a:pt x="287" y="160"/>
                    <a:pt x="287" y="151"/>
                    <a:pt x="287" y="142"/>
                  </a:cubicBezTo>
                  <a:cubicBezTo>
                    <a:pt x="287" y="135"/>
                    <a:pt x="283" y="126"/>
                    <a:pt x="282" y="119"/>
                  </a:cubicBezTo>
                  <a:cubicBezTo>
                    <a:pt x="281" y="112"/>
                    <a:pt x="282" y="104"/>
                    <a:pt x="281" y="97"/>
                  </a:cubicBezTo>
                  <a:cubicBezTo>
                    <a:pt x="280" y="84"/>
                    <a:pt x="280" y="71"/>
                    <a:pt x="278" y="61"/>
                  </a:cubicBezTo>
                  <a:cubicBezTo>
                    <a:pt x="293" y="60"/>
                    <a:pt x="314" y="63"/>
                    <a:pt x="332" y="62"/>
                  </a:cubicBezTo>
                  <a:cubicBezTo>
                    <a:pt x="336" y="62"/>
                    <a:pt x="345" y="63"/>
                    <a:pt x="342" y="57"/>
                  </a:cubicBezTo>
                  <a:close/>
                  <a:moveTo>
                    <a:pt x="53" y="190"/>
                  </a:moveTo>
                  <a:cubicBezTo>
                    <a:pt x="51" y="188"/>
                    <a:pt x="51" y="183"/>
                    <a:pt x="53" y="180"/>
                  </a:cubicBezTo>
                  <a:cubicBezTo>
                    <a:pt x="54" y="183"/>
                    <a:pt x="53" y="187"/>
                    <a:pt x="53" y="190"/>
                  </a:cubicBezTo>
                  <a:close/>
                  <a:moveTo>
                    <a:pt x="235" y="80"/>
                  </a:moveTo>
                  <a:cubicBezTo>
                    <a:pt x="228" y="83"/>
                    <a:pt x="216" y="84"/>
                    <a:pt x="209" y="81"/>
                  </a:cubicBezTo>
                  <a:cubicBezTo>
                    <a:pt x="216" y="78"/>
                    <a:pt x="230" y="70"/>
                    <a:pt x="235" y="80"/>
                  </a:cubicBezTo>
                  <a:close/>
                  <a:moveTo>
                    <a:pt x="260" y="110"/>
                  </a:moveTo>
                  <a:cubicBezTo>
                    <a:pt x="245" y="111"/>
                    <a:pt x="228" y="110"/>
                    <a:pt x="214" y="108"/>
                  </a:cubicBezTo>
                  <a:cubicBezTo>
                    <a:pt x="223" y="104"/>
                    <a:pt x="238" y="100"/>
                    <a:pt x="249" y="99"/>
                  </a:cubicBezTo>
                  <a:cubicBezTo>
                    <a:pt x="253" y="98"/>
                    <a:pt x="257" y="107"/>
                    <a:pt x="260" y="110"/>
                  </a:cubicBezTo>
                  <a:close/>
                  <a:moveTo>
                    <a:pt x="250" y="88"/>
                  </a:moveTo>
                  <a:cubicBezTo>
                    <a:pt x="252" y="89"/>
                    <a:pt x="254" y="90"/>
                    <a:pt x="255" y="92"/>
                  </a:cubicBezTo>
                  <a:cubicBezTo>
                    <a:pt x="252" y="93"/>
                    <a:pt x="251" y="90"/>
                    <a:pt x="250" y="88"/>
                  </a:cubicBezTo>
                  <a:close/>
                  <a:moveTo>
                    <a:pt x="277" y="204"/>
                  </a:moveTo>
                  <a:cubicBezTo>
                    <a:pt x="257" y="203"/>
                    <a:pt x="236" y="206"/>
                    <a:pt x="216" y="203"/>
                  </a:cubicBezTo>
                  <a:cubicBezTo>
                    <a:pt x="232" y="194"/>
                    <a:pt x="255" y="190"/>
                    <a:pt x="278" y="191"/>
                  </a:cubicBezTo>
                  <a:cubicBezTo>
                    <a:pt x="277" y="196"/>
                    <a:pt x="279" y="200"/>
                    <a:pt x="277" y="204"/>
                  </a:cubicBezTo>
                  <a:close/>
                  <a:moveTo>
                    <a:pt x="203" y="347"/>
                  </a:moveTo>
                  <a:cubicBezTo>
                    <a:pt x="202" y="347"/>
                    <a:pt x="201" y="346"/>
                    <a:pt x="199" y="346"/>
                  </a:cubicBezTo>
                  <a:cubicBezTo>
                    <a:pt x="201" y="343"/>
                    <a:pt x="202" y="337"/>
                    <a:pt x="203" y="333"/>
                  </a:cubicBezTo>
                  <a:cubicBezTo>
                    <a:pt x="206" y="334"/>
                    <a:pt x="210" y="334"/>
                    <a:pt x="214" y="335"/>
                  </a:cubicBezTo>
                  <a:cubicBezTo>
                    <a:pt x="210" y="338"/>
                    <a:pt x="199" y="340"/>
                    <a:pt x="203" y="347"/>
                  </a:cubicBezTo>
                  <a:close/>
                  <a:moveTo>
                    <a:pt x="248" y="352"/>
                  </a:moveTo>
                  <a:cubicBezTo>
                    <a:pt x="248" y="353"/>
                    <a:pt x="246" y="354"/>
                    <a:pt x="246" y="353"/>
                  </a:cubicBezTo>
                  <a:cubicBezTo>
                    <a:pt x="247" y="353"/>
                    <a:pt x="247" y="352"/>
                    <a:pt x="248" y="352"/>
                  </a:cubicBezTo>
                  <a:close/>
                  <a:moveTo>
                    <a:pt x="236" y="350"/>
                  </a:moveTo>
                  <a:cubicBezTo>
                    <a:pt x="227" y="352"/>
                    <a:pt x="216" y="356"/>
                    <a:pt x="205" y="354"/>
                  </a:cubicBezTo>
                  <a:cubicBezTo>
                    <a:pt x="206" y="345"/>
                    <a:pt x="221" y="347"/>
                    <a:pt x="230" y="346"/>
                  </a:cubicBezTo>
                  <a:cubicBezTo>
                    <a:pt x="237" y="345"/>
                    <a:pt x="243" y="346"/>
                    <a:pt x="248" y="345"/>
                  </a:cubicBezTo>
                  <a:cubicBezTo>
                    <a:pt x="246" y="350"/>
                    <a:pt x="241" y="348"/>
                    <a:pt x="236" y="350"/>
                  </a:cubicBezTo>
                  <a:close/>
                  <a:moveTo>
                    <a:pt x="257" y="356"/>
                  </a:moveTo>
                  <a:cubicBezTo>
                    <a:pt x="256" y="359"/>
                    <a:pt x="252" y="362"/>
                    <a:pt x="248" y="364"/>
                  </a:cubicBezTo>
                  <a:cubicBezTo>
                    <a:pt x="251" y="361"/>
                    <a:pt x="254" y="359"/>
                    <a:pt x="257" y="356"/>
                  </a:cubicBezTo>
                  <a:close/>
                  <a:moveTo>
                    <a:pt x="223" y="342"/>
                  </a:moveTo>
                  <a:cubicBezTo>
                    <a:pt x="216" y="343"/>
                    <a:pt x="212" y="345"/>
                    <a:pt x="207" y="343"/>
                  </a:cubicBezTo>
                  <a:cubicBezTo>
                    <a:pt x="218" y="331"/>
                    <a:pt x="243" y="335"/>
                    <a:pt x="260" y="335"/>
                  </a:cubicBezTo>
                  <a:cubicBezTo>
                    <a:pt x="257" y="344"/>
                    <a:pt x="235" y="341"/>
                    <a:pt x="223" y="342"/>
                  </a:cubicBezTo>
                  <a:close/>
                  <a:moveTo>
                    <a:pt x="233" y="332"/>
                  </a:moveTo>
                  <a:cubicBezTo>
                    <a:pt x="238" y="331"/>
                    <a:pt x="245" y="330"/>
                    <a:pt x="251" y="329"/>
                  </a:cubicBezTo>
                  <a:cubicBezTo>
                    <a:pt x="239" y="326"/>
                    <a:pt x="228" y="334"/>
                    <a:pt x="216" y="331"/>
                  </a:cubicBezTo>
                  <a:cubicBezTo>
                    <a:pt x="225" y="329"/>
                    <a:pt x="236" y="328"/>
                    <a:pt x="246" y="326"/>
                  </a:cubicBezTo>
                  <a:cubicBezTo>
                    <a:pt x="231" y="325"/>
                    <a:pt x="217" y="328"/>
                    <a:pt x="203" y="330"/>
                  </a:cubicBezTo>
                  <a:cubicBezTo>
                    <a:pt x="204" y="323"/>
                    <a:pt x="201" y="317"/>
                    <a:pt x="200" y="313"/>
                  </a:cubicBezTo>
                  <a:cubicBezTo>
                    <a:pt x="199" y="312"/>
                    <a:pt x="199" y="307"/>
                    <a:pt x="200" y="307"/>
                  </a:cubicBezTo>
                  <a:cubicBezTo>
                    <a:pt x="202" y="307"/>
                    <a:pt x="203" y="308"/>
                    <a:pt x="204" y="308"/>
                  </a:cubicBezTo>
                  <a:cubicBezTo>
                    <a:pt x="210" y="309"/>
                    <a:pt x="216" y="307"/>
                    <a:pt x="223" y="307"/>
                  </a:cubicBezTo>
                  <a:cubicBezTo>
                    <a:pt x="231" y="307"/>
                    <a:pt x="240" y="308"/>
                    <a:pt x="247" y="308"/>
                  </a:cubicBezTo>
                  <a:cubicBezTo>
                    <a:pt x="239" y="309"/>
                    <a:pt x="231" y="310"/>
                    <a:pt x="222" y="312"/>
                  </a:cubicBezTo>
                  <a:cubicBezTo>
                    <a:pt x="217" y="313"/>
                    <a:pt x="210" y="312"/>
                    <a:pt x="207" y="314"/>
                  </a:cubicBezTo>
                  <a:cubicBezTo>
                    <a:pt x="201" y="319"/>
                    <a:pt x="211" y="320"/>
                    <a:pt x="215" y="321"/>
                  </a:cubicBezTo>
                  <a:cubicBezTo>
                    <a:pt x="231" y="324"/>
                    <a:pt x="249" y="322"/>
                    <a:pt x="268" y="325"/>
                  </a:cubicBezTo>
                  <a:cubicBezTo>
                    <a:pt x="264" y="337"/>
                    <a:pt x="244" y="331"/>
                    <a:pt x="233" y="332"/>
                  </a:cubicBezTo>
                  <a:close/>
                  <a:moveTo>
                    <a:pt x="204" y="220"/>
                  </a:moveTo>
                  <a:cubicBezTo>
                    <a:pt x="220" y="223"/>
                    <a:pt x="240" y="221"/>
                    <a:pt x="256" y="226"/>
                  </a:cubicBezTo>
                  <a:cubicBezTo>
                    <a:pt x="238" y="228"/>
                    <a:pt x="221" y="228"/>
                    <a:pt x="203" y="230"/>
                  </a:cubicBezTo>
                  <a:cubicBezTo>
                    <a:pt x="204" y="227"/>
                    <a:pt x="203" y="223"/>
                    <a:pt x="204" y="220"/>
                  </a:cubicBezTo>
                  <a:close/>
                  <a:moveTo>
                    <a:pt x="216" y="101"/>
                  </a:moveTo>
                  <a:cubicBezTo>
                    <a:pt x="214" y="102"/>
                    <a:pt x="212" y="103"/>
                    <a:pt x="209" y="103"/>
                  </a:cubicBezTo>
                  <a:cubicBezTo>
                    <a:pt x="208" y="102"/>
                    <a:pt x="208" y="101"/>
                    <a:pt x="207" y="99"/>
                  </a:cubicBezTo>
                  <a:cubicBezTo>
                    <a:pt x="210" y="100"/>
                    <a:pt x="213" y="100"/>
                    <a:pt x="216" y="101"/>
                  </a:cubicBezTo>
                  <a:close/>
                  <a:moveTo>
                    <a:pt x="208" y="87"/>
                  </a:moveTo>
                  <a:cubicBezTo>
                    <a:pt x="209" y="87"/>
                    <a:pt x="210" y="88"/>
                    <a:pt x="211" y="88"/>
                  </a:cubicBezTo>
                  <a:cubicBezTo>
                    <a:pt x="210" y="88"/>
                    <a:pt x="209" y="89"/>
                    <a:pt x="208" y="89"/>
                  </a:cubicBezTo>
                  <a:cubicBezTo>
                    <a:pt x="208" y="88"/>
                    <a:pt x="208" y="88"/>
                    <a:pt x="208" y="87"/>
                  </a:cubicBezTo>
                  <a:close/>
                  <a:moveTo>
                    <a:pt x="209" y="188"/>
                  </a:moveTo>
                  <a:cubicBezTo>
                    <a:pt x="216" y="191"/>
                    <a:pt x="227" y="189"/>
                    <a:pt x="236" y="190"/>
                  </a:cubicBezTo>
                  <a:cubicBezTo>
                    <a:pt x="233" y="193"/>
                    <a:pt x="227" y="194"/>
                    <a:pt x="222" y="195"/>
                  </a:cubicBezTo>
                  <a:cubicBezTo>
                    <a:pt x="217" y="196"/>
                    <a:pt x="206" y="198"/>
                    <a:pt x="207" y="204"/>
                  </a:cubicBezTo>
                  <a:cubicBezTo>
                    <a:pt x="208" y="208"/>
                    <a:pt x="215" y="208"/>
                    <a:pt x="218" y="208"/>
                  </a:cubicBezTo>
                  <a:cubicBezTo>
                    <a:pt x="214" y="211"/>
                    <a:pt x="208" y="212"/>
                    <a:pt x="204" y="214"/>
                  </a:cubicBezTo>
                  <a:cubicBezTo>
                    <a:pt x="205" y="203"/>
                    <a:pt x="206" y="190"/>
                    <a:pt x="206" y="178"/>
                  </a:cubicBezTo>
                  <a:cubicBezTo>
                    <a:pt x="211" y="179"/>
                    <a:pt x="218" y="177"/>
                    <a:pt x="223" y="178"/>
                  </a:cubicBezTo>
                  <a:cubicBezTo>
                    <a:pt x="219" y="181"/>
                    <a:pt x="208" y="180"/>
                    <a:pt x="207" y="184"/>
                  </a:cubicBezTo>
                  <a:cubicBezTo>
                    <a:pt x="207" y="185"/>
                    <a:pt x="208" y="187"/>
                    <a:pt x="209" y="188"/>
                  </a:cubicBezTo>
                  <a:close/>
                  <a:moveTo>
                    <a:pt x="205" y="159"/>
                  </a:moveTo>
                  <a:cubicBezTo>
                    <a:pt x="210" y="160"/>
                    <a:pt x="216" y="161"/>
                    <a:pt x="221" y="161"/>
                  </a:cubicBezTo>
                  <a:cubicBezTo>
                    <a:pt x="217" y="164"/>
                    <a:pt x="211" y="164"/>
                    <a:pt x="206" y="166"/>
                  </a:cubicBezTo>
                  <a:cubicBezTo>
                    <a:pt x="205" y="164"/>
                    <a:pt x="205" y="161"/>
                    <a:pt x="205" y="159"/>
                  </a:cubicBezTo>
                  <a:close/>
                  <a:moveTo>
                    <a:pt x="210" y="155"/>
                  </a:moveTo>
                  <a:cubicBezTo>
                    <a:pt x="225" y="149"/>
                    <a:pt x="244" y="147"/>
                    <a:pt x="262" y="145"/>
                  </a:cubicBezTo>
                  <a:cubicBezTo>
                    <a:pt x="264" y="148"/>
                    <a:pt x="272" y="157"/>
                    <a:pt x="262" y="157"/>
                  </a:cubicBezTo>
                  <a:cubicBezTo>
                    <a:pt x="247" y="157"/>
                    <a:pt x="224" y="158"/>
                    <a:pt x="210" y="155"/>
                  </a:cubicBezTo>
                  <a:close/>
                  <a:moveTo>
                    <a:pt x="206" y="150"/>
                  </a:moveTo>
                  <a:cubicBezTo>
                    <a:pt x="204" y="148"/>
                    <a:pt x="205" y="144"/>
                    <a:pt x="205" y="141"/>
                  </a:cubicBezTo>
                  <a:cubicBezTo>
                    <a:pt x="206" y="141"/>
                    <a:pt x="211" y="141"/>
                    <a:pt x="212" y="142"/>
                  </a:cubicBezTo>
                  <a:cubicBezTo>
                    <a:pt x="213" y="142"/>
                    <a:pt x="212" y="141"/>
                    <a:pt x="213" y="141"/>
                  </a:cubicBezTo>
                  <a:cubicBezTo>
                    <a:pt x="221" y="142"/>
                    <a:pt x="230" y="143"/>
                    <a:pt x="239" y="143"/>
                  </a:cubicBezTo>
                  <a:cubicBezTo>
                    <a:pt x="228" y="146"/>
                    <a:pt x="217" y="148"/>
                    <a:pt x="206" y="150"/>
                  </a:cubicBezTo>
                  <a:close/>
                  <a:moveTo>
                    <a:pt x="213" y="132"/>
                  </a:moveTo>
                  <a:cubicBezTo>
                    <a:pt x="213" y="130"/>
                    <a:pt x="213" y="127"/>
                    <a:pt x="213" y="126"/>
                  </a:cubicBezTo>
                  <a:cubicBezTo>
                    <a:pt x="222" y="125"/>
                    <a:pt x="236" y="125"/>
                    <a:pt x="246" y="127"/>
                  </a:cubicBezTo>
                  <a:cubicBezTo>
                    <a:pt x="235" y="129"/>
                    <a:pt x="223" y="131"/>
                    <a:pt x="213" y="132"/>
                  </a:cubicBezTo>
                  <a:close/>
                  <a:moveTo>
                    <a:pt x="212" y="117"/>
                  </a:moveTo>
                  <a:cubicBezTo>
                    <a:pt x="212" y="116"/>
                    <a:pt x="212" y="114"/>
                    <a:pt x="211" y="113"/>
                  </a:cubicBezTo>
                  <a:cubicBezTo>
                    <a:pt x="216" y="114"/>
                    <a:pt x="223" y="113"/>
                    <a:pt x="226" y="115"/>
                  </a:cubicBezTo>
                  <a:cubicBezTo>
                    <a:pt x="221" y="116"/>
                    <a:pt x="216" y="118"/>
                    <a:pt x="212" y="117"/>
                  </a:cubicBezTo>
                  <a:close/>
                  <a:moveTo>
                    <a:pt x="210" y="126"/>
                  </a:moveTo>
                  <a:cubicBezTo>
                    <a:pt x="210" y="128"/>
                    <a:pt x="211" y="131"/>
                    <a:pt x="210" y="133"/>
                  </a:cubicBezTo>
                  <a:cubicBezTo>
                    <a:pt x="209" y="134"/>
                    <a:pt x="207" y="134"/>
                    <a:pt x="204" y="134"/>
                  </a:cubicBezTo>
                  <a:cubicBezTo>
                    <a:pt x="204" y="132"/>
                    <a:pt x="204" y="128"/>
                    <a:pt x="204" y="125"/>
                  </a:cubicBezTo>
                  <a:cubicBezTo>
                    <a:pt x="206" y="125"/>
                    <a:pt x="208" y="125"/>
                    <a:pt x="210" y="126"/>
                  </a:cubicBezTo>
                  <a:close/>
                  <a:moveTo>
                    <a:pt x="204" y="236"/>
                  </a:moveTo>
                  <a:cubicBezTo>
                    <a:pt x="211" y="237"/>
                    <a:pt x="218" y="239"/>
                    <a:pt x="226" y="238"/>
                  </a:cubicBezTo>
                  <a:cubicBezTo>
                    <a:pt x="219" y="241"/>
                    <a:pt x="211" y="244"/>
                    <a:pt x="203" y="246"/>
                  </a:cubicBezTo>
                  <a:cubicBezTo>
                    <a:pt x="202" y="242"/>
                    <a:pt x="202" y="239"/>
                    <a:pt x="204" y="236"/>
                  </a:cubicBezTo>
                  <a:close/>
                  <a:moveTo>
                    <a:pt x="271" y="260"/>
                  </a:moveTo>
                  <a:cubicBezTo>
                    <a:pt x="270" y="262"/>
                    <a:pt x="264" y="262"/>
                    <a:pt x="261" y="262"/>
                  </a:cubicBezTo>
                  <a:cubicBezTo>
                    <a:pt x="247" y="262"/>
                    <a:pt x="231" y="260"/>
                    <a:pt x="216" y="260"/>
                  </a:cubicBezTo>
                  <a:cubicBezTo>
                    <a:pt x="228" y="255"/>
                    <a:pt x="243" y="254"/>
                    <a:pt x="259" y="253"/>
                  </a:cubicBezTo>
                  <a:cubicBezTo>
                    <a:pt x="262" y="253"/>
                    <a:pt x="271" y="254"/>
                    <a:pt x="270" y="249"/>
                  </a:cubicBezTo>
                  <a:cubicBezTo>
                    <a:pt x="269" y="247"/>
                    <a:pt x="261" y="249"/>
                    <a:pt x="258" y="249"/>
                  </a:cubicBezTo>
                  <a:cubicBezTo>
                    <a:pt x="243" y="251"/>
                    <a:pt x="225" y="251"/>
                    <a:pt x="210" y="250"/>
                  </a:cubicBezTo>
                  <a:cubicBezTo>
                    <a:pt x="223" y="240"/>
                    <a:pt x="252" y="239"/>
                    <a:pt x="273" y="242"/>
                  </a:cubicBezTo>
                  <a:cubicBezTo>
                    <a:pt x="270" y="246"/>
                    <a:pt x="275" y="257"/>
                    <a:pt x="271" y="260"/>
                  </a:cubicBezTo>
                  <a:close/>
                  <a:moveTo>
                    <a:pt x="272" y="274"/>
                  </a:moveTo>
                  <a:cubicBezTo>
                    <a:pt x="253" y="277"/>
                    <a:pt x="230" y="276"/>
                    <a:pt x="211" y="275"/>
                  </a:cubicBezTo>
                  <a:cubicBezTo>
                    <a:pt x="229" y="269"/>
                    <a:pt x="250" y="268"/>
                    <a:pt x="272" y="266"/>
                  </a:cubicBezTo>
                  <a:cubicBezTo>
                    <a:pt x="272" y="268"/>
                    <a:pt x="273" y="271"/>
                    <a:pt x="272" y="274"/>
                  </a:cubicBezTo>
                  <a:close/>
                  <a:moveTo>
                    <a:pt x="216" y="254"/>
                  </a:moveTo>
                  <a:cubicBezTo>
                    <a:pt x="212" y="256"/>
                    <a:pt x="207" y="257"/>
                    <a:pt x="203" y="258"/>
                  </a:cubicBezTo>
                  <a:cubicBezTo>
                    <a:pt x="199" y="251"/>
                    <a:pt x="212" y="256"/>
                    <a:pt x="216" y="254"/>
                  </a:cubicBezTo>
                  <a:close/>
                  <a:moveTo>
                    <a:pt x="238" y="265"/>
                  </a:moveTo>
                  <a:cubicBezTo>
                    <a:pt x="227" y="268"/>
                    <a:pt x="214" y="269"/>
                    <a:pt x="202" y="271"/>
                  </a:cubicBezTo>
                  <a:cubicBezTo>
                    <a:pt x="201" y="269"/>
                    <a:pt x="201" y="266"/>
                    <a:pt x="202" y="264"/>
                  </a:cubicBezTo>
                  <a:cubicBezTo>
                    <a:pt x="215" y="264"/>
                    <a:pt x="226" y="264"/>
                    <a:pt x="238" y="265"/>
                  </a:cubicBezTo>
                  <a:close/>
                  <a:moveTo>
                    <a:pt x="221" y="280"/>
                  </a:moveTo>
                  <a:cubicBezTo>
                    <a:pt x="215" y="282"/>
                    <a:pt x="208" y="283"/>
                    <a:pt x="201" y="285"/>
                  </a:cubicBezTo>
                  <a:cubicBezTo>
                    <a:pt x="201" y="284"/>
                    <a:pt x="201" y="281"/>
                    <a:pt x="201" y="280"/>
                  </a:cubicBezTo>
                  <a:cubicBezTo>
                    <a:pt x="207" y="279"/>
                    <a:pt x="214" y="280"/>
                    <a:pt x="221" y="280"/>
                  </a:cubicBezTo>
                  <a:close/>
                  <a:moveTo>
                    <a:pt x="201" y="295"/>
                  </a:moveTo>
                  <a:cubicBezTo>
                    <a:pt x="206" y="295"/>
                    <a:pt x="211" y="294"/>
                    <a:pt x="214" y="295"/>
                  </a:cubicBezTo>
                  <a:cubicBezTo>
                    <a:pt x="211" y="297"/>
                    <a:pt x="205" y="297"/>
                    <a:pt x="201" y="299"/>
                  </a:cubicBezTo>
                  <a:cubicBezTo>
                    <a:pt x="200" y="298"/>
                    <a:pt x="201" y="296"/>
                    <a:pt x="201" y="295"/>
                  </a:cubicBezTo>
                  <a:close/>
                  <a:moveTo>
                    <a:pt x="261" y="322"/>
                  </a:moveTo>
                  <a:cubicBezTo>
                    <a:pt x="245" y="321"/>
                    <a:pt x="225" y="321"/>
                    <a:pt x="210" y="317"/>
                  </a:cubicBezTo>
                  <a:cubicBezTo>
                    <a:pt x="228" y="312"/>
                    <a:pt x="248" y="309"/>
                    <a:pt x="268" y="309"/>
                  </a:cubicBezTo>
                  <a:cubicBezTo>
                    <a:pt x="269" y="317"/>
                    <a:pt x="270" y="322"/>
                    <a:pt x="261" y="322"/>
                  </a:cubicBezTo>
                  <a:close/>
                  <a:moveTo>
                    <a:pt x="212" y="306"/>
                  </a:moveTo>
                  <a:cubicBezTo>
                    <a:pt x="209" y="306"/>
                    <a:pt x="204" y="305"/>
                    <a:pt x="202" y="304"/>
                  </a:cubicBezTo>
                  <a:cubicBezTo>
                    <a:pt x="214" y="296"/>
                    <a:pt x="230" y="295"/>
                    <a:pt x="247" y="294"/>
                  </a:cubicBezTo>
                  <a:cubicBezTo>
                    <a:pt x="254" y="294"/>
                    <a:pt x="263" y="295"/>
                    <a:pt x="271" y="294"/>
                  </a:cubicBezTo>
                  <a:cubicBezTo>
                    <a:pt x="273" y="293"/>
                    <a:pt x="274" y="293"/>
                    <a:pt x="274" y="292"/>
                  </a:cubicBezTo>
                  <a:cubicBezTo>
                    <a:pt x="276" y="295"/>
                    <a:pt x="274" y="300"/>
                    <a:pt x="274" y="304"/>
                  </a:cubicBezTo>
                  <a:cubicBezTo>
                    <a:pt x="253" y="305"/>
                    <a:pt x="232" y="305"/>
                    <a:pt x="212" y="306"/>
                  </a:cubicBezTo>
                  <a:close/>
                  <a:moveTo>
                    <a:pt x="275" y="291"/>
                  </a:moveTo>
                  <a:cubicBezTo>
                    <a:pt x="272" y="284"/>
                    <a:pt x="266" y="288"/>
                    <a:pt x="261" y="289"/>
                  </a:cubicBezTo>
                  <a:cubicBezTo>
                    <a:pt x="261" y="284"/>
                    <a:pt x="256" y="289"/>
                    <a:pt x="252" y="289"/>
                  </a:cubicBezTo>
                  <a:cubicBezTo>
                    <a:pt x="238" y="292"/>
                    <a:pt x="218" y="290"/>
                    <a:pt x="203" y="290"/>
                  </a:cubicBezTo>
                  <a:cubicBezTo>
                    <a:pt x="223" y="281"/>
                    <a:pt x="249" y="279"/>
                    <a:pt x="274" y="279"/>
                  </a:cubicBezTo>
                  <a:cubicBezTo>
                    <a:pt x="275" y="282"/>
                    <a:pt x="275" y="287"/>
                    <a:pt x="275" y="291"/>
                  </a:cubicBezTo>
                  <a:close/>
                  <a:moveTo>
                    <a:pt x="276" y="247"/>
                  </a:moveTo>
                  <a:cubicBezTo>
                    <a:pt x="277" y="251"/>
                    <a:pt x="276" y="256"/>
                    <a:pt x="276" y="260"/>
                  </a:cubicBezTo>
                  <a:cubicBezTo>
                    <a:pt x="274" y="257"/>
                    <a:pt x="275" y="251"/>
                    <a:pt x="276" y="247"/>
                  </a:cubicBezTo>
                  <a:close/>
                  <a:moveTo>
                    <a:pt x="276" y="237"/>
                  </a:moveTo>
                  <a:cubicBezTo>
                    <a:pt x="257" y="237"/>
                    <a:pt x="234" y="234"/>
                    <a:pt x="216" y="234"/>
                  </a:cubicBezTo>
                  <a:cubicBezTo>
                    <a:pt x="231" y="231"/>
                    <a:pt x="252" y="230"/>
                    <a:pt x="268" y="228"/>
                  </a:cubicBezTo>
                  <a:cubicBezTo>
                    <a:pt x="270" y="228"/>
                    <a:pt x="273" y="229"/>
                    <a:pt x="273" y="226"/>
                  </a:cubicBezTo>
                  <a:cubicBezTo>
                    <a:pt x="273" y="222"/>
                    <a:pt x="259" y="221"/>
                    <a:pt x="256" y="221"/>
                  </a:cubicBezTo>
                  <a:cubicBezTo>
                    <a:pt x="242" y="219"/>
                    <a:pt x="226" y="218"/>
                    <a:pt x="213" y="216"/>
                  </a:cubicBezTo>
                  <a:cubicBezTo>
                    <a:pt x="229" y="208"/>
                    <a:pt x="257" y="210"/>
                    <a:pt x="277" y="211"/>
                  </a:cubicBezTo>
                  <a:cubicBezTo>
                    <a:pt x="277" y="219"/>
                    <a:pt x="277" y="229"/>
                    <a:pt x="276" y="237"/>
                  </a:cubicBezTo>
                  <a:close/>
                  <a:moveTo>
                    <a:pt x="278" y="185"/>
                  </a:moveTo>
                  <a:cubicBezTo>
                    <a:pt x="259" y="186"/>
                    <a:pt x="239" y="187"/>
                    <a:pt x="221" y="185"/>
                  </a:cubicBezTo>
                  <a:cubicBezTo>
                    <a:pt x="238" y="179"/>
                    <a:pt x="257" y="177"/>
                    <a:pt x="278" y="177"/>
                  </a:cubicBezTo>
                  <a:cubicBezTo>
                    <a:pt x="278" y="179"/>
                    <a:pt x="278" y="183"/>
                    <a:pt x="278" y="185"/>
                  </a:cubicBezTo>
                  <a:close/>
                  <a:moveTo>
                    <a:pt x="278" y="171"/>
                  </a:moveTo>
                  <a:cubicBezTo>
                    <a:pt x="261" y="173"/>
                    <a:pt x="243" y="174"/>
                    <a:pt x="226" y="174"/>
                  </a:cubicBezTo>
                  <a:cubicBezTo>
                    <a:pt x="220" y="173"/>
                    <a:pt x="211" y="175"/>
                    <a:pt x="206" y="172"/>
                  </a:cubicBezTo>
                  <a:cubicBezTo>
                    <a:pt x="209" y="168"/>
                    <a:pt x="214" y="169"/>
                    <a:pt x="218" y="167"/>
                  </a:cubicBezTo>
                  <a:cubicBezTo>
                    <a:pt x="235" y="163"/>
                    <a:pt x="257" y="160"/>
                    <a:pt x="277" y="163"/>
                  </a:cubicBezTo>
                  <a:cubicBezTo>
                    <a:pt x="277" y="165"/>
                    <a:pt x="278" y="169"/>
                    <a:pt x="278" y="171"/>
                  </a:cubicBezTo>
                  <a:close/>
                  <a:moveTo>
                    <a:pt x="271" y="157"/>
                  </a:moveTo>
                  <a:cubicBezTo>
                    <a:pt x="271" y="152"/>
                    <a:pt x="269" y="148"/>
                    <a:pt x="266" y="145"/>
                  </a:cubicBezTo>
                  <a:cubicBezTo>
                    <a:pt x="268" y="145"/>
                    <a:pt x="270" y="144"/>
                    <a:pt x="271" y="145"/>
                  </a:cubicBezTo>
                  <a:cubicBezTo>
                    <a:pt x="272" y="149"/>
                    <a:pt x="275" y="153"/>
                    <a:pt x="275" y="157"/>
                  </a:cubicBezTo>
                  <a:cubicBezTo>
                    <a:pt x="274" y="157"/>
                    <a:pt x="272" y="157"/>
                    <a:pt x="271" y="157"/>
                  </a:cubicBezTo>
                  <a:close/>
                  <a:moveTo>
                    <a:pt x="219" y="136"/>
                  </a:moveTo>
                  <a:cubicBezTo>
                    <a:pt x="232" y="134"/>
                    <a:pt x="251" y="130"/>
                    <a:pt x="264" y="129"/>
                  </a:cubicBezTo>
                  <a:cubicBezTo>
                    <a:pt x="268" y="128"/>
                    <a:pt x="270" y="136"/>
                    <a:pt x="270" y="139"/>
                  </a:cubicBezTo>
                  <a:cubicBezTo>
                    <a:pt x="253" y="138"/>
                    <a:pt x="234" y="141"/>
                    <a:pt x="219" y="136"/>
                  </a:cubicBezTo>
                  <a:close/>
                  <a:moveTo>
                    <a:pt x="226" y="121"/>
                  </a:moveTo>
                  <a:cubicBezTo>
                    <a:pt x="237" y="118"/>
                    <a:pt x="252" y="116"/>
                    <a:pt x="264" y="115"/>
                  </a:cubicBezTo>
                  <a:cubicBezTo>
                    <a:pt x="265" y="117"/>
                    <a:pt x="265" y="120"/>
                    <a:pt x="265" y="123"/>
                  </a:cubicBezTo>
                  <a:cubicBezTo>
                    <a:pt x="253" y="123"/>
                    <a:pt x="239" y="121"/>
                    <a:pt x="226" y="121"/>
                  </a:cubicBezTo>
                  <a:close/>
                  <a:moveTo>
                    <a:pt x="256" y="97"/>
                  </a:moveTo>
                  <a:cubicBezTo>
                    <a:pt x="262" y="97"/>
                    <a:pt x="262" y="103"/>
                    <a:pt x="265" y="106"/>
                  </a:cubicBezTo>
                  <a:cubicBezTo>
                    <a:pt x="261" y="104"/>
                    <a:pt x="258" y="101"/>
                    <a:pt x="256" y="97"/>
                  </a:cubicBezTo>
                  <a:close/>
                  <a:moveTo>
                    <a:pt x="231" y="96"/>
                  </a:moveTo>
                  <a:cubicBezTo>
                    <a:pt x="224" y="97"/>
                    <a:pt x="217" y="96"/>
                    <a:pt x="212" y="95"/>
                  </a:cubicBezTo>
                  <a:cubicBezTo>
                    <a:pt x="218" y="90"/>
                    <a:pt x="233" y="88"/>
                    <a:pt x="241" y="86"/>
                  </a:cubicBezTo>
                  <a:cubicBezTo>
                    <a:pt x="242" y="86"/>
                    <a:pt x="247" y="92"/>
                    <a:pt x="247" y="93"/>
                  </a:cubicBezTo>
                  <a:cubicBezTo>
                    <a:pt x="246" y="95"/>
                    <a:pt x="234" y="96"/>
                    <a:pt x="231" y="96"/>
                  </a:cubicBezTo>
                  <a:close/>
                  <a:moveTo>
                    <a:pt x="226" y="67"/>
                  </a:moveTo>
                  <a:cubicBezTo>
                    <a:pt x="219" y="66"/>
                    <a:pt x="208" y="65"/>
                    <a:pt x="203" y="61"/>
                  </a:cubicBezTo>
                  <a:cubicBezTo>
                    <a:pt x="212" y="61"/>
                    <a:pt x="221" y="63"/>
                    <a:pt x="226" y="67"/>
                  </a:cubicBezTo>
                  <a:close/>
                  <a:moveTo>
                    <a:pt x="220" y="72"/>
                  </a:moveTo>
                  <a:cubicBezTo>
                    <a:pt x="216" y="74"/>
                    <a:pt x="211" y="74"/>
                    <a:pt x="207" y="76"/>
                  </a:cubicBezTo>
                  <a:cubicBezTo>
                    <a:pt x="205" y="73"/>
                    <a:pt x="204" y="70"/>
                    <a:pt x="203" y="67"/>
                  </a:cubicBezTo>
                  <a:cubicBezTo>
                    <a:pt x="208" y="68"/>
                    <a:pt x="214" y="70"/>
                    <a:pt x="220" y="72"/>
                  </a:cubicBezTo>
                  <a:close/>
                  <a:moveTo>
                    <a:pt x="204" y="92"/>
                  </a:moveTo>
                  <a:cubicBezTo>
                    <a:pt x="202" y="92"/>
                    <a:pt x="201" y="86"/>
                    <a:pt x="202" y="84"/>
                  </a:cubicBezTo>
                  <a:cubicBezTo>
                    <a:pt x="206" y="83"/>
                    <a:pt x="206" y="92"/>
                    <a:pt x="204" y="92"/>
                  </a:cubicBezTo>
                  <a:close/>
                  <a:moveTo>
                    <a:pt x="201" y="69"/>
                  </a:moveTo>
                  <a:cubicBezTo>
                    <a:pt x="203" y="70"/>
                    <a:pt x="206" y="77"/>
                    <a:pt x="201" y="78"/>
                  </a:cubicBezTo>
                  <a:cubicBezTo>
                    <a:pt x="201" y="75"/>
                    <a:pt x="201" y="72"/>
                    <a:pt x="201" y="69"/>
                  </a:cubicBezTo>
                  <a:close/>
                  <a:moveTo>
                    <a:pt x="201" y="97"/>
                  </a:moveTo>
                  <a:cubicBezTo>
                    <a:pt x="206" y="100"/>
                    <a:pt x="200" y="108"/>
                    <a:pt x="203" y="113"/>
                  </a:cubicBezTo>
                  <a:cubicBezTo>
                    <a:pt x="205" y="112"/>
                    <a:pt x="204" y="110"/>
                    <a:pt x="205" y="110"/>
                  </a:cubicBezTo>
                  <a:cubicBezTo>
                    <a:pt x="209" y="112"/>
                    <a:pt x="210" y="120"/>
                    <a:pt x="203" y="120"/>
                  </a:cubicBezTo>
                  <a:cubicBezTo>
                    <a:pt x="202" y="113"/>
                    <a:pt x="200" y="105"/>
                    <a:pt x="201" y="97"/>
                  </a:cubicBezTo>
                  <a:close/>
                  <a:moveTo>
                    <a:pt x="200" y="132"/>
                  </a:moveTo>
                  <a:cubicBezTo>
                    <a:pt x="200" y="137"/>
                    <a:pt x="204" y="147"/>
                    <a:pt x="200" y="152"/>
                  </a:cubicBezTo>
                  <a:cubicBezTo>
                    <a:pt x="199" y="146"/>
                    <a:pt x="200" y="137"/>
                    <a:pt x="200" y="132"/>
                  </a:cubicBezTo>
                  <a:close/>
                  <a:moveTo>
                    <a:pt x="200" y="157"/>
                  </a:moveTo>
                  <a:cubicBezTo>
                    <a:pt x="203" y="158"/>
                    <a:pt x="204" y="168"/>
                    <a:pt x="200" y="169"/>
                  </a:cubicBezTo>
                  <a:cubicBezTo>
                    <a:pt x="200" y="165"/>
                    <a:pt x="200" y="160"/>
                    <a:pt x="200" y="157"/>
                  </a:cubicBezTo>
                  <a:close/>
                  <a:moveTo>
                    <a:pt x="200" y="175"/>
                  </a:moveTo>
                  <a:cubicBezTo>
                    <a:pt x="204" y="176"/>
                    <a:pt x="203" y="186"/>
                    <a:pt x="203" y="192"/>
                  </a:cubicBezTo>
                  <a:cubicBezTo>
                    <a:pt x="202" y="204"/>
                    <a:pt x="202" y="217"/>
                    <a:pt x="201" y="229"/>
                  </a:cubicBezTo>
                  <a:cubicBezTo>
                    <a:pt x="201" y="230"/>
                    <a:pt x="201" y="232"/>
                    <a:pt x="199" y="232"/>
                  </a:cubicBezTo>
                  <a:cubicBezTo>
                    <a:pt x="200" y="212"/>
                    <a:pt x="199" y="194"/>
                    <a:pt x="200" y="175"/>
                  </a:cubicBezTo>
                  <a:close/>
                  <a:moveTo>
                    <a:pt x="199" y="234"/>
                  </a:moveTo>
                  <a:cubicBezTo>
                    <a:pt x="203" y="238"/>
                    <a:pt x="199" y="245"/>
                    <a:pt x="199" y="250"/>
                  </a:cubicBezTo>
                  <a:cubicBezTo>
                    <a:pt x="199" y="245"/>
                    <a:pt x="198" y="239"/>
                    <a:pt x="199" y="234"/>
                  </a:cubicBezTo>
                  <a:close/>
                  <a:moveTo>
                    <a:pt x="195" y="64"/>
                  </a:moveTo>
                  <a:cubicBezTo>
                    <a:pt x="197" y="64"/>
                    <a:pt x="197" y="66"/>
                    <a:pt x="197" y="69"/>
                  </a:cubicBezTo>
                  <a:cubicBezTo>
                    <a:pt x="195" y="69"/>
                    <a:pt x="194" y="66"/>
                    <a:pt x="195" y="64"/>
                  </a:cubicBezTo>
                  <a:close/>
                  <a:moveTo>
                    <a:pt x="194" y="76"/>
                  </a:moveTo>
                  <a:cubicBezTo>
                    <a:pt x="196" y="76"/>
                    <a:pt x="196" y="79"/>
                    <a:pt x="196" y="81"/>
                  </a:cubicBezTo>
                  <a:cubicBezTo>
                    <a:pt x="195" y="80"/>
                    <a:pt x="193" y="78"/>
                    <a:pt x="194" y="76"/>
                  </a:cubicBezTo>
                  <a:close/>
                  <a:moveTo>
                    <a:pt x="196" y="101"/>
                  </a:moveTo>
                  <a:cubicBezTo>
                    <a:pt x="196" y="103"/>
                    <a:pt x="195" y="103"/>
                    <a:pt x="195" y="105"/>
                  </a:cubicBezTo>
                  <a:cubicBezTo>
                    <a:pt x="193" y="104"/>
                    <a:pt x="194" y="101"/>
                    <a:pt x="196" y="101"/>
                  </a:cubicBezTo>
                  <a:close/>
                  <a:moveTo>
                    <a:pt x="190" y="222"/>
                  </a:moveTo>
                  <a:cubicBezTo>
                    <a:pt x="191" y="229"/>
                    <a:pt x="191" y="233"/>
                    <a:pt x="191" y="239"/>
                  </a:cubicBezTo>
                  <a:cubicBezTo>
                    <a:pt x="194" y="266"/>
                    <a:pt x="192" y="291"/>
                    <a:pt x="190" y="314"/>
                  </a:cubicBezTo>
                  <a:cubicBezTo>
                    <a:pt x="190" y="315"/>
                    <a:pt x="190" y="315"/>
                    <a:pt x="189" y="314"/>
                  </a:cubicBezTo>
                  <a:cubicBezTo>
                    <a:pt x="190" y="327"/>
                    <a:pt x="183" y="345"/>
                    <a:pt x="176" y="353"/>
                  </a:cubicBezTo>
                  <a:cubicBezTo>
                    <a:pt x="175" y="354"/>
                    <a:pt x="172" y="357"/>
                    <a:pt x="173" y="358"/>
                  </a:cubicBezTo>
                  <a:cubicBezTo>
                    <a:pt x="174" y="360"/>
                    <a:pt x="179" y="356"/>
                    <a:pt x="180" y="356"/>
                  </a:cubicBezTo>
                  <a:cubicBezTo>
                    <a:pt x="186" y="349"/>
                    <a:pt x="190" y="336"/>
                    <a:pt x="193" y="325"/>
                  </a:cubicBezTo>
                  <a:cubicBezTo>
                    <a:pt x="195" y="338"/>
                    <a:pt x="192" y="352"/>
                    <a:pt x="183" y="356"/>
                  </a:cubicBezTo>
                  <a:cubicBezTo>
                    <a:pt x="178" y="359"/>
                    <a:pt x="171" y="364"/>
                    <a:pt x="164" y="363"/>
                  </a:cubicBezTo>
                  <a:cubicBezTo>
                    <a:pt x="161" y="363"/>
                    <a:pt x="154" y="359"/>
                    <a:pt x="150" y="357"/>
                  </a:cubicBezTo>
                  <a:cubicBezTo>
                    <a:pt x="149" y="356"/>
                    <a:pt x="146" y="352"/>
                    <a:pt x="145" y="350"/>
                  </a:cubicBezTo>
                  <a:cubicBezTo>
                    <a:pt x="143" y="344"/>
                    <a:pt x="145" y="335"/>
                    <a:pt x="146" y="332"/>
                  </a:cubicBezTo>
                  <a:cubicBezTo>
                    <a:pt x="147" y="331"/>
                    <a:pt x="150" y="329"/>
                    <a:pt x="150" y="328"/>
                  </a:cubicBezTo>
                  <a:cubicBezTo>
                    <a:pt x="149" y="324"/>
                    <a:pt x="144" y="328"/>
                    <a:pt x="143" y="329"/>
                  </a:cubicBezTo>
                  <a:cubicBezTo>
                    <a:pt x="140" y="309"/>
                    <a:pt x="170" y="301"/>
                    <a:pt x="185" y="310"/>
                  </a:cubicBezTo>
                  <a:cubicBezTo>
                    <a:pt x="185" y="310"/>
                    <a:pt x="185" y="310"/>
                    <a:pt x="185" y="310"/>
                  </a:cubicBezTo>
                  <a:cubicBezTo>
                    <a:pt x="175" y="299"/>
                    <a:pt x="150" y="304"/>
                    <a:pt x="143" y="314"/>
                  </a:cubicBezTo>
                  <a:cubicBezTo>
                    <a:pt x="140" y="307"/>
                    <a:pt x="147" y="304"/>
                    <a:pt x="152" y="303"/>
                  </a:cubicBezTo>
                  <a:cubicBezTo>
                    <a:pt x="162" y="301"/>
                    <a:pt x="174" y="302"/>
                    <a:pt x="183" y="302"/>
                  </a:cubicBezTo>
                  <a:cubicBezTo>
                    <a:pt x="172" y="299"/>
                    <a:pt x="155" y="299"/>
                    <a:pt x="143" y="302"/>
                  </a:cubicBezTo>
                  <a:cubicBezTo>
                    <a:pt x="140" y="249"/>
                    <a:pt x="142" y="191"/>
                    <a:pt x="142" y="135"/>
                  </a:cubicBezTo>
                  <a:cubicBezTo>
                    <a:pt x="158" y="144"/>
                    <a:pt x="181" y="135"/>
                    <a:pt x="190" y="124"/>
                  </a:cubicBezTo>
                  <a:cubicBezTo>
                    <a:pt x="190" y="154"/>
                    <a:pt x="191" y="181"/>
                    <a:pt x="192" y="209"/>
                  </a:cubicBezTo>
                  <a:cubicBezTo>
                    <a:pt x="186" y="209"/>
                    <a:pt x="190" y="216"/>
                    <a:pt x="190" y="222"/>
                  </a:cubicBezTo>
                  <a:close/>
                  <a:moveTo>
                    <a:pt x="191" y="356"/>
                  </a:moveTo>
                  <a:cubicBezTo>
                    <a:pt x="189" y="358"/>
                    <a:pt x="187" y="364"/>
                    <a:pt x="184" y="363"/>
                  </a:cubicBezTo>
                  <a:cubicBezTo>
                    <a:pt x="180" y="363"/>
                    <a:pt x="189" y="356"/>
                    <a:pt x="191" y="356"/>
                  </a:cubicBezTo>
                  <a:close/>
                  <a:moveTo>
                    <a:pt x="155" y="372"/>
                  </a:moveTo>
                  <a:cubicBezTo>
                    <a:pt x="152" y="373"/>
                    <a:pt x="146" y="372"/>
                    <a:pt x="143" y="370"/>
                  </a:cubicBezTo>
                  <a:cubicBezTo>
                    <a:pt x="147" y="370"/>
                    <a:pt x="152" y="371"/>
                    <a:pt x="155" y="372"/>
                  </a:cubicBezTo>
                  <a:close/>
                  <a:moveTo>
                    <a:pt x="143" y="355"/>
                  </a:moveTo>
                  <a:cubicBezTo>
                    <a:pt x="144" y="356"/>
                    <a:pt x="145" y="358"/>
                    <a:pt x="146" y="359"/>
                  </a:cubicBezTo>
                  <a:cubicBezTo>
                    <a:pt x="143" y="360"/>
                    <a:pt x="142" y="358"/>
                    <a:pt x="143" y="355"/>
                  </a:cubicBezTo>
                  <a:close/>
                  <a:moveTo>
                    <a:pt x="142" y="116"/>
                  </a:moveTo>
                  <a:cubicBezTo>
                    <a:pt x="149" y="124"/>
                    <a:pt x="160" y="130"/>
                    <a:pt x="173" y="130"/>
                  </a:cubicBezTo>
                  <a:cubicBezTo>
                    <a:pt x="167" y="134"/>
                    <a:pt x="146" y="139"/>
                    <a:pt x="143" y="129"/>
                  </a:cubicBezTo>
                  <a:cubicBezTo>
                    <a:pt x="141" y="125"/>
                    <a:pt x="143" y="120"/>
                    <a:pt x="142" y="116"/>
                  </a:cubicBezTo>
                  <a:close/>
                  <a:moveTo>
                    <a:pt x="188" y="51"/>
                  </a:moveTo>
                  <a:cubicBezTo>
                    <a:pt x="186" y="52"/>
                    <a:pt x="186" y="51"/>
                    <a:pt x="184" y="51"/>
                  </a:cubicBezTo>
                  <a:cubicBezTo>
                    <a:pt x="185" y="50"/>
                    <a:pt x="188" y="50"/>
                    <a:pt x="188" y="51"/>
                  </a:cubicBezTo>
                  <a:close/>
                  <a:moveTo>
                    <a:pt x="188" y="55"/>
                  </a:moveTo>
                  <a:cubicBezTo>
                    <a:pt x="187" y="56"/>
                    <a:pt x="185" y="55"/>
                    <a:pt x="183" y="55"/>
                  </a:cubicBezTo>
                  <a:cubicBezTo>
                    <a:pt x="185" y="54"/>
                    <a:pt x="187" y="54"/>
                    <a:pt x="188" y="55"/>
                  </a:cubicBezTo>
                  <a:close/>
                  <a:moveTo>
                    <a:pt x="188" y="62"/>
                  </a:moveTo>
                  <a:cubicBezTo>
                    <a:pt x="181" y="61"/>
                    <a:pt x="170" y="62"/>
                    <a:pt x="166" y="59"/>
                  </a:cubicBezTo>
                  <a:cubicBezTo>
                    <a:pt x="174" y="59"/>
                    <a:pt x="184" y="59"/>
                    <a:pt x="188" y="62"/>
                  </a:cubicBezTo>
                  <a:close/>
                  <a:moveTo>
                    <a:pt x="174" y="65"/>
                  </a:moveTo>
                  <a:cubicBezTo>
                    <a:pt x="179" y="64"/>
                    <a:pt x="184" y="65"/>
                    <a:pt x="188" y="67"/>
                  </a:cubicBezTo>
                  <a:cubicBezTo>
                    <a:pt x="188" y="70"/>
                    <a:pt x="188" y="70"/>
                    <a:pt x="188" y="70"/>
                  </a:cubicBezTo>
                  <a:cubicBezTo>
                    <a:pt x="184" y="67"/>
                    <a:pt x="176" y="69"/>
                    <a:pt x="174" y="65"/>
                  </a:cubicBezTo>
                  <a:close/>
                  <a:moveTo>
                    <a:pt x="180" y="75"/>
                  </a:moveTo>
                  <a:cubicBezTo>
                    <a:pt x="176" y="76"/>
                    <a:pt x="172" y="75"/>
                    <a:pt x="169" y="74"/>
                  </a:cubicBezTo>
                  <a:cubicBezTo>
                    <a:pt x="171" y="72"/>
                    <a:pt x="179" y="71"/>
                    <a:pt x="180" y="75"/>
                  </a:cubicBezTo>
                  <a:close/>
                  <a:moveTo>
                    <a:pt x="159" y="46"/>
                  </a:moveTo>
                  <a:cubicBezTo>
                    <a:pt x="162" y="45"/>
                    <a:pt x="166" y="46"/>
                    <a:pt x="169" y="46"/>
                  </a:cubicBezTo>
                  <a:cubicBezTo>
                    <a:pt x="166" y="48"/>
                    <a:pt x="162" y="48"/>
                    <a:pt x="159" y="49"/>
                  </a:cubicBezTo>
                  <a:cubicBezTo>
                    <a:pt x="159" y="48"/>
                    <a:pt x="159" y="47"/>
                    <a:pt x="159" y="46"/>
                  </a:cubicBezTo>
                  <a:close/>
                  <a:moveTo>
                    <a:pt x="153" y="50"/>
                  </a:moveTo>
                  <a:cubicBezTo>
                    <a:pt x="150" y="52"/>
                    <a:pt x="146" y="53"/>
                    <a:pt x="142" y="54"/>
                  </a:cubicBezTo>
                  <a:cubicBezTo>
                    <a:pt x="142" y="53"/>
                    <a:pt x="142" y="52"/>
                    <a:pt x="142" y="50"/>
                  </a:cubicBezTo>
                  <a:cubicBezTo>
                    <a:pt x="145" y="50"/>
                    <a:pt x="149" y="49"/>
                    <a:pt x="153" y="50"/>
                  </a:cubicBezTo>
                  <a:close/>
                  <a:moveTo>
                    <a:pt x="142" y="64"/>
                  </a:moveTo>
                  <a:cubicBezTo>
                    <a:pt x="144" y="63"/>
                    <a:pt x="145" y="63"/>
                    <a:pt x="147" y="63"/>
                  </a:cubicBezTo>
                  <a:cubicBezTo>
                    <a:pt x="146" y="65"/>
                    <a:pt x="145" y="67"/>
                    <a:pt x="142" y="68"/>
                  </a:cubicBezTo>
                  <a:cubicBezTo>
                    <a:pt x="142" y="67"/>
                    <a:pt x="142" y="65"/>
                    <a:pt x="142" y="64"/>
                  </a:cubicBezTo>
                  <a:close/>
                  <a:moveTo>
                    <a:pt x="144" y="93"/>
                  </a:moveTo>
                  <a:cubicBezTo>
                    <a:pt x="154" y="94"/>
                    <a:pt x="162" y="90"/>
                    <a:pt x="167" y="85"/>
                  </a:cubicBezTo>
                  <a:cubicBezTo>
                    <a:pt x="159" y="84"/>
                    <a:pt x="154" y="91"/>
                    <a:pt x="146" y="89"/>
                  </a:cubicBezTo>
                  <a:cubicBezTo>
                    <a:pt x="150" y="73"/>
                    <a:pt x="178" y="79"/>
                    <a:pt x="190" y="83"/>
                  </a:cubicBezTo>
                  <a:cubicBezTo>
                    <a:pt x="189" y="87"/>
                    <a:pt x="192" y="93"/>
                    <a:pt x="190" y="96"/>
                  </a:cubicBezTo>
                  <a:cubicBezTo>
                    <a:pt x="190" y="97"/>
                    <a:pt x="188" y="96"/>
                    <a:pt x="188" y="97"/>
                  </a:cubicBezTo>
                  <a:cubicBezTo>
                    <a:pt x="187" y="99"/>
                    <a:pt x="189" y="103"/>
                    <a:pt x="190" y="105"/>
                  </a:cubicBezTo>
                  <a:cubicBezTo>
                    <a:pt x="192" y="124"/>
                    <a:pt x="174" y="130"/>
                    <a:pt x="158" y="124"/>
                  </a:cubicBezTo>
                  <a:cubicBezTo>
                    <a:pt x="148" y="121"/>
                    <a:pt x="135" y="107"/>
                    <a:pt x="144" y="93"/>
                  </a:cubicBezTo>
                  <a:close/>
                  <a:moveTo>
                    <a:pt x="139" y="275"/>
                  </a:moveTo>
                  <a:cubicBezTo>
                    <a:pt x="137" y="273"/>
                    <a:pt x="138" y="268"/>
                    <a:pt x="139" y="266"/>
                  </a:cubicBezTo>
                  <a:cubicBezTo>
                    <a:pt x="140" y="268"/>
                    <a:pt x="140" y="273"/>
                    <a:pt x="139" y="275"/>
                  </a:cubicBezTo>
                  <a:close/>
                  <a:moveTo>
                    <a:pt x="137" y="253"/>
                  </a:moveTo>
                  <a:cubicBezTo>
                    <a:pt x="136" y="237"/>
                    <a:pt x="137" y="220"/>
                    <a:pt x="138" y="205"/>
                  </a:cubicBezTo>
                  <a:cubicBezTo>
                    <a:pt x="139" y="220"/>
                    <a:pt x="139" y="238"/>
                    <a:pt x="137" y="253"/>
                  </a:cubicBezTo>
                  <a:close/>
                  <a:moveTo>
                    <a:pt x="138" y="203"/>
                  </a:moveTo>
                  <a:cubicBezTo>
                    <a:pt x="137" y="199"/>
                    <a:pt x="138" y="194"/>
                    <a:pt x="138" y="190"/>
                  </a:cubicBezTo>
                  <a:cubicBezTo>
                    <a:pt x="140" y="194"/>
                    <a:pt x="139" y="199"/>
                    <a:pt x="138" y="203"/>
                  </a:cubicBezTo>
                  <a:close/>
                  <a:moveTo>
                    <a:pt x="138" y="181"/>
                  </a:moveTo>
                  <a:cubicBezTo>
                    <a:pt x="136" y="170"/>
                    <a:pt x="137" y="156"/>
                    <a:pt x="136" y="144"/>
                  </a:cubicBezTo>
                  <a:cubicBezTo>
                    <a:pt x="137" y="143"/>
                    <a:pt x="138" y="143"/>
                    <a:pt x="139" y="142"/>
                  </a:cubicBezTo>
                  <a:cubicBezTo>
                    <a:pt x="139" y="155"/>
                    <a:pt x="138" y="168"/>
                    <a:pt x="138" y="181"/>
                  </a:cubicBezTo>
                  <a:close/>
                  <a:moveTo>
                    <a:pt x="138" y="69"/>
                  </a:moveTo>
                  <a:cubicBezTo>
                    <a:pt x="135" y="69"/>
                    <a:pt x="133" y="70"/>
                    <a:pt x="130" y="69"/>
                  </a:cubicBezTo>
                  <a:cubicBezTo>
                    <a:pt x="133" y="67"/>
                    <a:pt x="135" y="66"/>
                    <a:pt x="139" y="65"/>
                  </a:cubicBezTo>
                  <a:cubicBezTo>
                    <a:pt x="139" y="66"/>
                    <a:pt x="139" y="68"/>
                    <a:pt x="138" y="69"/>
                  </a:cubicBezTo>
                  <a:close/>
                  <a:moveTo>
                    <a:pt x="138" y="51"/>
                  </a:moveTo>
                  <a:cubicBezTo>
                    <a:pt x="138" y="52"/>
                    <a:pt x="138" y="52"/>
                    <a:pt x="138" y="53"/>
                  </a:cubicBezTo>
                  <a:cubicBezTo>
                    <a:pt x="136" y="54"/>
                    <a:pt x="130" y="54"/>
                    <a:pt x="127" y="54"/>
                  </a:cubicBezTo>
                  <a:cubicBezTo>
                    <a:pt x="129" y="52"/>
                    <a:pt x="134" y="52"/>
                    <a:pt x="138" y="51"/>
                  </a:cubicBezTo>
                  <a:close/>
                  <a:moveTo>
                    <a:pt x="119" y="57"/>
                  </a:moveTo>
                  <a:cubicBezTo>
                    <a:pt x="125" y="56"/>
                    <a:pt x="132" y="57"/>
                    <a:pt x="137" y="57"/>
                  </a:cubicBezTo>
                  <a:cubicBezTo>
                    <a:pt x="130" y="62"/>
                    <a:pt x="117" y="61"/>
                    <a:pt x="109" y="65"/>
                  </a:cubicBezTo>
                  <a:cubicBezTo>
                    <a:pt x="108" y="62"/>
                    <a:pt x="115" y="58"/>
                    <a:pt x="119" y="57"/>
                  </a:cubicBezTo>
                  <a:close/>
                  <a:moveTo>
                    <a:pt x="124" y="74"/>
                  </a:moveTo>
                  <a:cubicBezTo>
                    <a:pt x="120" y="77"/>
                    <a:pt x="115" y="78"/>
                    <a:pt x="109" y="79"/>
                  </a:cubicBezTo>
                  <a:cubicBezTo>
                    <a:pt x="113" y="76"/>
                    <a:pt x="118" y="72"/>
                    <a:pt x="124" y="74"/>
                  </a:cubicBezTo>
                  <a:close/>
                  <a:moveTo>
                    <a:pt x="127" y="84"/>
                  </a:moveTo>
                  <a:cubicBezTo>
                    <a:pt x="125" y="79"/>
                    <a:pt x="113" y="86"/>
                    <a:pt x="108" y="85"/>
                  </a:cubicBezTo>
                  <a:cubicBezTo>
                    <a:pt x="114" y="81"/>
                    <a:pt x="128" y="79"/>
                    <a:pt x="135" y="76"/>
                  </a:cubicBezTo>
                  <a:cubicBezTo>
                    <a:pt x="142" y="73"/>
                    <a:pt x="134" y="89"/>
                    <a:pt x="133" y="91"/>
                  </a:cubicBezTo>
                  <a:cubicBezTo>
                    <a:pt x="130" y="98"/>
                    <a:pt x="131" y="106"/>
                    <a:pt x="129" y="114"/>
                  </a:cubicBezTo>
                  <a:cubicBezTo>
                    <a:pt x="117" y="114"/>
                    <a:pt x="101" y="117"/>
                    <a:pt x="88" y="114"/>
                  </a:cubicBezTo>
                  <a:cubicBezTo>
                    <a:pt x="94" y="108"/>
                    <a:pt x="110" y="107"/>
                    <a:pt x="120" y="106"/>
                  </a:cubicBezTo>
                  <a:cubicBezTo>
                    <a:pt x="124" y="105"/>
                    <a:pt x="129" y="106"/>
                    <a:pt x="129" y="102"/>
                  </a:cubicBezTo>
                  <a:cubicBezTo>
                    <a:pt x="129" y="101"/>
                    <a:pt x="127" y="100"/>
                    <a:pt x="126" y="99"/>
                  </a:cubicBezTo>
                  <a:cubicBezTo>
                    <a:pt x="117" y="97"/>
                    <a:pt x="105" y="103"/>
                    <a:pt x="97" y="101"/>
                  </a:cubicBezTo>
                  <a:cubicBezTo>
                    <a:pt x="101" y="97"/>
                    <a:pt x="112" y="94"/>
                    <a:pt x="119" y="91"/>
                  </a:cubicBezTo>
                  <a:cubicBezTo>
                    <a:pt x="122" y="90"/>
                    <a:pt x="128" y="88"/>
                    <a:pt x="127" y="84"/>
                  </a:cubicBezTo>
                  <a:close/>
                  <a:moveTo>
                    <a:pt x="135" y="203"/>
                  </a:moveTo>
                  <a:cubicBezTo>
                    <a:pt x="133" y="202"/>
                    <a:pt x="134" y="200"/>
                    <a:pt x="134" y="198"/>
                  </a:cubicBezTo>
                  <a:cubicBezTo>
                    <a:pt x="135" y="199"/>
                    <a:pt x="135" y="201"/>
                    <a:pt x="135" y="203"/>
                  </a:cubicBezTo>
                  <a:close/>
                  <a:moveTo>
                    <a:pt x="126" y="341"/>
                  </a:moveTo>
                  <a:cubicBezTo>
                    <a:pt x="122" y="336"/>
                    <a:pt x="129" y="329"/>
                    <a:pt x="134" y="333"/>
                  </a:cubicBezTo>
                  <a:cubicBezTo>
                    <a:pt x="135" y="338"/>
                    <a:pt x="129" y="344"/>
                    <a:pt x="126" y="341"/>
                  </a:cubicBezTo>
                  <a:close/>
                  <a:moveTo>
                    <a:pt x="133" y="352"/>
                  </a:moveTo>
                  <a:cubicBezTo>
                    <a:pt x="130" y="351"/>
                    <a:pt x="129" y="349"/>
                    <a:pt x="128" y="346"/>
                  </a:cubicBezTo>
                  <a:cubicBezTo>
                    <a:pt x="129" y="345"/>
                    <a:pt x="131" y="346"/>
                    <a:pt x="132" y="346"/>
                  </a:cubicBezTo>
                  <a:cubicBezTo>
                    <a:pt x="133" y="347"/>
                    <a:pt x="134" y="350"/>
                    <a:pt x="133" y="352"/>
                  </a:cubicBezTo>
                  <a:close/>
                  <a:moveTo>
                    <a:pt x="123" y="328"/>
                  </a:moveTo>
                  <a:cubicBezTo>
                    <a:pt x="121" y="329"/>
                    <a:pt x="116" y="328"/>
                    <a:pt x="114" y="328"/>
                  </a:cubicBezTo>
                  <a:cubicBezTo>
                    <a:pt x="100" y="328"/>
                    <a:pt x="84" y="325"/>
                    <a:pt x="73" y="322"/>
                  </a:cubicBezTo>
                  <a:cubicBezTo>
                    <a:pt x="89" y="316"/>
                    <a:pt x="111" y="316"/>
                    <a:pt x="130" y="314"/>
                  </a:cubicBezTo>
                  <a:cubicBezTo>
                    <a:pt x="127" y="318"/>
                    <a:pt x="127" y="326"/>
                    <a:pt x="123" y="328"/>
                  </a:cubicBezTo>
                  <a:close/>
                  <a:moveTo>
                    <a:pt x="60" y="318"/>
                  </a:moveTo>
                  <a:cubicBezTo>
                    <a:pt x="60" y="316"/>
                    <a:pt x="60" y="313"/>
                    <a:pt x="60" y="311"/>
                  </a:cubicBezTo>
                  <a:cubicBezTo>
                    <a:pt x="63" y="318"/>
                    <a:pt x="65" y="325"/>
                    <a:pt x="67" y="332"/>
                  </a:cubicBezTo>
                  <a:cubicBezTo>
                    <a:pt x="57" y="335"/>
                    <a:pt x="65" y="319"/>
                    <a:pt x="60" y="318"/>
                  </a:cubicBezTo>
                  <a:close/>
                  <a:moveTo>
                    <a:pt x="61" y="192"/>
                  </a:moveTo>
                  <a:cubicBezTo>
                    <a:pt x="63" y="200"/>
                    <a:pt x="63" y="211"/>
                    <a:pt x="62" y="221"/>
                  </a:cubicBezTo>
                  <a:cubicBezTo>
                    <a:pt x="59" y="213"/>
                    <a:pt x="62" y="200"/>
                    <a:pt x="61" y="192"/>
                  </a:cubicBezTo>
                  <a:close/>
                  <a:moveTo>
                    <a:pt x="105" y="120"/>
                  </a:moveTo>
                  <a:cubicBezTo>
                    <a:pt x="97" y="122"/>
                    <a:pt x="87" y="123"/>
                    <a:pt x="79" y="125"/>
                  </a:cubicBezTo>
                  <a:cubicBezTo>
                    <a:pt x="79" y="122"/>
                    <a:pt x="80" y="118"/>
                    <a:pt x="82" y="115"/>
                  </a:cubicBezTo>
                  <a:cubicBezTo>
                    <a:pt x="87" y="120"/>
                    <a:pt x="97" y="119"/>
                    <a:pt x="105" y="120"/>
                  </a:cubicBezTo>
                  <a:close/>
                  <a:moveTo>
                    <a:pt x="91" y="106"/>
                  </a:moveTo>
                  <a:cubicBezTo>
                    <a:pt x="90" y="106"/>
                    <a:pt x="88" y="107"/>
                    <a:pt x="86" y="107"/>
                  </a:cubicBezTo>
                  <a:cubicBezTo>
                    <a:pt x="85" y="103"/>
                    <a:pt x="89" y="103"/>
                    <a:pt x="91" y="106"/>
                  </a:cubicBezTo>
                  <a:close/>
                  <a:moveTo>
                    <a:pt x="79" y="169"/>
                  </a:moveTo>
                  <a:cubicBezTo>
                    <a:pt x="77" y="172"/>
                    <a:pt x="72" y="172"/>
                    <a:pt x="69" y="173"/>
                  </a:cubicBezTo>
                  <a:cubicBezTo>
                    <a:pt x="66" y="165"/>
                    <a:pt x="75" y="169"/>
                    <a:pt x="79" y="169"/>
                  </a:cubicBezTo>
                  <a:close/>
                  <a:moveTo>
                    <a:pt x="72" y="144"/>
                  </a:moveTo>
                  <a:cubicBezTo>
                    <a:pt x="80" y="151"/>
                    <a:pt x="97" y="149"/>
                    <a:pt x="109" y="151"/>
                  </a:cubicBezTo>
                  <a:cubicBezTo>
                    <a:pt x="96" y="155"/>
                    <a:pt x="81" y="156"/>
                    <a:pt x="69" y="160"/>
                  </a:cubicBezTo>
                  <a:cubicBezTo>
                    <a:pt x="67" y="154"/>
                    <a:pt x="70" y="148"/>
                    <a:pt x="72" y="144"/>
                  </a:cubicBezTo>
                  <a:close/>
                  <a:moveTo>
                    <a:pt x="97" y="183"/>
                  </a:moveTo>
                  <a:cubicBezTo>
                    <a:pt x="86" y="186"/>
                    <a:pt x="74" y="188"/>
                    <a:pt x="65" y="192"/>
                  </a:cubicBezTo>
                  <a:cubicBezTo>
                    <a:pt x="63" y="188"/>
                    <a:pt x="64" y="183"/>
                    <a:pt x="67" y="181"/>
                  </a:cubicBezTo>
                  <a:cubicBezTo>
                    <a:pt x="74" y="185"/>
                    <a:pt x="87" y="183"/>
                    <a:pt x="97" y="183"/>
                  </a:cubicBezTo>
                  <a:close/>
                  <a:moveTo>
                    <a:pt x="79" y="232"/>
                  </a:moveTo>
                  <a:cubicBezTo>
                    <a:pt x="75" y="234"/>
                    <a:pt x="70" y="235"/>
                    <a:pt x="65" y="236"/>
                  </a:cubicBezTo>
                  <a:cubicBezTo>
                    <a:pt x="62" y="228"/>
                    <a:pt x="75" y="232"/>
                    <a:pt x="79" y="232"/>
                  </a:cubicBezTo>
                  <a:close/>
                  <a:moveTo>
                    <a:pt x="95" y="246"/>
                  </a:moveTo>
                  <a:cubicBezTo>
                    <a:pt x="86" y="249"/>
                    <a:pt x="73" y="249"/>
                    <a:pt x="64" y="253"/>
                  </a:cubicBezTo>
                  <a:cubicBezTo>
                    <a:pt x="64" y="250"/>
                    <a:pt x="64" y="247"/>
                    <a:pt x="64" y="244"/>
                  </a:cubicBezTo>
                  <a:cubicBezTo>
                    <a:pt x="73" y="246"/>
                    <a:pt x="85" y="245"/>
                    <a:pt x="95" y="246"/>
                  </a:cubicBezTo>
                  <a:close/>
                  <a:moveTo>
                    <a:pt x="65" y="212"/>
                  </a:moveTo>
                  <a:cubicBezTo>
                    <a:pt x="75" y="215"/>
                    <a:pt x="88" y="214"/>
                    <a:pt x="99" y="216"/>
                  </a:cubicBezTo>
                  <a:cubicBezTo>
                    <a:pt x="88" y="219"/>
                    <a:pt x="77" y="222"/>
                    <a:pt x="66" y="223"/>
                  </a:cubicBezTo>
                  <a:cubicBezTo>
                    <a:pt x="65" y="220"/>
                    <a:pt x="65" y="215"/>
                    <a:pt x="65" y="212"/>
                  </a:cubicBezTo>
                  <a:close/>
                  <a:moveTo>
                    <a:pt x="77" y="227"/>
                  </a:moveTo>
                  <a:cubicBezTo>
                    <a:pt x="87" y="223"/>
                    <a:pt x="100" y="220"/>
                    <a:pt x="112" y="219"/>
                  </a:cubicBezTo>
                  <a:cubicBezTo>
                    <a:pt x="115" y="218"/>
                    <a:pt x="131" y="218"/>
                    <a:pt x="127" y="213"/>
                  </a:cubicBezTo>
                  <a:cubicBezTo>
                    <a:pt x="126" y="212"/>
                    <a:pt x="123" y="212"/>
                    <a:pt x="120" y="212"/>
                  </a:cubicBezTo>
                  <a:cubicBezTo>
                    <a:pt x="109" y="211"/>
                    <a:pt x="87" y="212"/>
                    <a:pt x="75" y="209"/>
                  </a:cubicBezTo>
                  <a:cubicBezTo>
                    <a:pt x="91" y="204"/>
                    <a:pt x="113" y="203"/>
                    <a:pt x="131" y="199"/>
                  </a:cubicBezTo>
                  <a:cubicBezTo>
                    <a:pt x="132" y="206"/>
                    <a:pt x="132" y="214"/>
                    <a:pt x="132" y="221"/>
                  </a:cubicBezTo>
                  <a:cubicBezTo>
                    <a:pt x="114" y="224"/>
                    <a:pt x="97" y="229"/>
                    <a:pt x="77" y="227"/>
                  </a:cubicBezTo>
                  <a:close/>
                  <a:moveTo>
                    <a:pt x="65" y="205"/>
                  </a:moveTo>
                  <a:cubicBezTo>
                    <a:pt x="65" y="203"/>
                    <a:pt x="65" y="200"/>
                    <a:pt x="65" y="198"/>
                  </a:cubicBezTo>
                  <a:cubicBezTo>
                    <a:pt x="73" y="201"/>
                    <a:pt x="83" y="201"/>
                    <a:pt x="91" y="200"/>
                  </a:cubicBezTo>
                  <a:cubicBezTo>
                    <a:pt x="83" y="202"/>
                    <a:pt x="74" y="204"/>
                    <a:pt x="65" y="205"/>
                  </a:cubicBezTo>
                  <a:close/>
                  <a:moveTo>
                    <a:pt x="64" y="257"/>
                  </a:moveTo>
                  <a:cubicBezTo>
                    <a:pt x="68" y="261"/>
                    <a:pt x="77" y="261"/>
                    <a:pt x="85" y="261"/>
                  </a:cubicBezTo>
                  <a:cubicBezTo>
                    <a:pt x="79" y="265"/>
                    <a:pt x="72" y="267"/>
                    <a:pt x="64" y="268"/>
                  </a:cubicBezTo>
                  <a:cubicBezTo>
                    <a:pt x="64" y="265"/>
                    <a:pt x="64" y="260"/>
                    <a:pt x="64" y="257"/>
                  </a:cubicBezTo>
                  <a:close/>
                  <a:moveTo>
                    <a:pt x="132" y="259"/>
                  </a:moveTo>
                  <a:cubicBezTo>
                    <a:pt x="131" y="263"/>
                    <a:pt x="132" y="273"/>
                    <a:pt x="129" y="275"/>
                  </a:cubicBezTo>
                  <a:cubicBezTo>
                    <a:pt x="127" y="277"/>
                    <a:pt x="117" y="276"/>
                    <a:pt x="113" y="276"/>
                  </a:cubicBezTo>
                  <a:cubicBezTo>
                    <a:pt x="100" y="275"/>
                    <a:pt x="84" y="273"/>
                    <a:pt x="72" y="272"/>
                  </a:cubicBezTo>
                  <a:cubicBezTo>
                    <a:pt x="88" y="264"/>
                    <a:pt x="110" y="261"/>
                    <a:pt x="132" y="259"/>
                  </a:cubicBezTo>
                  <a:close/>
                  <a:moveTo>
                    <a:pt x="64" y="276"/>
                  </a:moveTo>
                  <a:cubicBezTo>
                    <a:pt x="71" y="277"/>
                    <a:pt x="77" y="276"/>
                    <a:pt x="83" y="278"/>
                  </a:cubicBezTo>
                  <a:cubicBezTo>
                    <a:pt x="77" y="279"/>
                    <a:pt x="71" y="280"/>
                    <a:pt x="64" y="281"/>
                  </a:cubicBezTo>
                  <a:cubicBezTo>
                    <a:pt x="64" y="279"/>
                    <a:pt x="64" y="277"/>
                    <a:pt x="64" y="276"/>
                  </a:cubicBezTo>
                  <a:close/>
                  <a:moveTo>
                    <a:pt x="133" y="280"/>
                  </a:moveTo>
                  <a:cubicBezTo>
                    <a:pt x="133" y="285"/>
                    <a:pt x="134" y="290"/>
                    <a:pt x="133" y="294"/>
                  </a:cubicBezTo>
                  <a:cubicBezTo>
                    <a:pt x="109" y="296"/>
                    <a:pt x="88" y="290"/>
                    <a:pt x="69" y="286"/>
                  </a:cubicBezTo>
                  <a:cubicBezTo>
                    <a:pt x="88" y="280"/>
                    <a:pt x="112" y="281"/>
                    <a:pt x="133" y="280"/>
                  </a:cubicBezTo>
                  <a:close/>
                  <a:moveTo>
                    <a:pt x="132" y="254"/>
                  </a:moveTo>
                  <a:cubicBezTo>
                    <a:pt x="132" y="254"/>
                    <a:pt x="127" y="255"/>
                    <a:pt x="125" y="255"/>
                  </a:cubicBezTo>
                  <a:cubicBezTo>
                    <a:pt x="110" y="256"/>
                    <a:pt x="88" y="258"/>
                    <a:pt x="73" y="256"/>
                  </a:cubicBezTo>
                  <a:cubicBezTo>
                    <a:pt x="88" y="252"/>
                    <a:pt x="106" y="247"/>
                    <a:pt x="121" y="244"/>
                  </a:cubicBezTo>
                  <a:cubicBezTo>
                    <a:pt x="123" y="244"/>
                    <a:pt x="128" y="243"/>
                    <a:pt x="125" y="240"/>
                  </a:cubicBezTo>
                  <a:cubicBezTo>
                    <a:pt x="124" y="238"/>
                    <a:pt x="118" y="240"/>
                    <a:pt x="115" y="240"/>
                  </a:cubicBezTo>
                  <a:cubicBezTo>
                    <a:pt x="102" y="241"/>
                    <a:pt x="84" y="242"/>
                    <a:pt x="72" y="240"/>
                  </a:cubicBezTo>
                  <a:cubicBezTo>
                    <a:pt x="88" y="231"/>
                    <a:pt x="113" y="231"/>
                    <a:pt x="131" y="226"/>
                  </a:cubicBezTo>
                  <a:cubicBezTo>
                    <a:pt x="132" y="227"/>
                    <a:pt x="133" y="233"/>
                    <a:pt x="133" y="236"/>
                  </a:cubicBezTo>
                  <a:cubicBezTo>
                    <a:pt x="133" y="241"/>
                    <a:pt x="135" y="251"/>
                    <a:pt x="132" y="254"/>
                  </a:cubicBezTo>
                  <a:close/>
                  <a:moveTo>
                    <a:pt x="131" y="195"/>
                  </a:moveTo>
                  <a:cubicBezTo>
                    <a:pt x="112" y="194"/>
                    <a:pt x="91" y="198"/>
                    <a:pt x="73" y="195"/>
                  </a:cubicBezTo>
                  <a:cubicBezTo>
                    <a:pt x="83" y="189"/>
                    <a:pt x="99" y="187"/>
                    <a:pt x="112" y="184"/>
                  </a:cubicBezTo>
                  <a:cubicBezTo>
                    <a:pt x="116" y="184"/>
                    <a:pt x="128" y="181"/>
                    <a:pt x="128" y="177"/>
                  </a:cubicBezTo>
                  <a:cubicBezTo>
                    <a:pt x="128" y="173"/>
                    <a:pt x="123" y="175"/>
                    <a:pt x="120" y="176"/>
                  </a:cubicBezTo>
                  <a:cubicBezTo>
                    <a:pt x="116" y="177"/>
                    <a:pt x="112" y="177"/>
                    <a:pt x="107" y="178"/>
                  </a:cubicBezTo>
                  <a:cubicBezTo>
                    <a:pt x="95" y="179"/>
                    <a:pt x="81" y="180"/>
                    <a:pt x="73" y="178"/>
                  </a:cubicBezTo>
                  <a:cubicBezTo>
                    <a:pt x="83" y="171"/>
                    <a:pt x="100" y="171"/>
                    <a:pt x="115" y="168"/>
                  </a:cubicBezTo>
                  <a:cubicBezTo>
                    <a:pt x="118" y="167"/>
                    <a:pt x="129" y="166"/>
                    <a:pt x="129" y="164"/>
                  </a:cubicBezTo>
                  <a:cubicBezTo>
                    <a:pt x="130" y="160"/>
                    <a:pt x="117" y="161"/>
                    <a:pt x="114" y="161"/>
                  </a:cubicBezTo>
                  <a:cubicBezTo>
                    <a:pt x="102" y="162"/>
                    <a:pt x="88" y="167"/>
                    <a:pt x="76" y="163"/>
                  </a:cubicBezTo>
                  <a:cubicBezTo>
                    <a:pt x="93" y="158"/>
                    <a:pt x="113" y="156"/>
                    <a:pt x="131" y="152"/>
                  </a:cubicBezTo>
                  <a:cubicBezTo>
                    <a:pt x="132" y="165"/>
                    <a:pt x="132" y="181"/>
                    <a:pt x="131" y="195"/>
                  </a:cubicBezTo>
                  <a:close/>
                  <a:moveTo>
                    <a:pt x="115" y="147"/>
                  </a:moveTo>
                  <a:cubicBezTo>
                    <a:pt x="103" y="147"/>
                    <a:pt x="87" y="146"/>
                    <a:pt x="79" y="141"/>
                  </a:cubicBezTo>
                  <a:cubicBezTo>
                    <a:pt x="93" y="137"/>
                    <a:pt x="111" y="136"/>
                    <a:pt x="128" y="134"/>
                  </a:cubicBezTo>
                  <a:cubicBezTo>
                    <a:pt x="128" y="139"/>
                    <a:pt x="125" y="146"/>
                    <a:pt x="130" y="144"/>
                  </a:cubicBezTo>
                  <a:cubicBezTo>
                    <a:pt x="130" y="148"/>
                    <a:pt x="119" y="147"/>
                    <a:pt x="115" y="147"/>
                  </a:cubicBezTo>
                  <a:close/>
                  <a:moveTo>
                    <a:pt x="75" y="137"/>
                  </a:moveTo>
                  <a:cubicBezTo>
                    <a:pt x="75" y="134"/>
                    <a:pt x="76" y="131"/>
                    <a:pt x="77" y="129"/>
                  </a:cubicBezTo>
                  <a:cubicBezTo>
                    <a:pt x="80" y="131"/>
                    <a:pt x="87" y="131"/>
                    <a:pt x="90" y="134"/>
                  </a:cubicBezTo>
                  <a:cubicBezTo>
                    <a:pt x="85" y="135"/>
                    <a:pt x="80" y="136"/>
                    <a:pt x="75" y="137"/>
                  </a:cubicBezTo>
                  <a:close/>
                  <a:moveTo>
                    <a:pt x="128" y="129"/>
                  </a:moveTo>
                  <a:cubicBezTo>
                    <a:pt x="127" y="130"/>
                    <a:pt x="123" y="129"/>
                    <a:pt x="120" y="129"/>
                  </a:cubicBezTo>
                  <a:cubicBezTo>
                    <a:pt x="111" y="130"/>
                    <a:pt x="99" y="132"/>
                    <a:pt x="92" y="128"/>
                  </a:cubicBezTo>
                  <a:cubicBezTo>
                    <a:pt x="104" y="124"/>
                    <a:pt x="117" y="122"/>
                    <a:pt x="129" y="119"/>
                  </a:cubicBezTo>
                  <a:cubicBezTo>
                    <a:pt x="130" y="121"/>
                    <a:pt x="131" y="127"/>
                    <a:pt x="128" y="129"/>
                  </a:cubicBezTo>
                  <a:close/>
                  <a:moveTo>
                    <a:pt x="64" y="142"/>
                  </a:moveTo>
                  <a:cubicBezTo>
                    <a:pt x="67" y="128"/>
                    <a:pt x="73" y="115"/>
                    <a:pt x="80" y="104"/>
                  </a:cubicBezTo>
                  <a:cubicBezTo>
                    <a:pt x="77" y="118"/>
                    <a:pt x="69" y="129"/>
                    <a:pt x="64" y="142"/>
                  </a:cubicBezTo>
                  <a:close/>
                  <a:moveTo>
                    <a:pt x="64" y="301"/>
                  </a:moveTo>
                  <a:cubicBezTo>
                    <a:pt x="63" y="300"/>
                    <a:pt x="62" y="298"/>
                    <a:pt x="63" y="297"/>
                  </a:cubicBezTo>
                  <a:cubicBezTo>
                    <a:pt x="64" y="298"/>
                    <a:pt x="64" y="299"/>
                    <a:pt x="64" y="301"/>
                  </a:cubicBezTo>
                  <a:close/>
                  <a:moveTo>
                    <a:pt x="64" y="289"/>
                  </a:moveTo>
                  <a:cubicBezTo>
                    <a:pt x="75" y="293"/>
                    <a:pt x="87" y="293"/>
                    <a:pt x="98" y="296"/>
                  </a:cubicBezTo>
                  <a:cubicBezTo>
                    <a:pt x="93" y="299"/>
                    <a:pt x="86" y="299"/>
                    <a:pt x="79" y="300"/>
                  </a:cubicBezTo>
                  <a:cubicBezTo>
                    <a:pt x="76" y="301"/>
                    <a:pt x="71" y="304"/>
                    <a:pt x="68" y="303"/>
                  </a:cubicBezTo>
                  <a:cubicBezTo>
                    <a:pt x="65" y="301"/>
                    <a:pt x="67" y="292"/>
                    <a:pt x="64" y="289"/>
                  </a:cubicBezTo>
                  <a:close/>
                  <a:moveTo>
                    <a:pt x="69" y="310"/>
                  </a:moveTo>
                  <a:cubicBezTo>
                    <a:pt x="79" y="310"/>
                    <a:pt x="91" y="311"/>
                    <a:pt x="100" y="313"/>
                  </a:cubicBezTo>
                  <a:cubicBezTo>
                    <a:pt x="94" y="314"/>
                    <a:pt x="83" y="315"/>
                    <a:pt x="75" y="316"/>
                  </a:cubicBezTo>
                  <a:cubicBezTo>
                    <a:pt x="71" y="316"/>
                    <a:pt x="68" y="316"/>
                    <a:pt x="69" y="310"/>
                  </a:cubicBezTo>
                  <a:close/>
                  <a:moveTo>
                    <a:pt x="92" y="331"/>
                  </a:moveTo>
                  <a:cubicBezTo>
                    <a:pt x="86" y="330"/>
                    <a:pt x="73" y="336"/>
                    <a:pt x="72" y="327"/>
                  </a:cubicBezTo>
                  <a:cubicBezTo>
                    <a:pt x="78" y="328"/>
                    <a:pt x="86" y="329"/>
                    <a:pt x="92" y="331"/>
                  </a:cubicBezTo>
                  <a:close/>
                  <a:moveTo>
                    <a:pt x="121" y="333"/>
                  </a:moveTo>
                  <a:cubicBezTo>
                    <a:pt x="124" y="332"/>
                    <a:pt x="122" y="339"/>
                    <a:pt x="122" y="340"/>
                  </a:cubicBezTo>
                  <a:cubicBezTo>
                    <a:pt x="107" y="341"/>
                    <a:pt x="90" y="341"/>
                    <a:pt x="77" y="337"/>
                  </a:cubicBezTo>
                  <a:cubicBezTo>
                    <a:pt x="89" y="334"/>
                    <a:pt x="109" y="336"/>
                    <a:pt x="121" y="333"/>
                  </a:cubicBezTo>
                  <a:close/>
                  <a:moveTo>
                    <a:pt x="123" y="309"/>
                  </a:moveTo>
                  <a:cubicBezTo>
                    <a:pt x="109" y="309"/>
                    <a:pt x="93" y="308"/>
                    <a:pt x="79" y="306"/>
                  </a:cubicBezTo>
                  <a:cubicBezTo>
                    <a:pt x="94" y="301"/>
                    <a:pt x="114" y="297"/>
                    <a:pt x="134" y="299"/>
                  </a:cubicBezTo>
                  <a:cubicBezTo>
                    <a:pt x="133" y="301"/>
                    <a:pt x="135" y="306"/>
                    <a:pt x="134" y="308"/>
                  </a:cubicBezTo>
                  <a:cubicBezTo>
                    <a:pt x="133" y="309"/>
                    <a:pt x="126" y="309"/>
                    <a:pt x="123" y="309"/>
                  </a:cubicBezTo>
                  <a:close/>
                  <a:moveTo>
                    <a:pt x="93" y="96"/>
                  </a:moveTo>
                  <a:cubicBezTo>
                    <a:pt x="93" y="92"/>
                    <a:pt x="97" y="90"/>
                    <a:pt x="103" y="92"/>
                  </a:cubicBezTo>
                  <a:cubicBezTo>
                    <a:pt x="100" y="94"/>
                    <a:pt x="96" y="95"/>
                    <a:pt x="93" y="96"/>
                  </a:cubicBezTo>
                  <a:close/>
                  <a:moveTo>
                    <a:pt x="105" y="66"/>
                  </a:moveTo>
                  <a:cubicBezTo>
                    <a:pt x="107" y="67"/>
                    <a:pt x="100" y="71"/>
                    <a:pt x="100" y="72"/>
                  </a:cubicBezTo>
                  <a:cubicBezTo>
                    <a:pt x="97" y="74"/>
                    <a:pt x="96" y="76"/>
                    <a:pt x="93" y="76"/>
                  </a:cubicBezTo>
                  <a:cubicBezTo>
                    <a:pt x="94" y="74"/>
                    <a:pt x="101" y="65"/>
                    <a:pt x="105" y="66"/>
                  </a:cubicBezTo>
                  <a:close/>
                  <a:moveTo>
                    <a:pt x="57" y="222"/>
                  </a:moveTo>
                  <a:cubicBezTo>
                    <a:pt x="56" y="220"/>
                    <a:pt x="57" y="218"/>
                    <a:pt x="56" y="215"/>
                  </a:cubicBezTo>
                  <a:cubicBezTo>
                    <a:pt x="57" y="216"/>
                    <a:pt x="57" y="220"/>
                    <a:pt x="57" y="222"/>
                  </a:cubicBezTo>
                  <a:close/>
                  <a:moveTo>
                    <a:pt x="56" y="199"/>
                  </a:moveTo>
                  <a:cubicBezTo>
                    <a:pt x="58" y="200"/>
                    <a:pt x="57" y="204"/>
                    <a:pt x="57" y="206"/>
                  </a:cubicBezTo>
                  <a:cubicBezTo>
                    <a:pt x="56" y="204"/>
                    <a:pt x="56" y="201"/>
                    <a:pt x="56" y="199"/>
                  </a:cubicBezTo>
                  <a:close/>
                  <a:moveTo>
                    <a:pt x="55" y="129"/>
                  </a:moveTo>
                  <a:cubicBezTo>
                    <a:pt x="54" y="104"/>
                    <a:pt x="54" y="80"/>
                    <a:pt x="55" y="56"/>
                  </a:cubicBezTo>
                  <a:cubicBezTo>
                    <a:pt x="71" y="57"/>
                    <a:pt x="89" y="57"/>
                    <a:pt x="104" y="57"/>
                  </a:cubicBezTo>
                  <a:cubicBezTo>
                    <a:pt x="101" y="63"/>
                    <a:pt x="95" y="66"/>
                    <a:pt x="91" y="70"/>
                  </a:cubicBezTo>
                  <a:cubicBezTo>
                    <a:pt x="87" y="74"/>
                    <a:pt x="83" y="78"/>
                    <a:pt x="79" y="82"/>
                  </a:cubicBezTo>
                  <a:cubicBezTo>
                    <a:pt x="77" y="84"/>
                    <a:pt x="73" y="85"/>
                    <a:pt x="73" y="88"/>
                  </a:cubicBezTo>
                  <a:cubicBezTo>
                    <a:pt x="73" y="89"/>
                    <a:pt x="74" y="91"/>
                    <a:pt x="74" y="92"/>
                  </a:cubicBezTo>
                  <a:cubicBezTo>
                    <a:pt x="74" y="93"/>
                    <a:pt x="72" y="96"/>
                    <a:pt x="71" y="98"/>
                  </a:cubicBezTo>
                  <a:cubicBezTo>
                    <a:pt x="65" y="109"/>
                    <a:pt x="62" y="121"/>
                    <a:pt x="55" y="129"/>
                  </a:cubicBezTo>
                  <a:close/>
                  <a:moveTo>
                    <a:pt x="61" y="374"/>
                  </a:moveTo>
                  <a:cubicBezTo>
                    <a:pt x="60" y="362"/>
                    <a:pt x="59" y="351"/>
                    <a:pt x="60" y="340"/>
                  </a:cubicBezTo>
                  <a:cubicBezTo>
                    <a:pt x="66" y="341"/>
                    <a:pt x="67" y="345"/>
                    <a:pt x="69" y="350"/>
                  </a:cubicBezTo>
                  <a:cubicBezTo>
                    <a:pt x="69" y="351"/>
                    <a:pt x="72" y="352"/>
                    <a:pt x="73" y="353"/>
                  </a:cubicBezTo>
                  <a:cubicBezTo>
                    <a:pt x="74" y="355"/>
                    <a:pt x="74" y="357"/>
                    <a:pt x="74" y="359"/>
                  </a:cubicBezTo>
                  <a:cubicBezTo>
                    <a:pt x="76" y="364"/>
                    <a:pt x="80" y="368"/>
                    <a:pt x="83" y="371"/>
                  </a:cubicBezTo>
                  <a:cubicBezTo>
                    <a:pt x="76" y="372"/>
                    <a:pt x="69" y="374"/>
                    <a:pt x="61" y="374"/>
                  </a:cubicBezTo>
                  <a:close/>
                  <a:moveTo>
                    <a:pt x="62" y="378"/>
                  </a:moveTo>
                  <a:cubicBezTo>
                    <a:pt x="72" y="377"/>
                    <a:pt x="85" y="371"/>
                    <a:pt x="92" y="377"/>
                  </a:cubicBezTo>
                  <a:cubicBezTo>
                    <a:pt x="82" y="377"/>
                    <a:pt x="71" y="381"/>
                    <a:pt x="62" y="378"/>
                  </a:cubicBezTo>
                  <a:close/>
                  <a:moveTo>
                    <a:pt x="78" y="355"/>
                  </a:moveTo>
                  <a:cubicBezTo>
                    <a:pt x="83" y="355"/>
                    <a:pt x="85" y="358"/>
                    <a:pt x="87" y="362"/>
                  </a:cubicBezTo>
                  <a:cubicBezTo>
                    <a:pt x="88" y="365"/>
                    <a:pt x="94" y="366"/>
                    <a:pt x="95" y="370"/>
                  </a:cubicBezTo>
                  <a:cubicBezTo>
                    <a:pt x="86" y="368"/>
                    <a:pt x="80" y="363"/>
                    <a:pt x="78" y="355"/>
                  </a:cubicBezTo>
                  <a:close/>
                  <a:moveTo>
                    <a:pt x="85" y="347"/>
                  </a:moveTo>
                  <a:cubicBezTo>
                    <a:pt x="97" y="346"/>
                    <a:pt x="110" y="344"/>
                    <a:pt x="123" y="346"/>
                  </a:cubicBezTo>
                  <a:cubicBezTo>
                    <a:pt x="124" y="348"/>
                    <a:pt x="126" y="350"/>
                    <a:pt x="126" y="353"/>
                  </a:cubicBezTo>
                  <a:cubicBezTo>
                    <a:pt x="122" y="354"/>
                    <a:pt x="116" y="356"/>
                    <a:pt x="110" y="355"/>
                  </a:cubicBezTo>
                  <a:cubicBezTo>
                    <a:pt x="100" y="355"/>
                    <a:pt x="87" y="354"/>
                    <a:pt x="85" y="347"/>
                  </a:cubicBezTo>
                  <a:close/>
                  <a:moveTo>
                    <a:pt x="131" y="359"/>
                  </a:moveTo>
                  <a:cubicBezTo>
                    <a:pt x="135" y="359"/>
                    <a:pt x="136" y="360"/>
                    <a:pt x="136" y="364"/>
                  </a:cubicBezTo>
                  <a:cubicBezTo>
                    <a:pt x="126" y="361"/>
                    <a:pt x="112" y="365"/>
                    <a:pt x="101" y="362"/>
                  </a:cubicBezTo>
                  <a:cubicBezTo>
                    <a:pt x="106" y="359"/>
                    <a:pt x="122" y="360"/>
                    <a:pt x="131" y="359"/>
                  </a:cubicBezTo>
                  <a:close/>
                  <a:moveTo>
                    <a:pt x="104" y="367"/>
                  </a:moveTo>
                  <a:cubicBezTo>
                    <a:pt x="107" y="367"/>
                    <a:pt x="110" y="368"/>
                    <a:pt x="114" y="368"/>
                  </a:cubicBezTo>
                  <a:cubicBezTo>
                    <a:pt x="115" y="375"/>
                    <a:pt x="122" y="368"/>
                    <a:pt x="125" y="368"/>
                  </a:cubicBezTo>
                  <a:cubicBezTo>
                    <a:pt x="129" y="368"/>
                    <a:pt x="131" y="371"/>
                    <a:pt x="135" y="373"/>
                  </a:cubicBezTo>
                  <a:cubicBezTo>
                    <a:pt x="123" y="373"/>
                    <a:pt x="108" y="374"/>
                    <a:pt x="104" y="367"/>
                  </a:cubicBezTo>
                  <a:close/>
                  <a:moveTo>
                    <a:pt x="116" y="376"/>
                  </a:moveTo>
                  <a:cubicBezTo>
                    <a:pt x="120" y="375"/>
                    <a:pt x="123" y="376"/>
                    <a:pt x="127" y="376"/>
                  </a:cubicBezTo>
                  <a:cubicBezTo>
                    <a:pt x="123" y="377"/>
                    <a:pt x="118" y="377"/>
                    <a:pt x="116" y="376"/>
                  </a:cubicBezTo>
                  <a:close/>
                  <a:moveTo>
                    <a:pt x="122" y="379"/>
                  </a:moveTo>
                  <a:cubicBezTo>
                    <a:pt x="127" y="378"/>
                    <a:pt x="132" y="378"/>
                    <a:pt x="137" y="378"/>
                  </a:cubicBezTo>
                  <a:cubicBezTo>
                    <a:pt x="136" y="386"/>
                    <a:pt x="126" y="380"/>
                    <a:pt x="122" y="379"/>
                  </a:cubicBezTo>
                  <a:close/>
                  <a:moveTo>
                    <a:pt x="137" y="340"/>
                  </a:moveTo>
                  <a:cubicBezTo>
                    <a:pt x="136" y="338"/>
                    <a:pt x="137" y="336"/>
                    <a:pt x="138" y="334"/>
                  </a:cubicBezTo>
                  <a:cubicBezTo>
                    <a:pt x="139" y="335"/>
                    <a:pt x="139" y="340"/>
                    <a:pt x="137" y="340"/>
                  </a:cubicBezTo>
                  <a:close/>
                  <a:moveTo>
                    <a:pt x="128" y="328"/>
                  </a:moveTo>
                  <a:cubicBezTo>
                    <a:pt x="129" y="323"/>
                    <a:pt x="131" y="318"/>
                    <a:pt x="134" y="315"/>
                  </a:cubicBezTo>
                  <a:cubicBezTo>
                    <a:pt x="135" y="315"/>
                    <a:pt x="135" y="316"/>
                    <a:pt x="136" y="316"/>
                  </a:cubicBezTo>
                  <a:cubicBezTo>
                    <a:pt x="138" y="315"/>
                    <a:pt x="136" y="311"/>
                    <a:pt x="139" y="310"/>
                  </a:cubicBezTo>
                  <a:cubicBezTo>
                    <a:pt x="140" y="319"/>
                    <a:pt x="139" y="331"/>
                    <a:pt x="128" y="328"/>
                  </a:cubicBezTo>
                  <a:close/>
                  <a:moveTo>
                    <a:pt x="138" y="305"/>
                  </a:moveTo>
                  <a:cubicBezTo>
                    <a:pt x="138" y="303"/>
                    <a:pt x="137" y="298"/>
                    <a:pt x="139" y="298"/>
                  </a:cubicBezTo>
                  <a:cubicBezTo>
                    <a:pt x="139" y="301"/>
                    <a:pt x="140" y="304"/>
                    <a:pt x="138" y="305"/>
                  </a:cubicBezTo>
                  <a:close/>
                  <a:moveTo>
                    <a:pt x="139" y="280"/>
                  </a:moveTo>
                  <a:cubicBezTo>
                    <a:pt x="140" y="280"/>
                    <a:pt x="139" y="291"/>
                    <a:pt x="140" y="294"/>
                  </a:cubicBezTo>
                  <a:cubicBezTo>
                    <a:pt x="136" y="295"/>
                    <a:pt x="137" y="280"/>
                    <a:pt x="139" y="280"/>
                  </a:cubicBezTo>
                  <a:close/>
                  <a:moveTo>
                    <a:pt x="141" y="382"/>
                  </a:moveTo>
                  <a:cubicBezTo>
                    <a:pt x="142" y="381"/>
                    <a:pt x="141" y="379"/>
                    <a:pt x="142" y="378"/>
                  </a:cubicBezTo>
                  <a:cubicBezTo>
                    <a:pt x="152" y="378"/>
                    <a:pt x="161" y="378"/>
                    <a:pt x="171" y="378"/>
                  </a:cubicBezTo>
                  <a:cubicBezTo>
                    <a:pt x="170" y="380"/>
                    <a:pt x="168" y="378"/>
                    <a:pt x="166" y="379"/>
                  </a:cubicBezTo>
                  <a:cubicBezTo>
                    <a:pt x="164" y="379"/>
                    <a:pt x="165" y="381"/>
                    <a:pt x="163" y="382"/>
                  </a:cubicBezTo>
                  <a:cubicBezTo>
                    <a:pt x="158" y="386"/>
                    <a:pt x="147" y="383"/>
                    <a:pt x="141" y="382"/>
                  </a:cubicBezTo>
                  <a:close/>
                  <a:moveTo>
                    <a:pt x="147" y="388"/>
                  </a:moveTo>
                  <a:cubicBezTo>
                    <a:pt x="160" y="386"/>
                    <a:pt x="172" y="385"/>
                    <a:pt x="184" y="385"/>
                  </a:cubicBezTo>
                  <a:cubicBezTo>
                    <a:pt x="173" y="386"/>
                    <a:pt x="159" y="391"/>
                    <a:pt x="147" y="388"/>
                  </a:cubicBezTo>
                  <a:close/>
                  <a:moveTo>
                    <a:pt x="194" y="373"/>
                  </a:moveTo>
                  <a:cubicBezTo>
                    <a:pt x="193" y="376"/>
                    <a:pt x="186" y="373"/>
                    <a:pt x="183" y="374"/>
                  </a:cubicBezTo>
                  <a:cubicBezTo>
                    <a:pt x="184" y="371"/>
                    <a:pt x="195" y="370"/>
                    <a:pt x="194" y="373"/>
                  </a:cubicBezTo>
                  <a:close/>
                  <a:moveTo>
                    <a:pt x="196" y="247"/>
                  </a:moveTo>
                  <a:cubicBezTo>
                    <a:pt x="194" y="233"/>
                    <a:pt x="196" y="217"/>
                    <a:pt x="195" y="200"/>
                  </a:cubicBezTo>
                  <a:cubicBezTo>
                    <a:pt x="195" y="189"/>
                    <a:pt x="192" y="177"/>
                    <a:pt x="192" y="166"/>
                  </a:cubicBezTo>
                  <a:cubicBezTo>
                    <a:pt x="192" y="150"/>
                    <a:pt x="193" y="136"/>
                    <a:pt x="193" y="122"/>
                  </a:cubicBezTo>
                  <a:cubicBezTo>
                    <a:pt x="193" y="116"/>
                    <a:pt x="194" y="113"/>
                    <a:pt x="197" y="110"/>
                  </a:cubicBezTo>
                  <a:cubicBezTo>
                    <a:pt x="199" y="152"/>
                    <a:pt x="197" y="203"/>
                    <a:pt x="196" y="247"/>
                  </a:cubicBezTo>
                  <a:close/>
                  <a:moveTo>
                    <a:pt x="209" y="372"/>
                  </a:moveTo>
                  <a:cubicBezTo>
                    <a:pt x="206" y="372"/>
                    <a:pt x="198" y="371"/>
                    <a:pt x="198" y="369"/>
                  </a:cubicBezTo>
                  <a:cubicBezTo>
                    <a:pt x="198" y="368"/>
                    <a:pt x="200" y="367"/>
                    <a:pt x="200" y="366"/>
                  </a:cubicBezTo>
                  <a:cubicBezTo>
                    <a:pt x="201" y="364"/>
                    <a:pt x="201" y="361"/>
                    <a:pt x="203" y="360"/>
                  </a:cubicBezTo>
                  <a:cubicBezTo>
                    <a:pt x="207" y="357"/>
                    <a:pt x="218" y="363"/>
                    <a:pt x="224" y="360"/>
                  </a:cubicBezTo>
                  <a:cubicBezTo>
                    <a:pt x="220" y="362"/>
                    <a:pt x="215" y="371"/>
                    <a:pt x="209" y="372"/>
                  </a:cubicBezTo>
                  <a:close/>
                  <a:moveTo>
                    <a:pt x="218" y="370"/>
                  </a:moveTo>
                  <a:cubicBezTo>
                    <a:pt x="223" y="364"/>
                    <a:pt x="230" y="358"/>
                    <a:pt x="241" y="358"/>
                  </a:cubicBezTo>
                  <a:cubicBezTo>
                    <a:pt x="234" y="363"/>
                    <a:pt x="228" y="368"/>
                    <a:pt x="218" y="370"/>
                  </a:cubicBezTo>
                  <a:close/>
                  <a:moveTo>
                    <a:pt x="280" y="227"/>
                  </a:moveTo>
                  <a:cubicBezTo>
                    <a:pt x="281" y="242"/>
                    <a:pt x="282" y="260"/>
                    <a:pt x="280" y="275"/>
                  </a:cubicBezTo>
                  <a:cubicBezTo>
                    <a:pt x="278" y="268"/>
                    <a:pt x="280" y="258"/>
                    <a:pt x="280" y="249"/>
                  </a:cubicBezTo>
                  <a:cubicBezTo>
                    <a:pt x="280" y="241"/>
                    <a:pt x="279" y="233"/>
                    <a:pt x="280" y="227"/>
                  </a:cubicBezTo>
                  <a:close/>
                  <a:moveTo>
                    <a:pt x="282" y="332"/>
                  </a:moveTo>
                  <a:cubicBezTo>
                    <a:pt x="283" y="347"/>
                    <a:pt x="283" y="363"/>
                    <a:pt x="282" y="378"/>
                  </a:cubicBezTo>
                  <a:cubicBezTo>
                    <a:pt x="266" y="379"/>
                    <a:pt x="247" y="379"/>
                    <a:pt x="231" y="376"/>
                  </a:cubicBezTo>
                  <a:cubicBezTo>
                    <a:pt x="239" y="372"/>
                    <a:pt x="249" y="369"/>
                    <a:pt x="256" y="364"/>
                  </a:cubicBezTo>
                  <a:cubicBezTo>
                    <a:pt x="254" y="365"/>
                    <a:pt x="252" y="376"/>
                    <a:pt x="257" y="368"/>
                  </a:cubicBezTo>
                  <a:cubicBezTo>
                    <a:pt x="261" y="363"/>
                    <a:pt x="266" y="360"/>
                    <a:pt x="270" y="354"/>
                  </a:cubicBezTo>
                  <a:cubicBezTo>
                    <a:pt x="275" y="347"/>
                    <a:pt x="274" y="338"/>
                    <a:pt x="279" y="333"/>
                  </a:cubicBezTo>
                  <a:cubicBezTo>
                    <a:pt x="280" y="332"/>
                    <a:pt x="281" y="331"/>
                    <a:pt x="282" y="332"/>
                  </a:cubicBezTo>
                  <a:close/>
                  <a:moveTo>
                    <a:pt x="277" y="143"/>
                  </a:moveTo>
                  <a:cubicBezTo>
                    <a:pt x="274" y="134"/>
                    <a:pt x="269" y="124"/>
                    <a:pt x="269" y="112"/>
                  </a:cubicBezTo>
                  <a:cubicBezTo>
                    <a:pt x="274" y="115"/>
                    <a:pt x="276" y="125"/>
                    <a:pt x="278" y="133"/>
                  </a:cubicBezTo>
                  <a:cubicBezTo>
                    <a:pt x="278" y="136"/>
                    <a:pt x="281" y="143"/>
                    <a:pt x="277" y="143"/>
                  </a:cubicBezTo>
                  <a:close/>
                  <a:moveTo>
                    <a:pt x="279" y="104"/>
                  </a:moveTo>
                  <a:cubicBezTo>
                    <a:pt x="273" y="101"/>
                    <a:pt x="273" y="95"/>
                    <a:pt x="269" y="91"/>
                  </a:cubicBezTo>
                  <a:cubicBezTo>
                    <a:pt x="267" y="90"/>
                    <a:pt x="264" y="89"/>
                    <a:pt x="261" y="87"/>
                  </a:cubicBezTo>
                  <a:cubicBezTo>
                    <a:pt x="260" y="86"/>
                    <a:pt x="258" y="82"/>
                    <a:pt x="256" y="79"/>
                  </a:cubicBezTo>
                  <a:cubicBezTo>
                    <a:pt x="250" y="69"/>
                    <a:pt x="244" y="63"/>
                    <a:pt x="233" y="56"/>
                  </a:cubicBezTo>
                  <a:cubicBezTo>
                    <a:pt x="248" y="57"/>
                    <a:pt x="260" y="59"/>
                    <a:pt x="274" y="60"/>
                  </a:cubicBezTo>
                  <a:cubicBezTo>
                    <a:pt x="277" y="74"/>
                    <a:pt x="279" y="89"/>
                    <a:pt x="279" y="104"/>
                  </a:cubicBezTo>
                  <a:close/>
                </a:path>
              </a:pathLst>
            </a:custGeom>
            <a:solidFill>
              <a:schemeClr val="tx1">
                <a:lumMod val="65000"/>
                <a:lumOff val="35000"/>
              </a:schemeClr>
            </a:solidFill>
            <a:ln>
              <a:noFill/>
            </a:ln>
          </p:spPr>
          <p:txBody>
            <a:bodyPr vert="horz" wrap="square" lIns="128580" tIns="64290" rIns="128580" bIns="64290" numCol="1" anchor="t" anchorCtr="0" compatLnSpc="1"/>
            <a:lstStyle/>
            <a:p>
              <a:endParaRPr lang="zh-CN" altLang="en-US"/>
            </a:p>
          </p:txBody>
        </p:sp>
        <p:sp>
          <p:nvSpPr>
            <p:cNvPr id="16" name="Freeform 8"/>
            <p:cNvSpPr>
              <a:spLocks noEditPoints="1"/>
            </p:cNvSpPr>
            <p:nvPr/>
          </p:nvSpPr>
          <p:spPr bwMode="auto">
            <a:xfrm>
              <a:off x="3330029" y="2146913"/>
              <a:ext cx="1560855" cy="2224169"/>
            </a:xfrm>
            <a:custGeom>
              <a:avLst/>
              <a:gdLst>
                <a:gd name="T0" fmla="*/ 217 w 335"/>
                <a:gd name="T1" fmla="*/ 79 h 477"/>
                <a:gd name="T2" fmla="*/ 163 w 335"/>
                <a:gd name="T3" fmla="*/ 127 h 477"/>
                <a:gd name="T4" fmla="*/ 51 w 335"/>
                <a:gd name="T5" fmla="*/ 273 h 477"/>
                <a:gd name="T6" fmla="*/ 50 w 335"/>
                <a:gd name="T7" fmla="*/ 98 h 477"/>
                <a:gd name="T8" fmla="*/ 47 w 335"/>
                <a:gd name="T9" fmla="*/ 219 h 477"/>
                <a:gd name="T10" fmla="*/ 35 w 335"/>
                <a:gd name="T11" fmla="*/ 340 h 477"/>
                <a:gd name="T12" fmla="*/ 41 w 335"/>
                <a:gd name="T13" fmla="*/ 430 h 477"/>
                <a:gd name="T14" fmla="*/ 136 w 335"/>
                <a:gd name="T15" fmla="*/ 424 h 477"/>
                <a:gd name="T16" fmla="*/ 106 w 335"/>
                <a:gd name="T17" fmla="*/ 396 h 477"/>
                <a:gd name="T18" fmla="*/ 115 w 335"/>
                <a:gd name="T19" fmla="*/ 476 h 477"/>
                <a:gd name="T20" fmla="*/ 242 w 335"/>
                <a:gd name="T21" fmla="*/ 450 h 477"/>
                <a:gd name="T22" fmla="*/ 330 w 335"/>
                <a:gd name="T23" fmla="*/ 440 h 477"/>
                <a:gd name="T24" fmla="*/ 269 w 335"/>
                <a:gd name="T25" fmla="*/ 382 h 477"/>
                <a:gd name="T26" fmla="*/ 268 w 335"/>
                <a:gd name="T27" fmla="*/ 356 h 477"/>
                <a:gd name="T28" fmla="*/ 289 w 335"/>
                <a:gd name="T29" fmla="*/ 313 h 477"/>
                <a:gd name="T30" fmla="*/ 248 w 335"/>
                <a:gd name="T31" fmla="*/ 311 h 477"/>
                <a:gd name="T32" fmla="*/ 249 w 335"/>
                <a:gd name="T33" fmla="*/ 53 h 477"/>
                <a:gd name="T34" fmla="*/ 235 w 335"/>
                <a:gd name="T35" fmla="*/ 63 h 477"/>
                <a:gd name="T36" fmla="*/ 224 w 335"/>
                <a:gd name="T37" fmla="*/ 106 h 477"/>
                <a:gd name="T38" fmla="*/ 194 w 335"/>
                <a:gd name="T39" fmla="*/ 107 h 477"/>
                <a:gd name="T40" fmla="*/ 219 w 335"/>
                <a:gd name="T41" fmla="*/ 111 h 477"/>
                <a:gd name="T42" fmla="*/ 220 w 335"/>
                <a:gd name="T43" fmla="*/ 116 h 477"/>
                <a:gd name="T44" fmla="*/ 166 w 335"/>
                <a:gd name="T45" fmla="*/ 177 h 477"/>
                <a:gd name="T46" fmla="*/ 193 w 335"/>
                <a:gd name="T47" fmla="*/ 139 h 477"/>
                <a:gd name="T48" fmla="*/ 226 w 335"/>
                <a:gd name="T49" fmla="*/ 194 h 477"/>
                <a:gd name="T50" fmla="*/ 159 w 335"/>
                <a:gd name="T51" fmla="*/ 164 h 477"/>
                <a:gd name="T52" fmla="*/ 201 w 335"/>
                <a:gd name="T53" fmla="*/ 186 h 477"/>
                <a:gd name="T54" fmla="*/ 152 w 335"/>
                <a:gd name="T55" fmla="*/ 194 h 477"/>
                <a:gd name="T56" fmla="*/ 138 w 335"/>
                <a:gd name="T57" fmla="*/ 206 h 477"/>
                <a:gd name="T58" fmla="*/ 180 w 335"/>
                <a:gd name="T59" fmla="*/ 212 h 477"/>
                <a:gd name="T60" fmla="*/ 165 w 335"/>
                <a:gd name="T61" fmla="*/ 210 h 477"/>
                <a:gd name="T62" fmla="*/ 223 w 335"/>
                <a:gd name="T63" fmla="*/ 223 h 477"/>
                <a:gd name="T64" fmla="*/ 229 w 335"/>
                <a:gd name="T65" fmla="*/ 236 h 477"/>
                <a:gd name="T66" fmla="*/ 127 w 335"/>
                <a:gd name="T67" fmla="*/ 232 h 477"/>
                <a:gd name="T68" fmla="*/ 222 w 335"/>
                <a:gd name="T69" fmla="*/ 242 h 477"/>
                <a:gd name="T70" fmla="*/ 103 w 335"/>
                <a:gd name="T71" fmla="*/ 264 h 477"/>
                <a:gd name="T72" fmla="*/ 225 w 335"/>
                <a:gd name="T73" fmla="*/ 284 h 477"/>
                <a:gd name="T74" fmla="*/ 220 w 335"/>
                <a:gd name="T75" fmla="*/ 276 h 477"/>
                <a:gd name="T76" fmla="*/ 87 w 335"/>
                <a:gd name="T77" fmla="*/ 286 h 477"/>
                <a:gd name="T78" fmla="*/ 61 w 335"/>
                <a:gd name="T79" fmla="*/ 302 h 477"/>
                <a:gd name="T80" fmla="*/ 65 w 335"/>
                <a:gd name="T81" fmla="*/ 319 h 477"/>
                <a:gd name="T82" fmla="*/ 47 w 335"/>
                <a:gd name="T83" fmla="*/ 322 h 477"/>
                <a:gd name="T84" fmla="*/ 144 w 335"/>
                <a:gd name="T85" fmla="*/ 337 h 477"/>
                <a:gd name="T86" fmla="*/ 251 w 335"/>
                <a:gd name="T87" fmla="*/ 341 h 477"/>
                <a:gd name="T88" fmla="*/ 227 w 335"/>
                <a:gd name="T89" fmla="*/ 328 h 477"/>
                <a:gd name="T90" fmla="*/ 160 w 335"/>
                <a:gd name="T91" fmla="*/ 336 h 477"/>
                <a:gd name="T92" fmla="*/ 63 w 335"/>
                <a:gd name="T93" fmla="*/ 345 h 477"/>
                <a:gd name="T94" fmla="*/ 160 w 335"/>
                <a:gd name="T95" fmla="*/ 341 h 477"/>
                <a:gd name="T96" fmla="*/ 260 w 335"/>
                <a:gd name="T97" fmla="*/ 345 h 477"/>
                <a:gd name="T98" fmla="*/ 141 w 335"/>
                <a:gd name="T99" fmla="*/ 355 h 477"/>
                <a:gd name="T100" fmla="*/ 176 w 335"/>
                <a:gd name="T101" fmla="*/ 360 h 477"/>
                <a:gd name="T102" fmla="*/ 230 w 335"/>
                <a:gd name="T103" fmla="*/ 362 h 477"/>
                <a:gd name="T104" fmla="*/ 49 w 335"/>
                <a:gd name="T105" fmla="*/ 368 h 477"/>
                <a:gd name="T106" fmla="*/ 225 w 335"/>
                <a:gd name="T107" fmla="*/ 382 h 477"/>
                <a:gd name="T108" fmla="*/ 147 w 335"/>
                <a:gd name="T109" fmla="*/ 375 h 477"/>
                <a:gd name="T110" fmla="*/ 258 w 335"/>
                <a:gd name="T111" fmla="*/ 376 h 477"/>
                <a:gd name="T112" fmla="*/ 224 w 335"/>
                <a:gd name="T113" fmla="*/ 394 h 477"/>
                <a:gd name="T114" fmla="*/ 171 w 335"/>
                <a:gd name="T115" fmla="*/ 405 h 477"/>
                <a:gd name="T116" fmla="*/ 165 w 335"/>
                <a:gd name="T117" fmla="*/ 425 h 477"/>
                <a:gd name="T118" fmla="*/ 195 w 335"/>
                <a:gd name="T119" fmla="*/ 428 h 477"/>
                <a:gd name="T120" fmla="*/ 153 w 335"/>
                <a:gd name="T121" fmla="*/ 432 h 477"/>
                <a:gd name="T122" fmla="*/ 227 w 335"/>
                <a:gd name="T123" fmla="*/ 446 h 477"/>
                <a:gd name="T124" fmla="*/ 110 w 335"/>
                <a:gd name="T125" fmla="*/ 458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5" h="477">
                  <a:moveTo>
                    <a:pt x="73" y="102"/>
                  </a:moveTo>
                  <a:cubicBezTo>
                    <a:pt x="94" y="103"/>
                    <a:pt x="119" y="106"/>
                    <a:pt x="139" y="105"/>
                  </a:cubicBezTo>
                  <a:cubicBezTo>
                    <a:pt x="118" y="103"/>
                    <a:pt x="94" y="101"/>
                    <a:pt x="73" y="102"/>
                  </a:cubicBezTo>
                  <a:close/>
                  <a:moveTo>
                    <a:pt x="223" y="0"/>
                  </a:moveTo>
                  <a:cubicBezTo>
                    <a:pt x="225" y="5"/>
                    <a:pt x="226" y="10"/>
                    <a:pt x="228" y="14"/>
                  </a:cubicBezTo>
                  <a:cubicBezTo>
                    <a:pt x="232" y="22"/>
                    <a:pt x="237" y="27"/>
                    <a:pt x="240" y="36"/>
                  </a:cubicBezTo>
                  <a:cubicBezTo>
                    <a:pt x="243" y="43"/>
                    <a:pt x="245" y="47"/>
                    <a:pt x="239" y="50"/>
                  </a:cubicBezTo>
                  <a:cubicBezTo>
                    <a:pt x="233" y="45"/>
                    <a:pt x="236" y="53"/>
                    <a:pt x="235" y="56"/>
                  </a:cubicBezTo>
                  <a:cubicBezTo>
                    <a:pt x="235" y="58"/>
                    <a:pt x="233" y="58"/>
                    <a:pt x="232" y="60"/>
                  </a:cubicBezTo>
                  <a:cubicBezTo>
                    <a:pt x="228" y="63"/>
                    <a:pt x="226" y="70"/>
                    <a:pt x="222" y="71"/>
                  </a:cubicBezTo>
                  <a:cubicBezTo>
                    <a:pt x="222" y="69"/>
                    <a:pt x="223" y="67"/>
                    <a:pt x="221" y="66"/>
                  </a:cubicBezTo>
                  <a:cubicBezTo>
                    <a:pt x="217" y="64"/>
                    <a:pt x="219" y="77"/>
                    <a:pt x="217" y="79"/>
                  </a:cubicBezTo>
                  <a:cubicBezTo>
                    <a:pt x="213" y="85"/>
                    <a:pt x="205" y="93"/>
                    <a:pt x="202" y="98"/>
                  </a:cubicBezTo>
                  <a:cubicBezTo>
                    <a:pt x="201" y="97"/>
                    <a:pt x="199" y="97"/>
                    <a:pt x="197" y="96"/>
                  </a:cubicBezTo>
                  <a:cubicBezTo>
                    <a:pt x="202" y="92"/>
                    <a:pt x="206" y="82"/>
                    <a:pt x="212" y="80"/>
                  </a:cubicBezTo>
                  <a:cubicBezTo>
                    <a:pt x="213" y="79"/>
                    <a:pt x="214" y="79"/>
                    <a:pt x="214" y="78"/>
                  </a:cubicBezTo>
                  <a:cubicBezTo>
                    <a:pt x="215" y="77"/>
                    <a:pt x="214" y="75"/>
                    <a:pt x="213" y="75"/>
                  </a:cubicBezTo>
                  <a:cubicBezTo>
                    <a:pt x="211" y="74"/>
                    <a:pt x="207" y="80"/>
                    <a:pt x="205" y="82"/>
                  </a:cubicBezTo>
                  <a:cubicBezTo>
                    <a:pt x="201" y="89"/>
                    <a:pt x="197" y="93"/>
                    <a:pt x="192" y="99"/>
                  </a:cubicBezTo>
                  <a:cubicBezTo>
                    <a:pt x="190" y="101"/>
                    <a:pt x="186" y="106"/>
                    <a:pt x="184" y="107"/>
                  </a:cubicBezTo>
                  <a:cubicBezTo>
                    <a:pt x="179" y="109"/>
                    <a:pt x="173" y="105"/>
                    <a:pt x="169" y="108"/>
                  </a:cubicBezTo>
                  <a:cubicBezTo>
                    <a:pt x="173" y="109"/>
                    <a:pt x="180" y="108"/>
                    <a:pt x="183" y="110"/>
                  </a:cubicBezTo>
                  <a:cubicBezTo>
                    <a:pt x="178" y="117"/>
                    <a:pt x="173" y="124"/>
                    <a:pt x="168" y="131"/>
                  </a:cubicBezTo>
                  <a:cubicBezTo>
                    <a:pt x="167" y="129"/>
                    <a:pt x="166" y="127"/>
                    <a:pt x="163" y="127"/>
                  </a:cubicBezTo>
                  <a:cubicBezTo>
                    <a:pt x="162" y="125"/>
                    <a:pt x="163" y="115"/>
                    <a:pt x="159" y="117"/>
                  </a:cubicBezTo>
                  <a:cubicBezTo>
                    <a:pt x="156" y="118"/>
                    <a:pt x="159" y="122"/>
                    <a:pt x="159" y="123"/>
                  </a:cubicBezTo>
                  <a:cubicBezTo>
                    <a:pt x="161" y="128"/>
                    <a:pt x="161" y="140"/>
                    <a:pt x="160" y="145"/>
                  </a:cubicBezTo>
                  <a:cubicBezTo>
                    <a:pt x="160" y="153"/>
                    <a:pt x="157" y="158"/>
                    <a:pt x="151" y="161"/>
                  </a:cubicBezTo>
                  <a:cubicBezTo>
                    <a:pt x="151" y="159"/>
                    <a:pt x="153" y="158"/>
                    <a:pt x="153" y="156"/>
                  </a:cubicBezTo>
                  <a:cubicBezTo>
                    <a:pt x="147" y="163"/>
                    <a:pt x="142" y="173"/>
                    <a:pt x="135" y="181"/>
                  </a:cubicBezTo>
                  <a:cubicBezTo>
                    <a:pt x="121" y="198"/>
                    <a:pt x="108" y="217"/>
                    <a:pt x="94" y="234"/>
                  </a:cubicBezTo>
                  <a:cubicBezTo>
                    <a:pt x="89" y="241"/>
                    <a:pt x="84" y="250"/>
                    <a:pt x="78" y="257"/>
                  </a:cubicBezTo>
                  <a:cubicBezTo>
                    <a:pt x="70" y="266"/>
                    <a:pt x="61" y="276"/>
                    <a:pt x="52" y="284"/>
                  </a:cubicBezTo>
                  <a:cubicBezTo>
                    <a:pt x="53" y="281"/>
                    <a:pt x="52" y="278"/>
                    <a:pt x="53" y="274"/>
                  </a:cubicBezTo>
                  <a:cubicBezTo>
                    <a:pt x="53" y="273"/>
                    <a:pt x="55" y="269"/>
                    <a:pt x="52" y="269"/>
                  </a:cubicBezTo>
                  <a:cubicBezTo>
                    <a:pt x="51" y="269"/>
                    <a:pt x="51" y="271"/>
                    <a:pt x="51" y="273"/>
                  </a:cubicBezTo>
                  <a:cubicBezTo>
                    <a:pt x="51" y="277"/>
                    <a:pt x="49" y="286"/>
                    <a:pt x="47" y="289"/>
                  </a:cubicBezTo>
                  <a:cubicBezTo>
                    <a:pt x="46" y="272"/>
                    <a:pt x="49" y="256"/>
                    <a:pt x="49" y="238"/>
                  </a:cubicBezTo>
                  <a:cubicBezTo>
                    <a:pt x="49" y="215"/>
                    <a:pt x="51" y="190"/>
                    <a:pt x="51" y="168"/>
                  </a:cubicBezTo>
                  <a:cubicBezTo>
                    <a:pt x="51" y="161"/>
                    <a:pt x="50" y="153"/>
                    <a:pt x="51" y="147"/>
                  </a:cubicBezTo>
                  <a:cubicBezTo>
                    <a:pt x="51" y="144"/>
                    <a:pt x="52" y="142"/>
                    <a:pt x="51" y="140"/>
                  </a:cubicBezTo>
                  <a:cubicBezTo>
                    <a:pt x="50" y="136"/>
                    <a:pt x="53" y="133"/>
                    <a:pt x="52" y="127"/>
                  </a:cubicBezTo>
                  <a:cubicBezTo>
                    <a:pt x="51" y="123"/>
                    <a:pt x="53" y="119"/>
                    <a:pt x="52" y="115"/>
                  </a:cubicBezTo>
                  <a:cubicBezTo>
                    <a:pt x="51" y="112"/>
                    <a:pt x="50" y="102"/>
                    <a:pt x="54" y="101"/>
                  </a:cubicBezTo>
                  <a:cubicBezTo>
                    <a:pt x="58" y="99"/>
                    <a:pt x="66" y="103"/>
                    <a:pt x="69" y="101"/>
                  </a:cubicBezTo>
                  <a:cubicBezTo>
                    <a:pt x="66" y="98"/>
                    <a:pt x="58" y="100"/>
                    <a:pt x="53" y="98"/>
                  </a:cubicBezTo>
                  <a:cubicBezTo>
                    <a:pt x="52" y="90"/>
                    <a:pt x="54" y="80"/>
                    <a:pt x="52" y="73"/>
                  </a:cubicBezTo>
                  <a:cubicBezTo>
                    <a:pt x="48" y="78"/>
                    <a:pt x="52" y="91"/>
                    <a:pt x="50" y="98"/>
                  </a:cubicBezTo>
                  <a:cubicBezTo>
                    <a:pt x="48" y="81"/>
                    <a:pt x="49" y="61"/>
                    <a:pt x="50" y="45"/>
                  </a:cubicBezTo>
                  <a:cubicBezTo>
                    <a:pt x="46" y="49"/>
                    <a:pt x="47" y="58"/>
                    <a:pt x="47" y="65"/>
                  </a:cubicBezTo>
                  <a:cubicBezTo>
                    <a:pt x="46" y="76"/>
                    <a:pt x="47" y="88"/>
                    <a:pt x="46" y="98"/>
                  </a:cubicBezTo>
                  <a:cubicBezTo>
                    <a:pt x="36" y="99"/>
                    <a:pt x="23" y="98"/>
                    <a:pt x="13" y="98"/>
                  </a:cubicBezTo>
                  <a:cubicBezTo>
                    <a:pt x="11" y="98"/>
                    <a:pt x="1" y="99"/>
                    <a:pt x="0" y="101"/>
                  </a:cubicBezTo>
                  <a:cubicBezTo>
                    <a:pt x="0" y="104"/>
                    <a:pt x="5" y="102"/>
                    <a:pt x="5" y="102"/>
                  </a:cubicBezTo>
                  <a:cubicBezTo>
                    <a:pt x="16" y="99"/>
                    <a:pt x="33" y="101"/>
                    <a:pt x="47" y="101"/>
                  </a:cubicBezTo>
                  <a:cubicBezTo>
                    <a:pt x="47" y="131"/>
                    <a:pt x="45" y="164"/>
                    <a:pt x="44" y="192"/>
                  </a:cubicBezTo>
                  <a:cubicBezTo>
                    <a:pt x="44" y="196"/>
                    <a:pt x="45" y="200"/>
                    <a:pt x="44" y="202"/>
                  </a:cubicBezTo>
                  <a:cubicBezTo>
                    <a:pt x="44" y="203"/>
                    <a:pt x="42" y="204"/>
                    <a:pt x="42" y="205"/>
                  </a:cubicBezTo>
                  <a:cubicBezTo>
                    <a:pt x="41" y="208"/>
                    <a:pt x="42" y="215"/>
                    <a:pt x="44" y="217"/>
                  </a:cubicBezTo>
                  <a:cubicBezTo>
                    <a:pt x="45" y="218"/>
                    <a:pt x="46" y="218"/>
                    <a:pt x="47" y="219"/>
                  </a:cubicBezTo>
                  <a:cubicBezTo>
                    <a:pt x="47" y="220"/>
                    <a:pt x="47" y="223"/>
                    <a:pt x="47" y="226"/>
                  </a:cubicBezTo>
                  <a:cubicBezTo>
                    <a:pt x="46" y="230"/>
                    <a:pt x="47" y="236"/>
                    <a:pt x="47" y="240"/>
                  </a:cubicBezTo>
                  <a:cubicBezTo>
                    <a:pt x="46" y="256"/>
                    <a:pt x="44" y="273"/>
                    <a:pt x="44" y="291"/>
                  </a:cubicBezTo>
                  <a:cubicBezTo>
                    <a:pt x="44" y="296"/>
                    <a:pt x="44" y="301"/>
                    <a:pt x="40" y="303"/>
                  </a:cubicBezTo>
                  <a:cubicBezTo>
                    <a:pt x="39" y="301"/>
                    <a:pt x="38" y="299"/>
                    <a:pt x="36" y="301"/>
                  </a:cubicBezTo>
                  <a:cubicBezTo>
                    <a:pt x="34" y="308"/>
                    <a:pt x="33" y="314"/>
                    <a:pt x="30" y="319"/>
                  </a:cubicBezTo>
                  <a:cubicBezTo>
                    <a:pt x="25" y="328"/>
                    <a:pt x="13" y="331"/>
                    <a:pt x="9" y="341"/>
                  </a:cubicBezTo>
                  <a:cubicBezTo>
                    <a:pt x="12" y="342"/>
                    <a:pt x="16" y="338"/>
                    <a:pt x="18" y="336"/>
                  </a:cubicBezTo>
                  <a:cubicBezTo>
                    <a:pt x="24" y="331"/>
                    <a:pt x="29" y="323"/>
                    <a:pt x="36" y="320"/>
                  </a:cubicBezTo>
                  <a:cubicBezTo>
                    <a:pt x="35" y="324"/>
                    <a:pt x="37" y="330"/>
                    <a:pt x="35" y="334"/>
                  </a:cubicBezTo>
                  <a:cubicBezTo>
                    <a:pt x="33" y="336"/>
                    <a:pt x="27" y="336"/>
                    <a:pt x="30" y="341"/>
                  </a:cubicBezTo>
                  <a:cubicBezTo>
                    <a:pt x="32" y="342"/>
                    <a:pt x="33" y="340"/>
                    <a:pt x="35" y="340"/>
                  </a:cubicBezTo>
                  <a:cubicBezTo>
                    <a:pt x="35" y="347"/>
                    <a:pt x="35" y="356"/>
                    <a:pt x="31" y="361"/>
                  </a:cubicBezTo>
                  <a:cubicBezTo>
                    <a:pt x="35" y="361"/>
                    <a:pt x="34" y="366"/>
                    <a:pt x="33" y="368"/>
                  </a:cubicBezTo>
                  <a:cubicBezTo>
                    <a:pt x="30" y="373"/>
                    <a:pt x="18" y="366"/>
                    <a:pt x="14" y="367"/>
                  </a:cubicBezTo>
                  <a:cubicBezTo>
                    <a:pt x="13" y="367"/>
                    <a:pt x="12" y="369"/>
                    <a:pt x="12" y="369"/>
                  </a:cubicBezTo>
                  <a:cubicBezTo>
                    <a:pt x="12" y="372"/>
                    <a:pt x="19" y="372"/>
                    <a:pt x="21" y="372"/>
                  </a:cubicBezTo>
                  <a:cubicBezTo>
                    <a:pt x="24" y="373"/>
                    <a:pt x="29" y="374"/>
                    <a:pt x="32" y="375"/>
                  </a:cubicBezTo>
                  <a:cubicBezTo>
                    <a:pt x="32" y="377"/>
                    <a:pt x="26" y="376"/>
                    <a:pt x="27" y="378"/>
                  </a:cubicBezTo>
                  <a:cubicBezTo>
                    <a:pt x="27" y="380"/>
                    <a:pt x="31" y="379"/>
                    <a:pt x="32" y="380"/>
                  </a:cubicBezTo>
                  <a:cubicBezTo>
                    <a:pt x="33" y="382"/>
                    <a:pt x="30" y="383"/>
                    <a:pt x="30" y="385"/>
                  </a:cubicBezTo>
                  <a:cubicBezTo>
                    <a:pt x="31" y="389"/>
                    <a:pt x="37" y="384"/>
                    <a:pt x="36" y="381"/>
                  </a:cubicBezTo>
                  <a:cubicBezTo>
                    <a:pt x="40" y="381"/>
                    <a:pt x="43" y="379"/>
                    <a:pt x="43" y="386"/>
                  </a:cubicBezTo>
                  <a:cubicBezTo>
                    <a:pt x="43" y="402"/>
                    <a:pt x="42" y="415"/>
                    <a:pt x="41" y="430"/>
                  </a:cubicBezTo>
                  <a:cubicBezTo>
                    <a:pt x="40" y="440"/>
                    <a:pt x="39" y="452"/>
                    <a:pt x="36" y="462"/>
                  </a:cubicBezTo>
                  <a:cubicBezTo>
                    <a:pt x="36" y="463"/>
                    <a:pt x="34" y="468"/>
                    <a:pt x="38" y="468"/>
                  </a:cubicBezTo>
                  <a:cubicBezTo>
                    <a:pt x="41" y="468"/>
                    <a:pt x="41" y="462"/>
                    <a:pt x="41" y="458"/>
                  </a:cubicBezTo>
                  <a:cubicBezTo>
                    <a:pt x="42" y="453"/>
                    <a:pt x="43" y="449"/>
                    <a:pt x="43" y="445"/>
                  </a:cubicBezTo>
                  <a:cubicBezTo>
                    <a:pt x="45" y="434"/>
                    <a:pt x="43" y="423"/>
                    <a:pt x="45" y="411"/>
                  </a:cubicBezTo>
                  <a:cubicBezTo>
                    <a:pt x="46" y="405"/>
                    <a:pt x="45" y="399"/>
                    <a:pt x="45" y="394"/>
                  </a:cubicBezTo>
                  <a:cubicBezTo>
                    <a:pt x="45" y="392"/>
                    <a:pt x="45" y="380"/>
                    <a:pt x="47" y="379"/>
                  </a:cubicBezTo>
                  <a:cubicBezTo>
                    <a:pt x="49" y="377"/>
                    <a:pt x="57" y="378"/>
                    <a:pt x="61" y="378"/>
                  </a:cubicBezTo>
                  <a:cubicBezTo>
                    <a:pt x="76" y="378"/>
                    <a:pt x="90" y="378"/>
                    <a:pt x="105" y="378"/>
                  </a:cubicBezTo>
                  <a:cubicBezTo>
                    <a:pt x="123" y="378"/>
                    <a:pt x="140" y="378"/>
                    <a:pt x="156" y="382"/>
                  </a:cubicBezTo>
                  <a:cubicBezTo>
                    <a:pt x="154" y="394"/>
                    <a:pt x="158" y="406"/>
                    <a:pt x="155" y="415"/>
                  </a:cubicBezTo>
                  <a:cubicBezTo>
                    <a:pt x="152" y="421"/>
                    <a:pt x="144" y="426"/>
                    <a:pt x="136" y="424"/>
                  </a:cubicBezTo>
                  <a:cubicBezTo>
                    <a:pt x="135" y="424"/>
                    <a:pt x="135" y="422"/>
                    <a:pt x="133" y="422"/>
                  </a:cubicBezTo>
                  <a:cubicBezTo>
                    <a:pt x="132" y="422"/>
                    <a:pt x="131" y="424"/>
                    <a:pt x="130" y="425"/>
                  </a:cubicBezTo>
                  <a:cubicBezTo>
                    <a:pt x="126" y="426"/>
                    <a:pt x="118" y="426"/>
                    <a:pt x="116" y="424"/>
                  </a:cubicBezTo>
                  <a:cubicBezTo>
                    <a:pt x="115" y="423"/>
                    <a:pt x="116" y="413"/>
                    <a:pt x="115" y="410"/>
                  </a:cubicBezTo>
                  <a:cubicBezTo>
                    <a:pt x="115" y="405"/>
                    <a:pt x="115" y="398"/>
                    <a:pt x="116" y="394"/>
                  </a:cubicBezTo>
                  <a:cubicBezTo>
                    <a:pt x="116" y="393"/>
                    <a:pt x="119" y="391"/>
                    <a:pt x="118" y="389"/>
                  </a:cubicBezTo>
                  <a:cubicBezTo>
                    <a:pt x="118" y="388"/>
                    <a:pt x="115" y="388"/>
                    <a:pt x="114" y="390"/>
                  </a:cubicBezTo>
                  <a:cubicBezTo>
                    <a:pt x="112" y="395"/>
                    <a:pt x="115" y="403"/>
                    <a:pt x="113" y="407"/>
                  </a:cubicBezTo>
                  <a:cubicBezTo>
                    <a:pt x="111" y="408"/>
                    <a:pt x="110" y="408"/>
                    <a:pt x="110" y="410"/>
                  </a:cubicBezTo>
                  <a:cubicBezTo>
                    <a:pt x="110" y="410"/>
                    <a:pt x="115" y="420"/>
                    <a:pt x="110" y="421"/>
                  </a:cubicBezTo>
                  <a:cubicBezTo>
                    <a:pt x="106" y="422"/>
                    <a:pt x="104" y="417"/>
                    <a:pt x="104" y="414"/>
                  </a:cubicBezTo>
                  <a:cubicBezTo>
                    <a:pt x="104" y="409"/>
                    <a:pt x="104" y="401"/>
                    <a:pt x="106" y="396"/>
                  </a:cubicBezTo>
                  <a:cubicBezTo>
                    <a:pt x="107" y="395"/>
                    <a:pt x="110" y="393"/>
                    <a:pt x="110" y="392"/>
                  </a:cubicBezTo>
                  <a:cubicBezTo>
                    <a:pt x="109" y="388"/>
                    <a:pt x="102" y="396"/>
                    <a:pt x="103" y="398"/>
                  </a:cubicBezTo>
                  <a:cubicBezTo>
                    <a:pt x="99" y="407"/>
                    <a:pt x="104" y="421"/>
                    <a:pt x="101" y="429"/>
                  </a:cubicBezTo>
                  <a:cubicBezTo>
                    <a:pt x="100" y="433"/>
                    <a:pt x="94" y="434"/>
                    <a:pt x="100" y="437"/>
                  </a:cubicBezTo>
                  <a:cubicBezTo>
                    <a:pt x="98" y="438"/>
                    <a:pt x="98" y="441"/>
                    <a:pt x="98" y="443"/>
                  </a:cubicBezTo>
                  <a:cubicBezTo>
                    <a:pt x="95" y="443"/>
                    <a:pt x="88" y="442"/>
                    <a:pt x="88" y="446"/>
                  </a:cubicBezTo>
                  <a:cubicBezTo>
                    <a:pt x="89" y="450"/>
                    <a:pt x="94" y="447"/>
                    <a:pt x="98" y="449"/>
                  </a:cubicBezTo>
                  <a:cubicBezTo>
                    <a:pt x="101" y="450"/>
                    <a:pt x="103" y="453"/>
                    <a:pt x="103" y="456"/>
                  </a:cubicBezTo>
                  <a:cubicBezTo>
                    <a:pt x="103" y="460"/>
                    <a:pt x="103" y="472"/>
                    <a:pt x="106" y="472"/>
                  </a:cubicBezTo>
                  <a:cubicBezTo>
                    <a:pt x="111" y="473"/>
                    <a:pt x="112" y="463"/>
                    <a:pt x="113" y="460"/>
                  </a:cubicBezTo>
                  <a:cubicBezTo>
                    <a:pt x="113" y="462"/>
                    <a:pt x="114" y="465"/>
                    <a:pt x="114" y="468"/>
                  </a:cubicBezTo>
                  <a:cubicBezTo>
                    <a:pt x="114" y="470"/>
                    <a:pt x="111" y="477"/>
                    <a:pt x="115" y="476"/>
                  </a:cubicBezTo>
                  <a:cubicBezTo>
                    <a:pt x="116" y="476"/>
                    <a:pt x="117" y="470"/>
                    <a:pt x="117" y="469"/>
                  </a:cubicBezTo>
                  <a:cubicBezTo>
                    <a:pt x="118" y="463"/>
                    <a:pt x="115" y="457"/>
                    <a:pt x="116" y="453"/>
                  </a:cubicBezTo>
                  <a:cubicBezTo>
                    <a:pt x="128" y="451"/>
                    <a:pt x="140" y="451"/>
                    <a:pt x="152" y="450"/>
                  </a:cubicBezTo>
                  <a:cubicBezTo>
                    <a:pt x="152" y="452"/>
                    <a:pt x="153" y="454"/>
                    <a:pt x="155" y="454"/>
                  </a:cubicBezTo>
                  <a:cubicBezTo>
                    <a:pt x="157" y="454"/>
                    <a:pt x="157" y="450"/>
                    <a:pt x="158" y="449"/>
                  </a:cubicBezTo>
                  <a:cubicBezTo>
                    <a:pt x="159" y="449"/>
                    <a:pt x="163" y="448"/>
                    <a:pt x="163" y="448"/>
                  </a:cubicBezTo>
                  <a:cubicBezTo>
                    <a:pt x="166" y="447"/>
                    <a:pt x="169" y="447"/>
                    <a:pt x="171" y="447"/>
                  </a:cubicBezTo>
                  <a:cubicBezTo>
                    <a:pt x="182" y="445"/>
                    <a:pt x="194" y="445"/>
                    <a:pt x="205" y="447"/>
                  </a:cubicBezTo>
                  <a:cubicBezTo>
                    <a:pt x="213" y="448"/>
                    <a:pt x="222" y="447"/>
                    <a:pt x="227" y="449"/>
                  </a:cubicBezTo>
                  <a:cubicBezTo>
                    <a:pt x="227" y="450"/>
                    <a:pt x="229" y="452"/>
                    <a:pt x="230" y="452"/>
                  </a:cubicBezTo>
                  <a:cubicBezTo>
                    <a:pt x="232" y="452"/>
                    <a:pt x="233" y="451"/>
                    <a:pt x="234" y="450"/>
                  </a:cubicBezTo>
                  <a:cubicBezTo>
                    <a:pt x="236" y="449"/>
                    <a:pt x="239" y="450"/>
                    <a:pt x="242" y="450"/>
                  </a:cubicBezTo>
                  <a:cubicBezTo>
                    <a:pt x="249" y="450"/>
                    <a:pt x="256" y="448"/>
                    <a:pt x="261" y="448"/>
                  </a:cubicBezTo>
                  <a:cubicBezTo>
                    <a:pt x="261" y="449"/>
                    <a:pt x="261" y="451"/>
                    <a:pt x="262" y="452"/>
                  </a:cubicBezTo>
                  <a:cubicBezTo>
                    <a:pt x="263" y="453"/>
                    <a:pt x="266" y="451"/>
                    <a:pt x="267" y="451"/>
                  </a:cubicBezTo>
                  <a:cubicBezTo>
                    <a:pt x="268" y="454"/>
                    <a:pt x="266" y="465"/>
                    <a:pt x="269" y="466"/>
                  </a:cubicBezTo>
                  <a:cubicBezTo>
                    <a:pt x="275" y="466"/>
                    <a:pt x="269" y="452"/>
                    <a:pt x="270" y="448"/>
                  </a:cubicBezTo>
                  <a:cubicBezTo>
                    <a:pt x="275" y="447"/>
                    <a:pt x="281" y="450"/>
                    <a:pt x="285" y="449"/>
                  </a:cubicBezTo>
                  <a:cubicBezTo>
                    <a:pt x="286" y="444"/>
                    <a:pt x="279" y="445"/>
                    <a:pt x="278" y="442"/>
                  </a:cubicBezTo>
                  <a:cubicBezTo>
                    <a:pt x="281" y="441"/>
                    <a:pt x="282" y="440"/>
                    <a:pt x="285" y="440"/>
                  </a:cubicBezTo>
                  <a:cubicBezTo>
                    <a:pt x="286" y="440"/>
                    <a:pt x="286" y="438"/>
                    <a:pt x="287" y="438"/>
                  </a:cubicBezTo>
                  <a:cubicBezTo>
                    <a:pt x="289" y="437"/>
                    <a:pt x="301" y="438"/>
                    <a:pt x="306" y="439"/>
                  </a:cubicBezTo>
                  <a:cubicBezTo>
                    <a:pt x="310" y="440"/>
                    <a:pt x="314" y="440"/>
                    <a:pt x="318" y="440"/>
                  </a:cubicBezTo>
                  <a:cubicBezTo>
                    <a:pt x="319" y="440"/>
                    <a:pt x="330" y="442"/>
                    <a:pt x="330" y="440"/>
                  </a:cubicBezTo>
                  <a:cubicBezTo>
                    <a:pt x="332" y="435"/>
                    <a:pt x="317" y="437"/>
                    <a:pt x="316" y="437"/>
                  </a:cubicBezTo>
                  <a:cubicBezTo>
                    <a:pt x="300" y="439"/>
                    <a:pt x="283" y="433"/>
                    <a:pt x="269" y="433"/>
                  </a:cubicBezTo>
                  <a:cubicBezTo>
                    <a:pt x="269" y="429"/>
                    <a:pt x="268" y="425"/>
                    <a:pt x="269" y="422"/>
                  </a:cubicBezTo>
                  <a:cubicBezTo>
                    <a:pt x="279" y="422"/>
                    <a:pt x="292" y="420"/>
                    <a:pt x="303" y="420"/>
                  </a:cubicBezTo>
                  <a:cubicBezTo>
                    <a:pt x="305" y="420"/>
                    <a:pt x="319" y="422"/>
                    <a:pt x="320" y="420"/>
                  </a:cubicBezTo>
                  <a:cubicBezTo>
                    <a:pt x="322" y="418"/>
                    <a:pt x="316" y="416"/>
                    <a:pt x="315" y="416"/>
                  </a:cubicBezTo>
                  <a:cubicBezTo>
                    <a:pt x="312" y="415"/>
                    <a:pt x="310" y="414"/>
                    <a:pt x="308" y="415"/>
                  </a:cubicBezTo>
                  <a:cubicBezTo>
                    <a:pt x="307" y="415"/>
                    <a:pt x="308" y="417"/>
                    <a:pt x="307" y="418"/>
                  </a:cubicBezTo>
                  <a:cubicBezTo>
                    <a:pt x="294" y="418"/>
                    <a:pt x="286" y="419"/>
                    <a:pt x="273" y="419"/>
                  </a:cubicBezTo>
                  <a:cubicBezTo>
                    <a:pt x="266" y="419"/>
                    <a:pt x="267" y="413"/>
                    <a:pt x="267" y="406"/>
                  </a:cubicBezTo>
                  <a:cubicBezTo>
                    <a:pt x="267" y="401"/>
                    <a:pt x="267" y="396"/>
                    <a:pt x="269" y="391"/>
                  </a:cubicBezTo>
                  <a:cubicBezTo>
                    <a:pt x="269" y="390"/>
                    <a:pt x="273" y="383"/>
                    <a:pt x="269" y="382"/>
                  </a:cubicBezTo>
                  <a:cubicBezTo>
                    <a:pt x="268" y="382"/>
                    <a:pt x="268" y="384"/>
                    <a:pt x="268" y="387"/>
                  </a:cubicBezTo>
                  <a:cubicBezTo>
                    <a:pt x="266" y="394"/>
                    <a:pt x="264" y="405"/>
                    <a:pt x="263" y="413"/>
                  </a:cubicBezTo>
                  <a:cubicBezTo>
                    <a:pt x="261" y="402"/>
                    <a:pt x="262" y="388"/>
                    <a:pt x="262" y="377"/>
                  </a:cubicBezTo>
                  <a:cubicBezTo>
                    <a:pt x="265" y="376"/>
                    <a:pt x="267" y="377"/>
                    <a:pt x="270" y="376"/>
                  </a:cubicBezTo>
                  <a:cubicBezTo>
                    <a:pt x="271" y="376"/>
                    <a:pt x="272" y="373"/>
                    <a:pt x="273" y="373"/>
                  </a:cubicBezTo>
                  <a:cubicBezTo>
                    <a:pt x="277" y="372"/>
                    <a:pt x="280" y="374"/>
                    <a:pt x="284" y="373"/>
                  </a:cubicBezTo>
                  <a:cubicBezTo>
                    <a:pt x="284" y="376"/>
                    <a:pt x="287" y="375"/>
                    <a:pt x="290" y="375"/>
                  </a:cubicBezTo>
                  <a:cubicBezTo>
                    <a:pt x="294" y="376"/>
                    <a:pt x="302" y="378"/>
                    <a:pt x="303" y="376"/>
                  </a:cubicBezTo>
                  <a:cubicBezTo>
                    <a:pt x="305" y="373"/>
                    <a:pt x="292" y="366"/>
                    <a:pt x="293" y="373"/>
                  </a:cubicBezTo>
                  <a:cubicBezTo>
                    <a:pt x="291" y="373"/>
                    <a:pt x="289" y="373"/>
                    <a:pt x="287" y="373"/>
                  </a:cubicBezTo>
                  <a:cubicBezTo>
                    <a:pt x="290" y="364"/>
                    <a:pt x="274" y="372"/>
                    <a:pt x="270" y="368"/>
                  </a:cubicBezTo>
                  <a:cubicBezTo>
                    <a:pt x="268" y="367"/>
                    <a:pt x="268" y="358"/>
                    <a:pt x="268" y="356"/>
                  </a:cubicBezTo>
                  <a:cubicBezTo>
                    <a:pt x="267" y="352"/>
                    <a:pt x="267" y="348"/>
                    <a:pt x="267" y="344"/>
                  </a:cubicBezTo>
                  <a:cubicBezTo>
                    <a:pt x="271" y="344"/>
                    <a:pt x="280" y="344"/>
                    <a:pt x="279" y="340"/>
                  </a:cubicBezTo>
                  <a:cubicBezTo>
                    <a:pt x="278" y="337"/>
                    <a:pt x="271" y="339"/>
                    <a:pt x="268" y="339"/>
                  </a:cubicBezTo>
                  <a:cubicBezTo>
                    <a:pt x="267" y="333"/>
                    <a:pt x="269" y="328"/>
                    <a:pt x="270" y="324"/>
                  </a:cubicBezTo>
                  <a:cubicBezTo>
                    <a:pt x="276" y="323"/>
                    <a:pt x="270" y="319"/>
                    <a:pt x="271" y="317"/>
                  </a:cubicBezTo>
                  <a:cubicBezTo>
                    <a:pt x="274" y="316"/>
                    <a:pt x="278" y="317"/>
                    <a:pt x="282" y="317"/>
                  </a:cubicBezTo>
                  <a:cubicBezTo>
                    <a:pt x="287" y="317"/>
                    <a:pt x="297" y="319"/>
                    <a:pt x="299" y="317"/>
                  </a:cubicBezTo>
                  <a:cubicBezTo>
                    <a:pt x="300" y="317"/>
                    <a:pt x="301" y="316"/>
                    <a:pt x="302" y="315"/>
                  </a:cubicBezTo>
                  <a:cubicBezTo>
                    <a:pt x="304" y="314"/>
                    <a:pt x="315" y="316"/>
                    <a:pt x="315" y="312"/>
                  </a:cubicBezTo>
                  <a:cubicBezTo>
                    <a:pt x="315" y="306"/>
                    <a:pt x="301" y="312"/>
                    <a:pt x="298" y="312"/>
                  </a:cubicBezTo>
                  <a:cubicBezTo>
                    <a:pt x="296" y="312"/>
                    <a:pt x="294" y="311"/>
                    <a:pt x="293" y="311"/>
                  </a:cubicBezTo>
                  <a:cubicBezTo>
                    <a:pt x="291" y="311"/>
                    <a:pt x="291" y="313"/>
                    <a:pt x="289" y="313"/>
                  </a:cubicBezTo>
                  <a:cubicBezTo>
                    <a:pt x="285" y="314"/>
                    <a:pt x="281" y="310"/>
                    <a:pt x="278" y="311"/>
                  </a:cubicBezTo>
                  <a:cubicBezTo>
                    <a:pt x="275" y="311"/>
                    <a:pt x="271" y="314"/>
                    <a:pt x="268" y="311"/>
                  </a:cubicBezTo>
                  <a:cubicBezTo>
                    <a:pt x="269" y="308"/>
                    <a:pt x="268" y="303"/>
                    <a:pt x="264" y="305"/>
                  </a:cubicBezTo>
                  <a:cubicBezTo>
                    <a:pt x="264" y="289"/>
                    <a:pt x="264" y="272"/>
                    <a:pt x="264" y="255"/>
                  </a:cubicBezTo>
                  <a:cubicBezTo>
                    <a:pt x="264" y="247"/>
                    <a:pt x="265" y="238"/>
                    <a:pt x="265" y="231"/>
                  </a:cubicBezTo>
                  <a:cubicBezTo>
                    <a:pt x="265" y="229"/>
                    <a:pt x="263" y="226"/>
                    <a:pt x="263" y="223"/>
                  </a:cubicBezTo>
                  <a:cubicBezTo>
                    <a:pt x="263" y="219"/>
                    <a:pt x="265" y="211"/>
                    <a:pt x="264" y="204"/>
                  </a:cubicBezTo>
                  <a:cubicBezTo>
                    <a:pt x="263" y="203"/>
                    <a:pt x="263" y="194"/>
                    <a:pt x="260" y="194"/>
                  </a:cubicBezTo>
                  <a:cubicBezTo>
                    <a:pt x="258" y="195"/>
                    <a:pt x="262" y="209"/>
                    <a:pt x="262" y="212"/>
                  </a:cubicBezTo>
                  <a:cubicBezTo>
                    <a:pt x="262" y="240"/>
                    <a:pt x="263" y="269"/>
                    <a:pt x="262" y="298"/>
                  </a:cubicBezTo>
                  <a:cubicBezTo>
                    <a:pt x="262" y="301"/>
                    <a:pt x="262" y="310"/>
                    <a:pt x="261" y="311"/>
                  </a:cubicBezTo>
                  <a:cubicBezTo>
                    <a:pt x="259" y="313"/>
                    <a:pt x="250" y="312"/>
                    <a:pt x="248" y="311"/>
                  </a:cubicBezTo>
                  <a:cubicBezTo>
                    <a:pt x="244" y="311"/>
                    <a:pt x="240" y="311"/>
                    <a:pt x="236" y="310"/>
                  </a:cubicBezTo>
                  <a:cubicBezTo>
                    <a:pt x="237" y="282"/>
                    <a:pt x="236" y="255"/>
                    <a:pt x="237" y="229"/>
                  </a:cubicBezTo>
                  <a:cubicBezTo>
                    <a:pt x="238" y="189"/>
                    <a:pt x="244" y="151"/>
                    <a:pt x="245" y="111"/>
                  </a:cubicBezTo>
                  <a:cubicBezTo>
                    <a:pt x="273" y="113"/>
                    <a:pt x="301" y="109"/>
                    <a:pt x="327" y="118"/>
                  </a:cubicBezTo>
                  <a:cubicBezTo>
                    <a:pt x="335" y="113"/>
                    <a:pt x="317" y="111"/>
                    <a:pt x="311" y="110"/>
                  </a:cubicBezTo>
                  <a:cubicBezTo>
                    <a:pt x="291" y="108"/>
                    <a:pt x="265" y="111"/>
                    <a:pt x="245" y="110"/>
                  </a:cubicBezTo>
                  <a:cubicBezTo>
                    <a:pt x="244" y="99"/>
                    <a:pt x="244" y="83"/>
                    <a:pt x="244" y="71"/>
                  </a:cubicBezTo>
                  <a:cubicBezTo>
                    <a:pt x="244" y="69"/>
                    <a:pt x="246" y="66"/>
                    <a:pt x="244" y="65"/>
                  </a:cubicBezTo>
                  <a:cubicBezTo>
                    <a:pt x="243" y="63"/>
                    <a:pt x="240" y="65"/>
                    <a:pt x="239" y="65"/>
                  </a:cubicBezTo>
                  <a:cubicBezTo>
                    <a:pt x="238" y="64"/>
                    <a:pt x="238" y="59"/>
                    <a:pt x="239" y="58"/>
                  </a:cubicBezTo>
                  <a:cubicBezTo>
                    <a:pt x="239" y="54"/>
                    <a:pt x="244" y="52"/>
                    <a:pt x="246" y="50"/>
                  </a:cubicBezTo>
                  <a:cubicBezTo>
                    <a:pt x="247" y="51"/>
                    <a:pt x="247" y="53"/>
                    <a:pt x="249" y="53"/>
                  </a:cubicBezTo>
                  <a:cubicBezTo>
                    <a:pt x="251" y="50"/>
                    <a:pt x="247" y="49"/>
                    <a:pt x="247" y="47"/>
                  </a:cubicBezTo>
                  <a:cubicBezTo>
                    <a:pt x="248" y="44"/>
                    <a:pt x="256" y="36"/>
                    <a:pt x="259" y="33"/>
                  </a:cubicBezTo>
                  <a:cubicBezTo>
                    <a:pt x="261" y="31"/>
                    <a:pt x="261" y="29"/>
                    <a:pt x="262" y="27"/>
                  </a:cubicBezTo>
                  <a:cubicBezTo>
                    <a:pt x="263" y="25"/>
                    <a:pt x="268" y="22"/>
                    <a:pt x="267" y="20"/>
                  </a:cubicBezTo>
                  <a:cubicBezTo>
                    <a:pt x="266" y="16"/>
                    <a:pt x="259" y="22"/>
                    <a:pt x="258" y="24"/>
                  </a:cubicBezTo>
                  <a:cubicBezTo>
                    <a:pt x="257" y="28"/>
                    <a:pt x="255" y="28"/>
                    <a:pt x="253" y="31"/>
                  </a:cubicBezTo>
                  <a:cubicBezTo>
                    <a:pt x="251" y="35"/>
                    <a:pt x="250" y="40"/>
                    <a:pt x="246" y="42"/>
                  </a:cubicBezTo>
                  <a:cubicBezTo>
                    <a:pt x="243" y="34"/>
                    <a:pt x="237" y="26"/>
                    <a:pt x="235" y="18"/>
                  </a:cubicBezTo>
                  <a:cubicBezTo>
                    <a:pt x="234" y="15"/>
                    <a:pt x="231" y="12"/>
                    <a:pt x="230" y="9"/>
                  </a:cubicBezTo>
                  <a:cubicBezTo>
                    <a:pt x="229" y="6"/>
                    <a:pt x="227" y="3"/>
                    <a:pt x="226" y="0"/>
                  </a:cubicBezTo>
                  <a:lnTo>
                    <a:pt x="223" y="0"/>
                  </a:lnTo>
                  <a:close/>
                  <a:moveTo>
                    <a:pt x="235" y="63"/>
                  </a:moveTo>
                  <a:cubicBezTo>
                    <a:pt x="235" y="63"/>
                    <a:pt x="235" y="63"/>
                    <a:pt x="235" y="63"/>
                  </a:cubicBezTo>
                  <a:cubicBezTo>
                    <a:pt x="235" y="68"/>
                    <a:pt x="231" y="70"/>
                    <a:pt x="228" y="72"/>
                  </a:cubicBezTo>
                  <a:cubicBezTo>
                    <a:pt x="229" y="68"/>
                    <a:pt x="233" y="66"/>
                    <a:pt x="235" y="63"/>
                  </a:cubicBezTo>
                  <a:close/>
                  <a:moveTo>
                    <a:pt x="239" y="73"/>
                  </a:moveTo>
                  <a:cubicBezTo>
                    <a:pt x="242" y="78"/>
                    <a:pt x="240" y="85"/>
                    <a:pt x="240" y="91"/>
                  </a:cubicBezTo>
                  <a:cubicBezTo>
                    <a:pt x="239" y="117"/>
                    <a:pt x="243" y="145"/>
                    <a:pt x="236" y="170"/>
                  </a:cubicBezTo>
                  <a:cubicBezTo>
                    <a:pt x="236" y="150"/>
                    <a:pt x="236" y="127"/>
                    <a:pt x="237" y="106"/>
                  </a:cubicBezTo>
                  <a:cubicBezTo>
                    <a:pt x="237" y="101"/>
                    <a:pt x="237" y="95"/>
                    <a:pt x="237" y="89"/>
                  </a:cubicBezTo>
                  <a:cubicBezTo>
                    <a:pt x="238" y="84"/>
                    <a:pt x="238" y="76"/>
                    <a:pt x="239" y="73"/>
                  </a:cubicBezTo>
                  <a:close/>
                  <a:moveTo>
                    <a:pt x="226" y="84"/>
                  </a:moveTo>
                  <a:cubicBezTo>
                    <a:pt x="227" y="91"/>
                    <a:pt x="227" y="98"/>
                    <a:pt x="226" y="105"/>
                  </a:cubicBezTo>
                  <a:cubicBezTo>
                    <a:pt x="226" y="106"/>
                    <a:pt x="224" y="106"/>
                    <a:pt x="224" y="106"/>
                  </a:cubicBezTo>
                  <a:cubicBezTo>
                    <a:pt x="225" y="98"/>
                    <a:pt x="219" y="87"/>
                    <a:pt x="226" y="84"/>
                  </a:cubicBezTo>
                  <a:close/>
                  <a:moveTo>
                    <a:pt x="219" y="93"/>
                  </a:moveTo>
                  <a:cubicBezTo>
                    <a:pt x="220" y="97"/>
                    <a:pt x="221" y="102"/>
                    <a:pt x="220" y="106"/>
                  </a:cubicBezTo>
                  <a:cubicBezTo>
                    <a:pt x="216" y="106"/>
                    <a:pt x="212" y="106"/>
                    <a:pt x="208" y="105"/>
                  </a:cubicBezTo>
                  <a:cubicBezTo>
                    <a:pt x="211" y="100"/>
                    <a:pt x="215" y="96"/>
                    <a:pt x="219" y="93"/>
                  </a:cubicBezTo>
                  <a:close/>
                  <a:moveTo>
                    <a:pt x="199" y="100"/>
                  </a:moveTo>
                  <a:cubicBezTo>
                    <a:pt x="198" y="101"/>
                    <a:pt x="198" y="104"/>
                    <a:pt x="196" y="103"/>
                  </a:cubicBezTo>
                  <a:cubicBezTo>
                    <a:pt x="196" y="101"/>
                    <a:pt x="198" y="101"/>
                    <a:pt x="199" y="100"/>
                  </a:cubicBezTo>
                  <a:close/>
                  <a:moveTo>
                    <a:pt x="50" y="101"/>
                  </a:moveTo>
                  <a:cubicBezTo>
                    <a:pt x="51" y="107"/>
                    <a:pt x="50" y="118"/>
                    <a:pt x="49" y="124"/>
                  </a:cubicBezTo>
                  <a:cubicBezTo>
                    <a:pt x="49" y="117"/>
                    <a:pt x="49" y="109"/>
                    <a:pt x="50" y="101"/>
                  </a:cubicBezTo>
                  <a:close/>
                  <a:moveTo>
                    <a:pt x="194" y="107"/>
                  </a:moveTo>
                  <a:cubicBezTo>
                    <a:pt x="192" y="107"/>
                    <a:pt x="190" y="107"/>
                    <a:pt x="189" y="107"/>
                  </a:cubicBezTo>
                  <a:cubicBezTo>
                    <a:pt x="190" y="104"/>
                    <a:pt x="192" y="105"/>
                    <a:pt x="194" y="107"/>
                  </a:cubicBezTo>
                  <a:close/>
                  <a:moveTo>
                    <a:pt x="192" y="110"/>
                  </a:moveTo>
                  <a:cubicBezTo>
                    <a:pt x="184" y="121"/>
                    <a:pt x="175" y="131"/>
                    <a:pt x="166" y="141"/>
                  </a:cubicBezTo>
                  <a:cubicBezTo>
                    <a:pt x="166" y="139"/>
                    <a:pt x="166" y="136"/>
                    <a:pt x="167" y="134"/>
                  </a:cubicBezTo>
                  <a:cubicBezTo>
                    <a:pt x="167" y="133"/>
                    <a:pt x="167" y="135"/>
                    <a:pt x="168" y="135"/>
                  </a:cubicBezTo>
                  <a:cubicBezTo>
                    <a:pt x="174" y="128"/>
                    <a:pt x="181" y="117"/>
                    <a:pt x="187" y="109"/>
                  </a:cubicBezTo>
                  <a:cubicBezTo>
                    <a:pt x="187" y="109"/>
                    <a:pt x="191" y="110"/>
                    <a:pt x="192" y="110"/>
                  </a:cubicBezTo>
                  <a:close/>
                  <a:moveTo>
                    <a:pt x="198" y="110"/>
                  </a:moveTo>
                  <a:cubicBezTo>
                    <a:pt x="191" y="123"/>
                    <a:pt x="179" y="138"/>
                    <a:pt x="168" y="148"/>
                  </a:cubicBezTo>
                  <a:cubicBezTo>
                    <a:pt x="178" y="135"/>
                    <a:pt x="188" y="122"/>
                    <a:pt x="198" y="110"/>
                  </a:cubicBezTo>
                  <a:close/>
                  <a:moveTo>
                    <a:pt x="219" y="111"/>
                  </a:moveTo>
                  <a:cubicBezTo>
                    <a:pt x="214" y="115"/>
                    <a:pt x="205" y="116"/>
                    <a:pt x="199" y="117"/>
                  </a:cubicBezTo>
                  <a:cubicBezTo>
                    <a:pt x="201" y="115"/>
                    <a:pt x="201" y="111"/>
                    <a:pt x="204" y="110"/>
                  </a:cubicBezTo>
                  <a:cubicBezTo>
                    <a:pt x="208" y="108"/>
                    <a:pt x="215" y="112"/>
                    <a:pt x="219" y="111"/>
                  </a:cubicBezTo>
                  <a:close/>
                  <a:moveTo>
                    <a:pt x="227" y="113"/>
                  </a:moveTo>
                  <a:cubicBezTo>
                    <a:pt x="227" y="117"/>
                    <a:pt x="227" y="121"/>
                    <a:pt x="227" y="124"/>
                  </a:cubicBezTo>
                  <a:cubicBezTo>
                    <a:pt x="226" y="125"/>
                    <a:pt x="225" y="124"/>
                    <a:pt x="224" y="125"/>
                  </a:cubicBezTo>
                  <a:cubicBezTo>
                    <a:pt x="223" y="122"/>
                    <a:pt x="224" y="118"/>
                    <a:pt x="224" y="114"/>
                  </a:cubicBezTo>
                  <a:cubicBezTo>
                    <a:pt x="225" y="114"/>
                    <a:pt x="225" y="113"/>
                    <a:pt x="227" y="113"/>
                  </a:cubicBezTo>
                  <a:close/>
                  <a:moveTo>
                    <a:pt x="220" y="116"/>
                  </a:moveTo>
                  <a:cubicBezTo>
                    <a:pt x="221" y="117"/>
                    <a:pt x="221" y="122"/>
                    <a:pt x="220" y="124"/>
                  </a:cubicBezTo>
                  <a:cubicBezTo>
                    <a:pt x="213" y="125"/>
                    <a:pt x="205" y="126"/>
                    <a:pt x="197" y="124"/>
                  </a:cubicBezTo>
                  <a:cubicBezTo>
                    <a:pt x="203" y="120"/>
                    <a:pt x="212" y="118"/>
                    <a:pt x="220" y="116"/>
                  </a:cubicBezTo>
                  <a:close/>
                  <a:moveTo>
                    <a:pt x="206" y="130"/>
                  </a:moveTo>
                  <a:cubicBezTo>
                    <a:pt x="201" y="132"/>
                    <a:pt x="183" y="133"/>
                    <a:pt x="185" y="140"/>
                  </a:cubicBezTo>
                  <a:cubicBezTo>
                    <a:pt x="186" y="144"/>
                    <a:pt x="198" y="143"/>
                    <a:pt x="202" y="144"/>
                  </a:cubicBezTo>
                  <a:cubicBezTo>
                    <a:pt x="197" y="148"/>
                    <a:pt x="182" y="146"/>
                    <a:pt x="180" y="153"/>
                  </a:cubicBezTo>
                  <a:cubicBezTo>
                    <a:pt x="178" y="157"/>
                    <a:pt x="183" y="156"/>
                    <a:pt x="188" y="156"/>
                  </a:cubicBezTo>
                  <a:cubicBezTo>
                    <a:pt x="196" y="157"/>
                    <a:pt x="209" y="157"/>
                    <a:pt x="217" y="157"/>
                  </a:cubicBezTo>
                  <a:cubicBezTo>
                    <a:pt x="208" y="160"/>
                    <a:pt x="194" y="160"/>
                    <a:pt x="185" y="163"/>
                  </a:cubicBezTo>
                  <a:cubicBezTo>
                    <a:pt x="178" y="165"/>
                    <a:pt x="172" y="170"/>
                    <a:pt x="184" y="170"/>
                  </a:cubicBezTo>
                  <a:cubicBezTo>
                    <a:pt x="192" y="169"/>
                    <a:pt x="199" y="170"/>
                    <a:pt x="206" y="171"/>
                  </a:cubicBezTo>
                  <a:cubicBezTo>
                    <a:pt x="198" y="172"/>
                    <a:pt x="187" y="174"/>
                    <a:pt x="179" y="177"/>
                  </a:cubicBezTo>
                  <a:cubicBezTo>
                    <a:pt x="178" y="177"/>
                    <a:pt x="177" y="179"/>
                    <a:pt x="176" y="179"/>
                  </a:cubicBezTo>
                  <a:cubicBezTo>
                    <a:pt x="173" y="179"/>
                    <a:pt x="169" y="174"/>
                    <a:pt x="166" y="177"/>
                  </a:cubicBezTo>
                  <a:cubicBezTo>
                    <a:pt x="167" y="171"/>
                    <a:pt x="165" y="163"/>
                    <a:pt x="167" y="156"/>
                  </a:cubicBezTo>
                  <a:cubicBezTo>
                    <a:pt x="167" y="152"/>
                    <a:pt x="174" y="147"/>
                    <a:pt x="177" y="144"/>
                  </a:cubicBezTo>
                  <a:cubicBezTo>
                    <a:pt x="182" y="138"/>
                    <a:pt x="186" y="132"/>
                    <a:pt x="191" y="127"/>
                  </a:cubicBezTo>
                  <a:cubicBezTo>
                    <a:pt x="192" y="126"/>
                    <a:pt x="203" y="131"/>
                    <a:pt x="206" y="130"/>
                  </a:cubicBezTo>
                  <a:close/>
                  <a:moveTo>
                    <a:pt x="227" y="129"/>
                  </a:moveTo>
                  <a:cubicBezTo>
                    <a:pt x="228" y="132"/>
                    <a:pt x="227" y="135"/>
                    <a:pt x="227" y="138"/>
                  </a:cubicBezTo>
                  <a:cubicBezTo>
                    <a:pt x="227" y="139"/>
                    <a:pt x="226" y="139"/>
                    <a:pt x="224" y="139"/>
                  </a:cubicBezTo>
                  <a:cubicBezTo>
                    <a:pt x="224" y="136"/>
                    <a:pt x="224" y="134"/>
                    <a:pt x="224" y="130"/>
                  </a:cubicBezTo>
                  <a:cubicBezTo>
                    <a:pt x="225" y="130"/>
                    <a:pt x="226" y="129"/>
                    <a:pt x="227" y="129"/>
                  </a:cubicBezTo>
                  <a:close/>
                  <a:moveTo>
                    <a:pt x="221" y="131"/>
                  </a:moveTo>
                  <a:cubicBezTo>
                    <a:pt x="221" y="133"/>
                    <a:pt x="221" y="137"/>
                    <a:pt x="220" y="139"/>
                  </a:cubicBezTo>
                  <a:cubicBezTo>
                    <a:pt x="212" y="140"/>
                    <a:pt x="200" y="141"/>
                    <a:pt x="193" y="139"/>
                  </a:cubicBezTo>
                  <a:cubicBezTo>
                    <a:pt x="200" y="134"/>
                    <a:pt x="211" y="132"/>
                    <a:pt x="221" y="131"/>
                  </a:cubicBezTo>
                  <a:close/>
                  <a:moveTo>
                    <a:pt x="227" y="144"/>
                  </a:moveTo>
                  <a:cubicBezTo>
                    <a:pt x="228" y="146"/>
                    <a:pt x="227" y="149"/>
                    <a:pt x="227" y="152"/>
                  </a:cubicBezTo>
                  <a:cubicBezTo>
                    <a:pt x="226" y="152"/>
                    <a:pt x="225" y="152"/>
                    <a:pt x="224" y="151"/>
                  </a:cubicBezTo>
                  <a:cubicBezTo>
                    <a:pt x="225" y="148"/>
                    <a:pt x="223" y="143"/>
                    <a:pt x="227" y="144"/>
                  </a:cubicBezTo>
                  <a:close/>
                  <a:moveTo>
                    <a:pt x="221" y="145"/>
                  </a:moveTo>
                  <a:cubicBezTo>
                    <a:pt x="221" y="147"/>
                    <a:pt x="222" y="150"/>
                    <a:pt x="221" y="152"/>
                  </a:cubicBezTo>
                  <a:cubicBezTo>
                    <a:pt x="211" y="154"/>
                    <a:pt x="200" y="154"/>
                    <a:pt x="189" y="152"/>
                  </a:cubicBezTo>
                  <a:cubicBezTo>
                    <a:pt x="197" y="148"/>
                    <a:pt x="211" y="147"/>
                    <a:pt x="221" y="145"/>
                  </a:cubicBezTo>
                  <a:close/>
                  <a:moveTo>
                    <a:pt x="227" y="158"/>
                  </a:moveTo>
                  <a:cubicBezTo>
                    <a:pt x="227" y="175"/>
                    <a:pt x="228" y="194"/>
                    <a:pt x="227" y="210"/>
                  </a:cubicBezTo>
                  <a:cubicBezTo>
                    <a:pt x="224" y="205"/>
                    <a:pt x="227" y="197"/>
                    <a:pt x="226" y="194"/>
                  </a:cubicBezTo>
                  <a:cubicBezTo>
                    <a:pt x="225" y="191"/>
                    <a:pt x="227" y="187"/>
                    <a:pt x="226" y="184"/>
                  </a:cubicBezTo>
                  <a:cubicBezTo>
                    <a:pt x="226" y="183"/>
                    <a:pt x="225" y="182"/>
                    <a:pt x="225" y="181"/>
                  </a:cubicBezTo>
                  <a:cubicBezTo>
                    <a:pt x="224" y="174"/>
                    <a:pt x="226" y="166"/>
                    <a:pt x="225" y="158"/>
                  </a:cubicBezTo>
                  <a:cubicBezTo>
                    <a:pt x="226" y="158"/>
                    <a:pt x="226" y="157"/>
                    <a:pt x="227" y="158"/>
                  </a:cubicBezTo>
                  <a:close/>
                  <a:moveTo>
                    <a:pt x="222" y="160"/>
                  </a:moveTo>
                  <a:cubicBezTo>
                    <a:pt x="222" y="162"/>
                    <a:pt x="222" y="164"/>
                    <a:pt x="222" y="165"/>
                  </a:cubicBezTo>
                  <a:cubicBezTo>
                    <a:pt x="212" y="167"/>
                    <a:pt x="201" y="166"/>
                    <a:pt x="192" y="166"/>
                  </a:cubicBezTo>
                  <a:cubicBezTo>
                    <a:pt x="201" y="163"/>
                    <a:pt x="212" y="161"/>
                    <a:pt x="222" y="160"/>
                  </a:cubicBezTo>
                  <a:close/>
                  <a:moveTo>
                    <a:pt x="159" y="164"/>
                  </a:moveTo>
                  <a:cubicBezTo>
                    <a:pt x="159" y="170"/>
                    <a:pt x="159" y="175"/>
                    <a:pt x="159" y="181"/>
                  </a:cubicBezTo>
                  <a:cubicBezTo>
                    <a:pt x="155" y="183"/>
                    <a:pt x="149" y="183"/>
                    <a:pt x="144" y="183"/>
                  </a:cubicBezTo>
                  <a:cubicBezTo>
                    <a:pt x="148" y="176"/>
                    <a:pt x="153" y="170"/>
                    <a:pt x="159" y="164"/>
                  </a:cubicBezTo>
                  <a:close/>
                  <a:moveTo>
                    <a:pt x="222" y="182"/>
                  </a:moveTo>
                  <a:cubicBezTo>
                    <a:pt x="209" y="183"/>
                    <a:pt x="193" y="184"/>
                    <a:pt x="181" y="181"/>
                  </a:cubicBezTo>
                  <a:cubicBezTo>
                    <a:pt x="189" y="176"/>
                    <a:pt x="209" y="173"/>
                    <a:pt x="221" y="171"/>
                  </a:cubicBezTo>
                  <a:cubicBezTo>
                    <a:pt x="223" y="171"/>
                    <a:pt x="222" y="180"/>
                    <a:pt x="222" y="182"/>
                  </a:cubicBezTo>
                  <a:close/>
                  <a:moveTo>
                    <a:pt x="201" y="186"/>
                  </a:moveTo>
                  <a:cubicBezTo>
                    <a:pt x="194" y="189"/>
                    <a:pt x="182" y="190"/>
                    <a:pt x="175" y="193"/>
                  </a:cubicBezTo>
                  <a:cubicBezTo>
                    <a:pt x="174" y="194"/>
                    <a:pt x="173" y="195"/>
                    <a:pt x="173" y="197"/>
                  </a:cubicBezTo>
                  <a:cubicBezTo>
                    <a:pt x="173" y="200"/>
                    <a:pt x="184" y="198"/>
                    <a:pt x="187" y="199"/>
                  </a:cubicBezTo>
                  <a:cubicBezTo>
                    <a:pt x="180" y="201"/>
                    <a:pt x="172" y="203"/>
                    <a:pt x="166" y="205"/>
                  </a:cubicBezTo>
                  <a:cubicBezTo>
                    <a:pt x="165" y="198"/>
                    <a:pt x="165" y="182"/>
                    <a:pt x="174" y="183"/>
                  </a:cubicBezTo>
                  <a:cubicBezTo>
                    <a:pt x="175" y="183"/>
                    <a:pt x="175" y="184"/>
                    <a:pt x="176" y="185"/>
                  </a:cubicBezTo>
                  <a:cubicBezTo>
                    <a:pt x="182" y="187"/>
                    <a:pt x="193" y="185"/>
                    <a:pt x="201" y="186"/>
                  </a:cubicBezTo>
                  <a:close/>
                  <a:moveTo>
                    <a:pt x="159" y="186"/>
                  </a:moveTo>
                  <a:cubicBezTo>
                    <a:pt x="159" y="188"/>
                    <a:pt x="159" y="190"/>
                    <a:pt x="158" y="192"/>
                  </a:cubicBezTo>
                  <a:cubicBezTo>
                    <a:pt x="154" y="191"/>
                    <a:pt x="151" y="189"/>
                    <a:pt x="148" y="186"/>
                  </a:cubicBezTo>
                  <a:cubicBezTo>
                    <a:pt x="152" y="186"/>
                    <a:pt x="156" y="185"/>
                    <a:pt x="159" y="186"/>
                  </a:cubicBezTo>
                  <a:close/>
                  <a:moveTo>
                    <a:pt x="223" y="186"/>
                  </a:moveTo>
                  <a:cubicBezTo>
                    <a:pt x="223" y="188"/>
                    <a:pt x="223" y="192"/>
                    <a:pt x="222" y="194"/>
                  </a:cubicBezTo>
                  <a:cubicBezTo>
                    <a:pt x="212" y="196"/>
                    <a:pt x="196" y="195"/>
                    <a:pt x="184" y="195"/>
                  </a:cubicBezTo>
                  <a:cubicBezTo>
                    <a:pt x="195" y="190"/>
                    <a:pt x="210" y="189"/>
                    <a:pt x="223" y="186"/>
                  </a:cubicBezTo>
                  <a:close/>
                  <a:moveTo>
                    <a:pt x="152" y="194"/>
                  </a:moveTo>
                  <a:cubicBezTo>
                    <a:pt x="145" y="195"/>
                    <a:pt x="139" y="197"/>
                    <a:pt x="132" y="196"/>
                  </a:cubicBezTo>
                  <a:cubicBezTo>
                    <a:pt x="134" y="194"/>
                    <a:pt x="136" y="189"/>
                    <a:pt x="139" y="188"/>
                  </a:cubicBezTo>
                  <a:cubicBezTo>
                    <a:pt x="143" y="187"/>
                    <a:pt x="148" y="193"/>
                    <a:pt x="152" y="194"/>
                  </a:cubicBezTo>
                  <a:close/>
                  <a:moveTo>
                    <a:pt x="233" y="190"/>
                  </a:moveTo>
                  <a:cubicBezTo>
                    <a:pt x="234" y="196"/>
                    <a:pt x="233" y="203"/>
                    <a:pt x="233" y="209"/>
                  </a:cubicBezTo>
                  <a:cubicBezTo>
                    <a:pt x="232" y="203"/>
                    <a:pt x="231" y="196"/>
                    <a:pt x="233" y="190"/>
                  </a:cubicBezTo>
                  <a:close/>
                  <a:moveTo>
                    <a:pt x="222" y="199"/>
                  </a:moveTo>
                  <a:cubicBezTo>
                    <a:pt x="223" y="201"/>
                    <a:pt x="223" y="207"/>
                    <a:pt x="223" y="210"/>
                  </a:cubicBezTo>
                  <a:cubicBezTo>
                    <a:pt x="207" y="211"/>
                    <a:pt x="189" y="209"/>
                    <a:pt x="173" y="208"/>
                  </a:cubicBezTo>
                  <a:cubicBezTo>
                    <a:pt x="185" y="200"/>
                    <a:pt x="207" y="202"/>
                    <a:pt x="222" y="199"/>
                  </a:cubicBezTo>
                  <a:close/>
                  <a:moveTo>
                    <a:pt x="154" y="200"/>
                  </a:moveTo>
                  <a:cubicBezTo>
                    <a:pt x="154" y="202"/>
                    <a:pt x="152" y="203"/>
                    <a:pt x="151" y="205"/>
                  </a:cubicBezTo>
                  <a:cubicBezTo>
                    <a:pt x="146" y="203"/>
                    <a:pt x="141" y="202"/>
                    <a:pt x="135" y="201"/>
                  </a:cubicBezTo>
                  <a:cubicBezTo>
                    <a:pt x="141" y="199"/>
                    <a:pt x="148" y="200"/>
                    <a:pt x="154" y="200"/>
                  </a:cubicBezTo>
                  <a:close/>
                  <a:moveTo>
                    <a:pt x="138" y="206"/>
                  </a:moveTo>
                  <a:cubicBezTo>
                    <a:pt x="135" y="208"/>
                    <a:pt x="128" y="208"/>
                    <a:pt x="124" y="207"/>
                  </a:cubicBezTo>
                  <a:cubicBezTo>
                    <a:pt x="125" y="202"/>
                    <a:pt x="134" y="206"/>
                    <a:pt x="138" y="206"/>
                  </a:cubicBezTo>
                  <a:close/>
                  <a:moveTo>
                    <a:pt x="158" y="207"/>
                  </a:moveTo>
                  <a:cubicBezTo>
                    <a:pt x="156" y="242"/>
                    <a:pt x="154" y="280"/>
                    <a:pt x="155" y="314"/>
                  </a:cubicBezTo>
                  <a:cubicBezTo>
                    <a:pt x="130" y="314"/>
                    <a:pt x="102" y="314"/>
                    <a:pt x="78" y="311"/>
                  </a:cubicBezTo>
                  <a:cubicBezTo>
                    <a:pt x="81" y="306"/>
                    <a:pt x="84" y="301"/>
                    <a:pt x="88" y="297"/>
                  </a:cubicBezTo>
                  <a:cubicBezTo>
                    <a:pt x="92" y="292"/>
                    <a:pt x="95" y="287"/>
                    <a:pt x="98" y="283"/>
                  </a:cubicBezTo>
                  <a:cubicBezTo>
                    <a:pt x="103" y="277"/>
                    <a:pt x="109" y="271"/>
                    <a:pt x="114" y="265"/>
                  </a:cubicBezTo>
                  <a:cubicBezTo>
                    <a:pt x="119" y="259"/>
                    <a:pt x="124" y="253"/>
                    <a:pt x="129" y="246"/>
                  </a:cubicBezTo>
                  <a:cubicBezTo>
                    <a:pt x="138" y="233"/>
                    <a:pt x="148" y="220"/>
                    <a:pt x="157" y="208"/>
                  </a:cubicBezTo>
                  <a:cubicBezTo>
                    <a:pt x="157" y="208"/>
                    <a:pt x="158" y="208"/>
                    <a:pt x="158" y="207"/>
                  </a:cubicBezTo>
                  <a:close/>
                  <a:moveTo>
                    <a:pt x="180" y="212"/>
                  </a:moveTo>
                  <a:cubicBezTo>
                    <a:pt x="177" y="215"/>
                    <a:pt x="169" y="215"/>
                    <a:pt x="170" y="220"/>
                  </a:cubicBezTo>
                  <a:cubicBezTo>
                    <a:pt x="171" y="225"/>
                    <a:pt x="181" y="224"/>
                    <a:pt x="185" y="226"/>
                  </a:cubicBezTo>
                  <a:cubicBezTo>
                    <a:pt x="180" y="227"/>
                    <a:pt x="165" y="233"/>
                    <a:pt x="176" y="237"/>
                  </a:cubicBezTo>
                  <a:cubicBezTo>
                    <a:pt x="185" y="241"/>
                    <a:pt x="200" y="239"/>
                    <a:pt x="209" y="242"/>
                  </a:cubicBezTo>
                  <a:cubicBezTo>
                    <a:pt x="199" y="245"/>
                    <a:pt x="182" y="245"/>
                    <a:pt x="174" y="250"/>
                  </a:cubicBezTo>
                  <a:cubicBezTo>
                    <a:pt x="170" y="253"/>
                    <a:pt x="169" y="256"/>
                    <a:pt x="176" y="256"/>
                  </a:cubicBezTo>
                  <a:cubicBezTo>
                    <a:pt x="183" y="257"/>
                    <a:pt x="191" y="257"/>
                    <a:pt x="199" y="257"/>
                  </a:cubicBezTo>
                  <a:cubicBezTo>
                    <a:pt x="196" y="261"/>
                    <a:pt x="178" y="257"/>
                    <a:pt x="177" y="263"/>
                  </a:cubicBezTo>
                  <a:cubicBezTo>
                    <a:pt x="176" y="264"/>
                    <a:pt x="177" y="266"/>
                    <a:pt x="178" y="266"/>
                  </a:cubicBezTo>
                  <a:cubicBezTo>
                    <a:pt x="184" y="272"/>
                    <a:pt x="200" y="269"/>
                    <a:pt x="208" y="273"/>
                  </a:cubicBezTo>
                  <a:cubicBezTo>
                    <a:pt x="194" y="275"/>
                    <a:pt x="179" y="276"/>
                    <a:pt x="166" y="278"/>
                  </a:cubicBezTo>
                  <a:cubicBezTo>
                    <a:pt x="165" y="258"/>
                    <a:pt x="164" y="231"/>
                    <a:pt x="165" y="210"/>
                  </a:cubicBezTo>
                  <a:cubicBezTo>
                    <a:pt x="168" y="212"/>
                    <a:pt x="175" y="212"/>
                    <a:pt x="180" y="212"/>
                  </a:cubicBezTo>
                  <a:close/>
                  <a:moveTo>
                    <a:pt x="145" y="211"/>
                  </a:moveTo>
                  <a:cubicBezTo>
                    <a:pt x="144" y="213"/>
                    <a:pt x="142" y="217"/>
                    <a:pt x="139" y="218"/>
                  </a:cubicBezTo>
                  <a:cubicBezTo>
                    <a:pt x="138" y="213"/>
                    <a:pt x="128" y="216"/>
                    <a:pt x="125" y="212"/>
                  </a:cubicBezTo>
                  <a:cubicBezTo>
                    <a:pt x="131" y="211"/>
                    <a:pt x="139" y="212"/>
                    <a:pt x="145" y="211"/>
                  </a:cubicBezTo>
                  <a:close/>
                  <a:moveTo>
                    <a:pt x="129" y="218"/>
                  </a:moveTo>
                  <a:cubicBezTo>
                    <a:pt x="125" y="221"/>
                    <a:pt x="108" y="221"/>
                    <a:pt x="116" y="228"/>
                  </a:cubicBezTo>
                  <a:cubicBezTo>
                    <a:pt x="113" y="229"/>
                    <a:pt x="110" y="231"/>
                    <a:pt x="105" y="231"/>
                  </a:cubicBezTo>
                  <a:cubicBezTo>
                    <a:pt x="109" y="226"/>
                    <a:pt x="113" y="219"/>
                    <a:pt x="117" y="214"/>
                  </a:cubicBezTo>
                  <a:cubicBezTo>
                    <a:pt x="118" y="213"/>
                    <a:pt x="126" y="218"/>
                    <a:pt x="129" y="218"/>
                  </a:cubicBezTo>
                  <a:close/>
                  <a:moveTo>
                    <a:pt x="223" y="215"/>
                  </a:moveTo>
                  <a:cubicBezTo>
                    <a:pt x="223" y="217"/>
                    <a:pt x="223" y="221"/>
                    <a:pt x="223" y="223"/>
                  </a:cubicBezTo>
                  <a:cubicBezTo>
                    <a:pt x="208" y="225"/>
                    <a:pt x="190" y="222"/>
                    <a:pt x="176" y="220"/>
                  </a:cubicBezTo>
                  <a:cubicBezTo>
                    <a:pt x="187" y="213"/>
                    <a:pt x="207" y="214"/>
                    <a:pt x="223" y="215"/>
                  </a:cubicBezTo>
                  <a:close/>
                  <a:moveTo>
                    <a:pt x="161" y="215"/>
                  </a:moveTo>
                  <a:cubicBezTo>
                    <a:pt x="162" y="249"/>
                    <a:pt x="164" y="282"/>
                    <a:pt x="163" y="314"/>
                  </a:cubicBezTo>
                  <a:cubicBezTo>
                    <a:pt x="162" y="314"/>
                    <a:pt x="160" y="314"/>
                    <a:pt x="159" y="314"/>
                  </a:cubicBezTo>
                  <a:cubicBezTo>
                    <a:pt x="157" y="281"/>
                    <a:pt x="157" y="248"/>
                    <a:pt x="161" y="215"/>
                  </a:cubicBezTo>
                  <a:close/>
                  <a:moveTo>
                    <a:pt x="137" y="221"/>
                  </a:moveTo>
                  <a:cubicBezTo>
                    <a:pt x="136" y="223"/>
                    <a:pt x="134" y="224"/>
                    <a:pt x="132" y="223"/>
                  </a:cubicBezTo>
                  <a:cubicBezTo>
                    <a:pt x="133" y="222"/>
                    <a:pt x="135" y="222"/>
                    <a:pt x="137" y="221"/>
                  </a:cubicBezTo>
                  <a:close/>
                  <a:moveTo>
                    <a:pt x="229" y="223"/>
                  </a:moveTo>
                  <a:cubicBezTo>
                    <a:pt x="229" y="223"/>
                    <a:pt x="229" y="223"/>
                    <a:pt x="229" y="223"/>
                  </a:cubicBezTo>
                  <a:cubicBezTo>
                    <a:pt x="231" y="227"/>
                    <a:pt x="229" y="231"/>
                    <a:pt x="229" y="236"/>
                  </a:cubicBezTo>
                  <a:cubicBezTo>
                    <a:pt x="228" y="242"/>
                    <a:pt x="231" y="252"/>
                    <a:pt x="225" y="252"/>
                  </a:cubicBezTo>
                  <a:cubicBezTo>
                    <a:pt x="226" y="242"/>
                    <a:pt x="228" y="232"/>
                    <a:pt x="229" y="223"/>
                  </a:cubicBezTo>
                  <a:close/>
                  <a:moveTo>
                    <a:pt x="223" y="228"/>
                  </a:moveTo>
                  <a:cubicBezTo>
                    <a:pt x="223" y="230"/>
                    <a:pt x="223" y="235"/>
                    <a:pt x="222" y="237"/>
                  </a:cubicBezTo>
                  <a:cubicBezTo>
                    <a:pt x="207" y="238"/>
                    <a:pt x="190" y="237"/>
                    <a:pt x="178" y="234"/>
                  </a:cubicBezTo>
                  <a:cubicBezTo>
                    <a:pt x="189" y="227"/>
                    <a:pt x="206" y="228"/>
                    <a:pt x="223" y="228"/>
                  </a:cubicBezTo>
                  <a:close/>
                  <a:moveTo>
                    <a:pt x="127" y="232"/>
                  </a:moveTo>
                  <a:cubicBezTo>
                    <a:pt x="123" y="239"/>
                    <a:pt x="119" y="245"/>
                    <a:pt x="114" y="250"/>
                  </a:cubicBezTo>
                  <a:cubicBezTo>
                    <a:pt x="113" y="248"/>
                    <a:pt x="112" y="248"/>
                    <a:pt x="111" y="247"/>
                  </a:cubicBezTo>
                  <a:cubicBezTo>
                    <a:pt x="112" y="244"/>
                    <a:pt x="119" y="244"/>
                    <a:pt x="120" y="241"/>
                  </a:cubicBezTo>
                  <a:cubicBezTo>
                    <a:pt x="120" y="236"/>
                    <a:pt x="111" y="238"/>
                    <a:pt x="108" y="236"/>
                  </a:cubicBezTo>
                  <a:cubicBezTo>
                    <a:pt x="113" y="233"/>
                    <a:pt x="121" y="232"/>
                    <a:pt x="127" y="232"/>
                  </a:cubicBezTo>
                  <a:close/>
                  <a:moveTo>
                    <a:pt x="110" y="241"/>
                  </a:moveTo>
                  <a:cubicBezTo>
                    <a:pt x="106" y="245"/>
                    <a:pt x="93" y="243"/>
                    <a:pt x="94" y="250"/>
                  </a:cubicBezTo>
                  <a:cubicBezTo>
                    <a:pt x="92" y="252"/>
                    <a:pt x="90" y="251"/>
                    <a:pt x="89" y="253"/>
                  </a:cubicBezTo>
                  <a:cubicBezTo>
                    <a:pt x="88" y="258"/>
                    <a:pt x="97" y="256"/>
                    <a:pt x="99" y="259"/>
                  </a:cubicBezTo>
                  <a:cubicBezTo>
                    <a:pt x="92" y="263"/>
                    <a:pt x="76" y="261"/>
                    <a:pt x="79" y="271"/>
                  </a:cubicBezTo>
                  <a:cubicBezTo>
                    <a:pt x="78" y="272"/>
                    <a:pt x="75" y="272"/>
                    <a:pt x="73" y="272"/>
                  </a:cubicBezTo>
                  <a:cubicBezTo>
                    <a:pt x="81" y="259"/>
                    <a:pt x="92" y="249"/>
                    <a:pt x="100" y="238"/>
                  </a:cubicBezTo>
                  <a:cubicBezTo>
                    <a:pt x="103" y="239"/>
                    <a:pt x="107" y="240"/>
                    <a:pt x="110" y="241"/>
                  </a:cubicBezTo>
                  <a:close/>
                  <a:moveTo>
                    <a:pt x="222" y="242"/>
                  </a:moveTo>
                  <a:cubicBezTo>
                    <a:pt x="223" y="250"/>
                    <a:pt x="221" y="254"/>
                    <a:pt x="214" y="254"/>
                  </a:cubicBezTo>
                  <a:cubicBezTo>
                    <a:pt x="202" y="254"/>
                    <a:pt x="188" y="255"/>
                    <a:pt x="178" y="253"/>
                  </a:cubicBezTo>
                  <a:cubicBezTo>
                    <a:pt x="190" y="247"/>
                    <a:pt x="207" y="246"/>
                    <a:pt x="222" y="242"/>
                  </a:cubicBezTo>
                  <a:close/>
                  <a:moveTo>
                    <a:pt x="110" y="254"/>
                  </a:moveTo>
                  <a:cubicBezTo>
                    <a:pt x="110" y="256"/>
                    <a:pt x="107" y="257"/>
                    <a:pt x="105" y="256"/>
                  </a:cubicBezTo>
                  <a:cubicBezTo>
                    <a:pt x="106" y="255"/>
                    <a:pt x="108" y="254"/>
                    <a:pt x="110" y="254"/>
                  </a:cubicBezTo>
                  <a:close/>
                  <a:moveTo>
                    <a:pt x="228" y="258"/>
                  </a:moveTo>
                  <a:cubicBezTo>
                    <a:pt x="228" y="262"/>
                    <a:pt x="228" y="268"/>
                    <a:pt x="228" y="271"/>
                  </a:cubicBezTo>
                  <a:cubicBezTo>
                    <a:pt x="222" y="271"/>
                    <a:pt x="226" y="263"/>
                    <a:pt x="225" y="258"/>
                  </a:cubicBezTo>
                  <a:cubicBezTo>
                    <a:pt x="226" y="258"/>
                    <a:pt x="227" y="258"/>
                    <a:pt x="228" y="258"/>
                  </a:cubicBezTo>
                  <a:close/>
                  <a:moveTo>
                    <a:pt x="220" y="259"/>
                  </a:moveTo>
                  <a:cubicBezTo>
                    <a:pt x="221" y="263"/>
                    <a:pt x="220" y="267"/>
                    <a:pt x="220" y="270"/>
                  </a:cubicBezTo>
                  <a:cubicBezTo>
                    <a:pt x="207" y="270"/>
                    <a:pt x="195" y="268"/>
                    <a:pt x="185" y="264"/>
                  </a:cubicBezTo>
                  <a:cubicBezTo>
                    <a:pt x="196" y="262"/>
                    <a:pt x="208" y="260"/>
                    <a:pt x="220" y="259"/>
                  </a:cubicBezTo>
                  <a:close/>
                  <a:moveTo>
                    <a:pt x="103" y="264"/>
                  </a:moveTo>
                  <a:cubicBezTo>
                    <a:pt x="102" y="271"/>
                    <a:pt x="95" y="267"/>
                    <a:pt x="88" y="267"/>
                  </a:cubicBezTo>
                  <a:cubicBezTo>
                    <a:pt x="92" y="265"/>
                    <a:pt x="98" y="265"/>
                    <a:pt x="103" y="264"/>
                  </a:cubicBezTo>
                  <a:close/>
                  <a:moveTo>
                    <a:pt x="234" y="272"/>
                  </a:moveTo>
                  <a:cubicBezTo>
                    <a:pt x="234" y="280"/>
                    <a:pt x="235" y="293"/>
                    <a:pt x="232" y="298"/>
                  </a:cubicBezTo>
                  <a:cubicBezTo>
                    <a:pt x="233" y="290"/>
                    <a:pt x="231" y="280"/>
                    <a:pt x="234" y="272"/>
                  </a:cubicBezTo>
                  <a:close/>
                  <a:moveTo>
                    <a:pt x="97" y="273"/>
                  </a:moveTo>
                  <a:cubicBezTo>
                    <a:pt x="96" y="275"/>
                    <a:pt x="95" y="276"/>
                    <a:pt x="94" y="277"/>
                  </a:cubicBezTo>
                  <a:cubicBezTo>
                    <a:pt x="93" y="277"/>
                    <a:pt x="92" y="276"/>
                    <a:pt x="91" y="276"/>
                  </a:cubicBezTo>
                  <a:cubicBezTo>
                    <a:pt x="92" y="274"/>
                    <a:pt x="94" y="274"/>
                    <a:pt x="97" y="273"/>
                  </a:cubicBezTo>
                  <a:close/>
                  <a:moveTo>
                    <a:pt x="227" y="275"/>
                  </a:moveTo>
                  <a:cubicBezTo>
                    <a:pt x="228" y="277"/>
                    <a:pt x="228" y="281"/>
                    <a:pt x="228" y="284"/>
                  </a:cubicBezTo>
                  <a:cubicBezTo>
                    <a:pt x="227" y="284"/>
                    <a:pt x="226" y="285"/>
                    <a:pt x="225" y="284"/>
                  </a:cubicBezTo>
                  <a:cubicBezTo>
                    <a:pt x="224" y="281"/>
                    <a:pt x="224" y="278"/>
                    <a:pt x="224" y="276"/>
                  </a:cubicBezTo>
                  <a:cubicBezTo>
                    <a:pt x="225" y="275"/>
                    <a:pt x="226" y="276"/>
                    <a:pt x="227" y="275"/>
                  </a:cubicBezTo>
                  <a:close/>
                  <a:moveTo>
                    <a:pt x="71" y="276"/>
                  </a:moveTo>
                  <a:cubicBezTo>
                    <a:pt x="74" y="278"/>
                    <a:pt x="83" y="276"/>
                    <a:pt x="88" y="280"/>
                  </a:cubicBezTo>
                  <a:cubicBezTo>
                    <a:pt x="85" y="282"/>
                    <a:pt x="80" y="283"/>
                    <a:pt x="75" y="284"/>
                  </a:cubicBezTo>
                  <a:cubicBezTo>
                    <a:pt x="71" y="285"/>
                    <a:pt x="62" y="287"/>
                    <a:pt x="61" y="289"/>
                  </a:cubicBezTo>
                  <a:cubicBezTo>
                    <a:pt x="60" y="293"/>
                    <a:pt x="67" y="292"/>
                    <a:pt x="69" y="293"/>
                  </a:cubicBezTo>
                  <a:cubicBezTo>
                    <a:pt x="63" y="295"/>
                    <a:pt x="51" y="300"/>
                    <a:pt x="59" y="307"/>
                  </a:cubicBezTo>
                  <a:cubicBezTo>
                    <a:pt x="56" y="309"/>
                    <a:pt x="52" y="309"/>
                    <a:pt x="48" y="310"/>
                  </a:cubicBezTo>
                  <a:cubicBezTo>
                    <a:pt x="48" y="302"/>
                    <a:pt x="55" y="296"/>
                    <a:pt x="59" y="290"/>
                  </a:cubicBezTo>
                  <a:cubicBezTo>
                    <a:pt x="63" y="285"/>
                    <a:pt x="67" y="280"/>
                    <a:pt x="71" y="276"/>
                  </a:cubicBezTo>
                  <a:close/>
                  <a:moveTo>
                    <a:pt x="220" y="276"/>
                  </a:moveTo>
                  <a:cubicBezTo>
                    <a:pt x="219" y="278"/>
                    <a:pt x="221" y="282"/>
                    <a:pt x="219" y="284"/>
                  </a:cubicBezTo>
                  <a:cubicBezTo>
                    <a:pt x="218" y="285"/>
                    <a:pt x="213" y="285"/>
                    <a:pt x="212" y="285"/>
                  </a:cubicBezTo>
                  <a:cubicBezTo>
                    <a:pt x="199" y="285"/>
                    <a:pt x="180" y="284"/>
                    <a:pt x="170" y="283"/>
                  </a:cubicBezTo>
                  <a:cubicBezTo>
                    <a:pt x="183" y="277"/>
                    <a:pt x="203" y="277"/>
                    <a:pt x="220" y="276"/>
                  </a:cubicBezTo>
                  <a:close/>
                  <a:moveTo>
                    <a:pt x="203" y="288"/>
                  </a:moveTo>
                  <a:cubicBezTo>
                    <a:pt x="196" y="289"/>
                    <a:pt x="187" y="290"/>
                    <a:pt x="180" y="292"/>
                  </a:cubicBezTo>
                  <a:cubicBezTo>
                    <a:pt x="178" y="292"/>
                    <a:pt x="174" y="294"/>
                    <a:pt x="174" y="297"/>
                  </a:cubicBezTo>
                  <a:cubicBezTo>
                    <a:pt x="174" y="302"/>
                    <a:pt x="187" y="299"/>
                    <a:pt x="191" y="302"/>
                  </a:cubicBezTo>
                  <a:cubicBezTo>
                    <a:pt x="184" y="305"/>
                    <a:pt x="174" y="305"/>
                    <a:pt x="167" y="308"/>
                  </a:cubicBezTo>
                  <a:cubicBezTo>
                    <a:pt x="167" y="301"/>
                    <a:pt x="165" y="293"/>
                    <a:pt x="166" y="286"/>
                  </a:cubicBezTo>
                  <a:cubicBezTo>
                    <a:pt x="178" y="287"/>
                    <a:pt x="191" y="286"/>
                    <a:pt x="203" y="288"/>
                  </a:cubicBezTo>
                  <a:close/>
                  <a:moveTo>
                    <a:pt x="87" y="286"/>
                  </a:moveTo>
                  <a:cubicBezTo>
                    <a:pt x="86" y="293"/>
                    <a:pt x="78" y="293"/>
                    <a:pt x="73" y="289"/>
                  </a:cubicBezTo>
                  <a:cubicBezTo>
                    <a:pt x="78" y="288"/>
                    <a:pt x="82" y="287"/>
                    <a:pt x="87" y="286"/>
                  </a:cubicBezTo>
                  <a:close/>
                  <a:moveTo>
                    <a:pt x="227" y="289"/>
                  </a:moveTo>
                  <a:cubicBezTo>
                    <a:pt x="227" y="290"/>
                    <a:pt x="227" y="291"/>
                    <a:pt x="227" y="292"/>
                  </a:cubicBezTo>
                  <a:cubicBezTo>
                    <a:pt x="226" y="293"/>
                    <a:pt x="225" y="293"/>
                    <a:pt x="224" y="293"/>
                  </a:cubicBezTo>
                  <a:cubicBezTo>
                    <a:pt x="223" y="291"/>
                    <a:pt x="224" y="287"/>
                    <a:pt x="227" y="289"/>
                  </a:cubicBezTo>
                  <a:close/>
                  <a:moveTo>
                    <a:pt x="219" y="290"/>
                  </a:moveTo>
                  <a:cubicBezTo>
                    <a:pt x="219" y="292"/>
                    <a:pt x="219" y="296"/>
                    <a:pt x="219" y="299"/>
                  </a:cubicBezTo>
                  <a:cubicBezTo>
                    <a:pt x="208" y="300"/>
                    <a:pt x="193" y="299"/>
                    <a:pt x="183" y="296"/>
                  </a:cubicBezTo>
                  <a:cubicBezTo>
                    <a:pt x="193" y="292"/>
                    <a:pt x="207" y="291"/>
                    <a:pt x="219" y="290"/>
                  </a:cubicBezTo>
                  <a:close/>
                  <a:moveTo>
                    <a:pt x="77" y="298"/>
                  </a:moveTo>
                  <a:cubicBezTo>
                    <a:pt x="76" y="304"/>
                    <a:pt x="67" y="307"/>
                    <a:pt x="61" y="302"/>
                  </a:cubicBezTo>
                  <a:cubicBezTo>
                    <a:pt x="65" y="299"/>
                    <a:pt x="71" y="298"/>
                    <a:pt x="77" y="298"/>
                  </a:cubicBezTo>
                  <a:close/>
                  <a:moveTo>
                    <a:pt x="219" y="303"/>
                  </a:moveTo>
                  <a:cubicBezTo>
                    <a:pt x="220" y="305"/>
                    <a:pt x="219" y="307"/>
                    <a:pt x="220" y="309"/>
                  </a:cubicBezTo>
                  <a:cubicBezTo>
                    <a:pt x="221" y="310"/>
                    <a:pt x="224" y="311"/>
                    <a:pt x="221" y="314"/>
                  </a:cubicBezTo>
                  <a:cubicBezTo>
                    <a:pt x="220" y="316"/>
                    <a:pt x="213" y="316"/>
                    <a:pt x="211" y="316"/>
                  </a:cubicBezTo>
                  <a:cubicBezTo>
                    <a:pt x="197" y="316"/>
                    <a:pt x="180" y="315"/>
                    <a:pt x="170" y="313"/>
                  </a:cubicBezTo>
                  <a:cubicBezTo>
                    <a:pt x="182" y="305"/>
                    <a:pt x="201" y="303"/>
                    <a:pt x="219" y="303"/>
                  </a:cubicBezTo>
                  <a:close/>
                  <a:moveTo>
                    <a:pt x="233" y="303"/>
                  </a:moveTo>
                  <a:cubicBezTo>
                    <a:pt x="234" y="305"/>
                    <a:pt x="234" y="309"/>
                    <a:pt x="232" y="310"/>
                  </a:cubicBezTo>
                  <a:cubicBezTo>
                    <a:pt x="231" y="308"/>
                    <a:pt x="230" y="303"/>
                    <a:pt x="233" y="303"/>
                  </a:cubicBezTo>
                  <a:close/>
                  <a:moveTo>
                    <a:pt x="65" y="311"/>
                  </a:moveTo>
                  <a:cubicBezTo>
                    <a:pt x="67" y="314"/>
                    <a:pt x="65" y="316"/>
                    <a:pt x="65" y="319"/>
                  </a:cubicBezTo>
                  <a:cubicBezTo>
                    <a:pt x="58" y="321"/>
                    <a:pt x="54" y="318"/>
                    <a:pt x="52" y="314"/>
                  </a:cubicBezTo>
                  <a:cubicBezTo>
                    <a:pt x="56" y="313"/>
                    <a:pt x="60" y="311"/>
                    <a:pt x="65" y="311"/>
                  </a:cubicBezTo>
                  <a:close/>
                  <a:moveTo>
                    <a:pt x="47" y="317"/>
                  </a:moveTo>
                  <a:cubicBezTo>
                    <a:pt x="48" y="317"/>
                    <a:pt x="49" y="317"/>
                    <a:pt x="49" y="319"/>
                  </a:cubicBezTo>
                  <a:cubicBezTo>
                    <a:pt x="49" y="319"/>
                    <a:pt x="47" y="319"/>
                    <a:pt x="47" y="320"/>
                  </a:cubicBezTo>
                  <a:cubicBezTo>
                    <a:pt x="46" y="319"/>
                    <a:pt x="46" y="317"/>
                    <a:pt x="47" y="317"/>
                  </a:cubicBezTo>
                  <a:close/>
                  <a:moveTo>
                    <a:pt x="203" y="322"/>
                  </a:moveTo>
                  <a:cubicBezTo>
                    <a:pt x="191" y="323"/>
                    <a:pt x="178" y="325"/>
                    <a:pt x="167" y="324"/>
                  </a:cubicBezTo>
                  <a:cubicBezTo>
                    <a:pt x="175" y="323"/>
                    <a:pt x="183" y="321"/>
                    <a:pt x="192" y="320"/>
                  </a:cubicBezTo>
                  <a:cubicBezTo>
                    <a:pt x="184" y="320"/>
                    <a:pt x="175" y="320"/>
                    <a:pt x="168" y="320"/>
                  </a:cubicBezTo>
                  <a:cubicBezTo>
                    <a:pt x="178" y="319"/>
                    <a:pt x="194" y="318"/>
                    <a:pt x="203" y="322"/>
                  </a:cubicBezTo>
                  <a:close/>
                  <a:moveTo>
                    <a:pt x="47" y="322"/>
                  </a:moveTo>
                  <a:cubicBezTo>
                    <a:pt x="49" y="323"/>
                    <a:pt x="55" y="324"/>
                    <a:pt x="59" y="324"/>
                  </a:cubicBezTo>
                  <a:cubicBezTo>
                    <a:pt x="61" y="324"/>
                    <a:pt x="64" y="322"/>
                    <a:pt x="64" y="326"/>
                  </a:cubicBezTo>
                  <a:cubicBezTo>
                    <a:pt x="58" y="327"/>
                    <a:pt x="53" y="324"/>
                    <a:pt x="47" y="325"/>
                  </a:cubicBezTo>
                  <a:cubicBezTo>
                    <a:pt x="47" y="323"/>
                    <a:pt x="47" y="323"/>
                    <a:pt x="47" y="322"/>
                  </a:cubicBezTo>
                  <a:close/>
                  <a:moveTo>
                    <a:pt x="163" y="322"/>
                  </a:moveTo>
                  <a:cubicBezTo>
                    <a:pt x="164" y="325"/>
                    <a:pt x="161" y="326"/>
                    <a:pt x="159" y="325"/>
                  </a:cubicBezTo>
                  <a:cubicBezTo>
                    <a:pt x="159" y="324"/>
                    <a:pt x="158" y="324"/>
                    <a:pt x="159" y="322"/>
                  </a:cubicBezTo>
                  <a:cubicBezTo>
                    <a:pt x="160" y="322"/>
                    <a:pt x="162" y="322"/>
                    <a:pt x="163" y="322"/>
                  </a:cubicBezTo>
                  <a:close/>
                  <a:moveTo>
                    <a:pt x="155" y="324"/>
                  </a:moveTo>
                  <a:cubicBezTo>
                    <a:pt x="153" y="329"/>
                    <a:pt x="139" y="326"/>
                    <a:pt x="140" y="333"/>
                  </a:cubicBezTo>
                  <a:cubicBezTo>
                    <a:pt x="140" y="337"/>
                    <a:pt x="151" y="334"/>
                    <a:pt x="155" y="336"/>
                  </a:cubicBezTo>
                  <a:cubicBezTo>
                    <a:pt x="152" y="338"/>
                    <a:pt x="148" y="337"/>
                    <a:pt x="144" y="337"/>
                  </a:cubicBezTo>
                  <a:cubicBezTo>
                    <a:pt x="122" y="337"/>
                    <a:pt x="95" y="336"/>
                    <a:pt x="77" y="331"/>
                  </a:cubicBezTo>
                  <a:cubicBezTo>
                    <a:pt x="94" y="329"/>
                    <a:pt x="110" y="331"/>
                    <a:pt x="126" y="332"/>
                  </a:cubicBezTo>
                  <a:cubicBezTo>
                    <a:pt x="127" y="336"/>
                    <a:pt x="135" y="332"/>
                    <a:pt x="134" y="329"/>
                  </a:cubicBezTo>
                  <a:cubicBezTo>
                    <a:pt x="134" y="325"/>
                    <a:pt x="120" y="327"/>
                    <a:pt x="116" y="327"/>
                  </a:cubicBezTo>
                  <a:cubicBezTo>
                    <a:pt x="100" y="327"/>
                    <a:pt x="84" y="327"/>
                    <a:pt x="68" y="326"/>
                  </a:cubicBezTo>
                  <a:cubicBezTo>
                    <a:pt x="71" y="322"/>
                    <a:pt x="77" y="323"/>
                    <a:pt x="81" y="323"/>
                  </a:cubicBezTo>
                  <a:cubicBezTo>
                    <a:pt x="90" y="323"/>
                    <a:pt x="101" y="323"/>
                    <a:pt x="110" y="324"/>
                  </a:cubicBezTo>
                  <a:cubicBezTo>
                    <a:pt x="115" y="324"/>
                    <a:pt x="121" y="325"/>
                    <a:pt x="125" y="324"/>
                  </a:cubicBezTo>
                  <a:cubicBezTo>
                    <a:pt x="133" y="322"/>
                    <a:pt x="146" y="324"/>
                    <a:pt x="155" y="324"/>
                  </a:cubicBezTo>
                  <a:close/>
                  <a:moveTo>
                    <a:pt x="261" y="323"/>
                  </a:moveTo>
                  <a:cubicBezTo>
                    <a:pt x="261" y="328"/>
                    <a:pt x="261" y="336"/>
                    <a:pt x="260" y="340"/>
                  </a:cubicBezTo>
                  <a:cubicBezTo>
                    <a:pt x="257" y="341"/>
                    <a:pt x="254" y="341"/>
                    <a:pt x="251" y="341"/>
                  </a:cubicBezTo>
                  <a:cubicBezTo>
                    <a:pt x="250" y="334"/>
                    <a:pt x="241" y="336"/>
                    <a:pt x="235" y="334"/>
                  </a:cubicBezTo>
                  <a:cubicBezTo>
                    <a:pt x="235" y="330"/>
                    <a:pt x="235" y="328"/>
                    <a:pt x="235" y="325"/>
                  </a:cubicBezTo>
                  <a:cubicBezTo>
                    <a:pt x="243" y="323"/>
                    <a:pt x="251" y="323"/>
                    <a:pt x="261" y="323"/>
                  </a:cubicBezTo>
                  <a:close/>
                  <a:moveTo>
                    <a:pt x="231" y="324"/>
                  </a:moveTo>
                  <a:cubicBezTo>
                    <a:pt x="232" y="324"/>
                    <a:pt x="232" y="324"/>
                    <a:pt x="232" y="324"/>
                  </a:cubicBezTo>
                  <a:cubicBezTo>
                    <a:pt x="233" y="325"/>
                    <a:pt x="233" y="327"/>
                    <a:pt x="232" y="328"/>
                  </a:cubicBezTo>
                  <a:cubicBezTo>
                    <a:pt x="232" y="327"/>
                    <a:pt x="231" y="326"/>
                    <a:pt x="231" y="324"/>
                  </a:cubicBezTo>
                  <a:close/>
                  <a:moveTo>
                    <a:pt x="228" y="333"/>
                  </a:moveTo>
                  <a:cubicBezTo>
                    <a:pt x="215" y="334"/>
                    <a:pt x="201" y="333"/>
                    <a:pt x="186" y="333"/>
                  </a:cubicBezTo>
                  <a:cubicBezTo>
                    <a:pt x="180" y="333"/>
                    <a:pt x="166" y="334"/>
                    <a:pt x="167" y="329"/>
                  </a:cubicBezTo>
                  <a:cubicBezTo>
                    <a:pt x="177" y="327"/>
                    <a:pt x="189" y="326"/>
                    <a:pt x="201" y="325"/>
                  </a:cubicBezTo>
                  <a:cubicBezTo>
                    <a:pt x="207" y="324"/>
                    <a:pt x="224" y="323"/>
                    <a:pt x="227" y="328"/>
                  </a:cubicBezTo>
                  <a:cubicBezTo>
                    <a:pt x="228" y="329"/>
                    <a:pt x="228" y="332"/>
                    <a:pt x="228" y="333"/>
                  </a:cubicBezTo>
                  <a:close/>
                  <a:moveTo>
                    <a:pt x="163" y="329"/>
                  </a:moveTo>
                  <a:cubicBezTo>
                    <a:pt x="163" y="330"/>
                    <a:pt x="163" y="330"/>
                    <a:pt x="163" y="331"/>
                  </a:cubicBezTo>
                  <a:cubicBezTo>
                    <a:pt x="162" y="332"/>
                    <a:pt x="160" y="332"/>
                    <a:pt x="159" y="332"/>
                  </a:cubicBezTo>
                  <a:cubicBezTo>
                    <a:pt x="158" y="329"/>
                    <a:pt x="161" y="329"/>
                    <a:pt x="163" y="329"/>
                  </a:cubicBezTo>
                  <a:close/>
                  <a:moveTo>
                    <a:pt x="80" y="336"/>
                  </a:moveTo>
                  <a:cubicBezTo>
                    <a:pt x="70" y="335"/>
                    <a:pt x="58" y="335"/>
                    <a:pt x="47" y="335"/>
                  </a:cubicBezTo>
                  <a:cubicBezTo>
                    <a:pt x="50" y="333"/>
                    <a:pt x="55" y="333"/>
                    <a:pt x="59" y="332"/>
                  </a:cubicBezTo>
                  <a:cubicBezTo>
                    <a:pt x="59" y="332"/>
                    <a:pt x="59" y="331"/>
                    <a:pt x="60" y="330"/>
                  </a:cubicBezTo>
                  <a:cubicBezTo>
                    <a:pt x="67" y="331"/>
                    <a:pt x="74" y="333"/>
                    <a:pt x="80" y="336"/>
                  </a:cubicBezTo>
                  <a:close/>
                  <a:moveTo>
                    <a:pt x="163" y="336"/>
                  </a:moveTo>
                  <a:cubicBezTo>
                    <a:pt x="163" y="338"/>
                    <a:pt x="160" y="337"/>
                    <a:pt x="160" y="336"/>
                  </a:cubicBezTo>
                  <a:cubicBezTo>
                    <a:pt x="160" y="335"/>
                    <a:pt x="162" y="335"/>
                    <a:pt x="163" y="336"/>
                  </a:cubicBezTo>
                  <a:close/>
                  <a:moveTo>
                    <a:pt x="167" y="338"/>
                  </a:moveTo>
                  <a:cubicBezTo>
                    <a:pt x="167" y="337"/>
                    <a:pt x="166" y="336"/>
                    <a:pt x="167" y="336"/>
                  </a:cubicBezTo>
                  <a:cubicBezTo>
                    <a:pt x="186" y="337"/>
                    <a:pt x="207" y="335"/>
                    <a:pt x="225" y="338"/>
                  </a:cubicBezTo>
                  <a:cubicBezTo>
                    <a:pt x="225" y="338"/>
                    <a:pt x="229" y="338"/>
                    <a:pt x="229" y="340"/>
                  </a:cubicBezTo>
                  <a:cubicBezTo>
                    <a:pt x="229" y="342"/>
                    <a:pt x="214" y="340"/>
                    <a:pt x="212" y="340"/>
                  </a:cubicBezTo>
                  <a:cubicBezTo>
                    <a:pt x="211" y="341"/>
                    <a:pt x="210" y="341"/>
                    <a:pt x="210" y="341"/>
                  </a:cubicBezTo>
                  <a:cubicBezTo>
                    <a:pt x="205" y="342"/>
                    <a:pt x="200" y="340"/>
                    <a:pt x="196" y="339"/>
                  </a:cubicBezTo>
                  <a:cubicBezTo>
                    <a:pt x="186" y="338"/>
                    <a:pt x="176" y="340"/>
                    <a:pt x="167" y="338"/>
                  </a:cubicBezTo>
                  <a:close/>
                  <a:moveTo>
                    <a:pt x="109" y="341"/>
                  </a:moveTo>
                  <a:cubicBezTo>
                    <a:pt x="101" y="343"/>
                    <a:pt x="91" y="343"/>
                    <a:pt x="81" y="343"/>
                  </a:cubicBezTo>
                  <a:cubicBezTo>
                    <a:pt x="75" y="343"/>
                    <a:pt x="69" y="346"/>
                    <a:pt x="63" y="345"/>
                  </a:cubicBezTo>
                  <a:cubicBezTo>
                    <a:pt x="61" y="345"/>
                    <a:pt x="60" y="344"/>
                    <a:pt x="58" y="344"/>
                  </a:cubicBezTo>
                  <a:cubicBezTo>
                    <a:pt x="55" y="344"/>
                    <a:pt x="52" y="349"/>
                    <a:pt x="47" y="347"/>
                  </a:cubicBezTo>
                  <a:cubicBezTo>
                    <a:pt x="46" y="345"/>
                    <a:pt x="47" y="343"/>
                    <a:pt x="47" y="340"/>
                  </a:cubicBezTo>
                  <a:cubicBezTo>
                    <a:pt x="59" y="338"/>
                    <a:pt x="70" y="339"/>
                    <a:pt x="82" y="339"/>
                  </a:cubicBezTo>
                  <a:cubicBezTo>
                    <a:pt x="91" y="339"/>
                    <a:pt x="101" y="338"/>
                    <a:pt x="109" y="341"/>
                  </a:cubicBezTo>
                  <a:close/>
                  <a:moveTo>
                    <a:pt x="156" y="343"/>
                  </a:moveTo>
                  <a:cubicBezTo>
                    <a:pt x="152" y="344"/>
                    <a:pt x="147" y="343"/>
                    <a:pt x="142" y="342"/>
                  </a:cubicBezTo>
                  <a:cubicBezTo>
                    <a:pt x="146" y="341"/>
                    <a:pt x="157" y="337"/>
                    <a:pt x="156" y="343"/>
                  </a:cubicBezTo>
                  <a:close/>
                  <a:moveTo>
                    <a:pt x="163" y="341"/>
                  </a:moveTo>
                  <a:cubicBezTo>
                    <a:pt x="163" y="342"/>
                    <a:pt x="164" y="343"/>
                    <a:pt x="163" y="344"/>
                  </a:cubicBezTo>
                  <a:cubicBezTo>
                    <a:pt x="163" y="344"/>
                    <a:pt x="161" y="344"/>
                    <a:pt x="161" y="344"/>
                  </a:cubicBezTo>
                  <a:cubicBezTo>
                    <a:pt x="160" y="343"/>
                    <a:pt x="160" y="342"/>
                    <a:pt x="160" y="341"/>
                  </a:cubicBezTo>
                  <a:cubicBezTo>
                    <a:pt x="161" y="340"/>
                    <a:pt x="162" y="341"/>
                    <a:pt x="163" y="341"/>
                  </a:cubicBezTo>
                  <a:close/>
                  <a:moveTo>
                    <a:pt x="167" y="344"/>
                  </a:moveTo>
                  <a:cubicBezTo>
                    <a:pt x="167" y="344"/>
                    <a:pt x="166" y="342"/>
                    <a:pt x="167" y="341"/>
                  </a:cubicBezTo>
                  <a:cubicBezTo>
                    <a:pt x="184" y="343"/>
                    <a:pt x="205" y="342"/>
                    <a:pt x="223" y="344"/>
                  </a:cubicBezTo>
                  <a:cubicBezTo>
                    <a:pt x="224" y="345"/>
                    <a:pt x="227" y="344"/>
                    <a:pt x="226" y="347"/>
                  </a:cubicBezTo>
                  <a:cubicBezTo>
                    <a:pt x="226" y="348"/>
                    <a:pt x="216" y="349"/>
                    <a:pt x="212" y="349"/>
                  </a:cubicBezTo>
                  <a:cubicBezTo>
                    <a:pt x="205" y="349"/>
                    <a:pt x="199" y="349"/>
                    <a:pt x="194" y="349"/>
                  </a:cubicBezTo>
                  <a:cubicBezTo>
                    <a:pt x="184" y="349"/>
                    <a:pt x="176" y="346"/>
                    <a:pt x="167" y="344"/>
                  </a:cubicBezTo>
                  <a:close/>
                  <a:moveTo>
                    <a:pt x="156" y="347"/>
                  </a:moveTo>
                  <a:cubicBezTo>
                    <a:pt x="142" y="349"/>
                    <a:pt x="125" y="347"/>
                    <a:pt x="111" y="346"/>
                  </a:cubicBezTo>
                  <a:cubicBezTo>
                    <a:pt x="125" y="342"/>
                    <a:pt x="143" y="343"/>
                    <a:pt x="156" y="347"/>
                  </a:cubicBezTo>
                  <a:close/>
                  <a:moveTo>
                    <a:pt x="260" y="345"/>
                  </a:moveTo>
                  <a:cubicBezTo>
                    <a:pt x="260" y="348"/>
                    <a:pt x="261" y="353"/>
                    <a:pt x="260" y="356"/>
                  </a:cubicBezTo>
                  <a:cubicBezTo>
                    <a:pt x="252" y="357"/>
                    <a:pt x="242" y="357"/>
                    <a:pt x="234" y="357"/>
                  </a:cubicBezTo>
                  <a:cubicBezTo>
                    <a:pt x="234" y="355"/>
                    <a:pt x="234" y="353"/>
                    <a:pt x="235" y="352"/>
                  </a:cubicBezTo>
                  <a:cubicBezTo>
                    <a:pt x="242" y="351"/>
                    <a:pt x="250" y="350"/>
                    <a:pt x="254" y="345"/>
                  </a:cubicBezTo>
                  <a:cubicBezTo>
                    <a:pt x="257" y="346"/>
                    <a:pt x="258" y="344"/>
                    <a:pt x="260" y="345"/>
                  </a:cubicBezTo>
                  <a:close/>
                  <a:moveTo>
                    <a:pt x="157" y="351"/>
                  </a:moveTo>
                  <a:cubicBezTo>
                    <a:pt x="157" y="353"/>
                    <a:pt x="157" y="356"/>
                    <a:pt x="156" y="358"/>
                  </a:cubicBezTo>
                  <a:cubicBezTo>
                    <a:pt x="142" y="359"/>
                    <a:pt x="125" y="358"/>
                    <a:pt x="112" y="360"/>
                  </a:cubicBezTo>
                  <a:cubicBezTo>
                    <a:pt x="101" y="361"/>
                    <a:pt x="91" y="357"/>
                    <a:pt x="79" y="357"/>
                  </a:cubicBezTo>
                  <a:cubicBezTo>
                    <a:pt x="84" y="355"/>
                    <a:pt x="91" y="355"/>
                    <a:pt x="96" y="354"/>
                  </a:cubicBezTo>
                  <a:cubicBezTo>
                    <a:pt x="94" y="353"/>
                    <a:pt x="89" y="354"/>
                    <a:pt x="88" y="352"/>
                  </a:cubicBezTo>
                  <a:cubicBezTo>
                    <a:pt x="108" y="352"/>
                    <a:pt x="121" y="356"/>
                    <a:pt x="141" y="355"/>
                  </a:cubicBezTo>
                  <a:cubicBezTo>
                    <a:pt x="127" y="352"/>
                    <a:pt x="111" y="352"/>
                    <a:pt x="97" y="350"/>
                  </a:cubicBezTo>
                  <a:cubicBezTo>
                    <a:pt x="116" y="348"/>
                    <a:pt x="138" y="349"/>
                    <a:pt x="157" y="351"/>
                  </a:cubicBezTo>
                  <a:close/>
                  <a:moveTo>
                    <a:pt x="83" y="352"/>
                  </a:moveTo>
                  <a:cubicBezTo>
                    <a:pt x="71" y="354"/>
                    <a:pt x="59" y="354"/>
                    <a:pt x="47" y="355"/>
                  </a:cubicBezTo>
                  <a:cubicBezTo>
                    <a:pt x="47" y="355"/>
                    <a:pt x="46" y="353"/>
                    <a:pt x="47" y="352"/>
                  </a:cubicBezTo>
                  <a:cubicBezTo>
                    <a:pt x="59" y="353"/>
                    <a:pt x="72" y="349"/>
                    <a:pt x="83" y="352"/>
                  </a:cubicBezTo>
                  <a:close/>
                  <a:moveTo>
                    <a:pt x="167" y="351"/>
                  </a:moveTo>
                  <a:cubicBezTo>
                    <a:pt x="186" y="353"/>
                    <a:pt x="210" y="352"/>
                    <a:pt x="230" y="352"/>
                  </a:cubicBezTo>
                  <a:cubicBezTo>
                    <a:pt x="232" y="359"/>
                    <a:pt x="222" y="358"/>
                    <a:pt x="217" y="358"/>
                  </a:cubicBezTo>
                  <a:cubicBezTo>
                    <a:pt x="208" y="358"/>
                    <a:pt x="200" y="357"/>
                    <a:pt x="190" y="357"/>
                  </a:cubicBezTo>
                  <a:cubicBezTo>
                    <a:pt x="186" y="357"/>
                    <a:pt x="180" y="356"/>
                    <a:pt x="178" y="358"/>
                  </a:cubicBezTo>
                  <a:cubicBezTo>
                    <a:pt x="177" y="358"/>
                    <a:pt x="177" y="360"/>
                    <a:pt x="176" y="360"/>
                  </a:cubicBezTo>
                  <a:cubicBezTo>
                    <a:pt x="173" y="361"/>
                    <a:pt x="169" y="359"/>
                    <a:pt x="167" y="359"/>
                  </a:cubicBezTo>
                  <a:cubicBezTo>
                    <a:pt x="166" y="357"/>
                    <a:pt x="166" y="355"/>
                    <a:pt x="166" y="352"/>
                  </a:cubicBezTo>
                  <a:cubicBezTo>
                    <a:pt x="166" y="352"/>
                    <a:pt x="167" y="351"/>
                    <a:pt x="167" y="351"/>
                  </a:cubicBezTo>
                  <a:close/>
                  <a:moveTo>
                    <a:pt x="163" y="352"/>
                  </a:moveTo>
                  <a:cubicBezTo>
                    <a:pt x="163" y="353"/>
                    <a:pt x="164" y="355"/>
                    <a:pt x="163" y="358"/>
                  </a:cubicBezTo>
                  <a:cubicBezTo>
                    <a:pt x="163" y="358"/>
                    <a:pt x="162" y="359"/>
                    <a:pt x="160" y="359"/>
                  </a:cubicBezTo>
                  <a:cubicBezTo>
                    <a:pt x="160" y="357"/>
                    <a:pt x="158" y="350"/>
                    <a:pt x="163" y="352"/>
                  </a:cubicBezTo>
                  <a:close/>
                  <a:moveTo>
                    <a:pt x="66" y="361"/>
                  </a:moveTo>
                  <a:cubicBezTo>
                    <a:pt x="60" y="362"/>
                    <a:pt x="55" y="363"/>
                    <a:pt x="48" y="364"/>
                  </a:cubicBezTo>
                  <a:cubicBezTo>
                    <a:pt x="48" y="363"/>
                    <a:pt x="47" y="362"/>
                    <a:pt x="47" y="361"/>
                  </a:cubicBezTo>
                  <a:cubicBezTo>
                    <a:pt x="53" y="359"/>
                    <a:pt x="61" y="360"/>
                    <a:pt x="66" y="361"/>
                  </a:cubicBezTo>
                  <a:close/>
                  <a:moveTo>
                    <a:pt x="230" y="362"/>
                  </a:moveTo>
                  <a:cubicBezTo>
                    <a:pt x="230" y="364"/>
                    <a:pt x="227" y="365"/>
                    <a:pt x="225" y="365"/>
                  </a:cubicBezTo>
                  <a:cubicBezTo>
                    <a:pt x="212" y="366"/>
                    <a:pt x="196" y="365"/>
                    <a:pt x="188" y="362"/>
                  </a:cubicBezTo>
                  <a:cubicBezTo>
                    <a:pt x="201" y="360"/>
                    <a:pt x="216" y="362"/>
                    <a:pt x="230" y="362"/>
                  </a:cubicBezTo>
                  <a:close/>
                  <a:moveTo>
                    <a:pt x="40" y="361"/>
                  </a:moveTo>
                  <a:cubicBezTo>
                    <a:pt x="40" y="363"/>
                    <a:pt x="41" y="367"/>
                    <a:pt x="40" y="369"/>
                  </a:cubicBezTo>
                  <a:cubicBezTo>
                    <a:pt x="37" y="369"/>
                    <a:pt x="36" y="360"/>
                    <a:pt x="40" y="361"/>
                  </a:cubicBezTo>
                  <a:close/>
                  <a:moveTo>
                    <a:pt x="156" y="363"/>
                  </a:moveTo>
                  <a:cubicBezTo>
                    <a:pt x="157" y="365"/>
                    <a:pt x="156" y="367"/>
                    <a:pt x="156" y="368"/>
                  </a:cubicBezTo>
                  <a:cubicBezTo>
                    <a:pt x="138" y="371"/>
                    <a:pt x="116" y="371"/>
                    <a:pt x="98" y="369"/>
                  </a:cubicBezTo>
                  <a:cubicBezTo>
                    <a:pt x="100" y="369"/>
                    <a:pt x="102" y="368"/>
                    <a:pt x="105" y="368"/>
                  </a:cubicBezTo>
                  <a:cubicBezTo>
                    <a:pt x="93" y="367"/>
                    <a:pt x="78" y="369"/>
                    <a:pt x="65" y="369"/>
                  </a:cubicBezTo>
                  <a:cubicBezTo>
                    <a:pt x="59" y="368"/>
                    <a:pt x="53" y="371"/>
                    <a:pt x="49" y="368"/>
                  </a:cubicBezTo>
                  <a:cubicBezTo>
                    <a:pt x="64" y="359"/>
                    <a:pt x="84" y="365"/>
                    <a:pt x="103" y="364"/>
                  </a:cubicBezTo>
                  <a:cubicBezTo>
                    <a:pt x="120" y="364"/>
                    <a:pt x="139" y="361"/>
                    <a:pt x="156" y="363"/>
                  </a:cubicBezTo>
                  <a:close/>
                  <a:moveTo>
                    <a:pt x="160" y="363"/>
                  </a:moveTo>
                  <a:cubicBezTo>
                    <a:pt x="161" y="363"/>
                    <a:pt x="162" y="364"/>
                    <a:pt x="163" y="364"/>
                  </a:cubicBezTo>
                  <a:cubicBezTo>
                    <a:pt x="163" y="365"/>
                    <a:pt x="161" y="366"/>
                    <a:pt x="160" y="366"/>
                  </a:cubicBezTo>
                  <a:cubicBezTo>
                    <a:pt x="160" y="366"/>
                    <a:pt x="160" y="364"/>
                    <a:pt x="160" y="363"/>
                  </a:cubicBezTo>
                  <a:close/>
                  <a:moveTo>
                    <a:pt x="189" y="367"/>
                  </a:moveTo>
                  <a:cubicBezTo>
                    <a:pt x="182" y="371"/>
                    <a:pt x="178" y="364"/>
                    <a:pt x="168" y="367"/>
                  </a:cubicBezTo>
                  <a:cubicBezTo>
                    <a:pt x="168" y="366"/>
                    <a:pt x="167" y="366"/>
                    <a:pt x="167" y="364"/>
                  </a:cubicBezTo>
                  <a:cubicBezTo>
                    <a:pt x="174" y="365"/>
                    <a:pt x="183" y="365"/>
                    <a:pt x="189" y="367"/>
                  </a:cubicBezTo>
                  <a:close/>
                  <a:moveTo>
                    <a:pt x="224" y="370"/>
                  </a:moveTo>
                  <a:cubicBezTo>
                    <a:pt x="229" y="374"/>
                    <a:pt x="226" y="377"/>
                    <a:pt x="225" y="382"/>
                  </a:cubicBezTo>
                  <a:cubicBezTo>
                    <a:pt x="224" y="389"/>
                    <a:pt x="225" y="390"/>
                    <a:pt x="217" y="391"/>
                  </a:cubicBezTo>
                  <a:cubicBezTo>
                    <a:pt x="203" y="392"/>
                    <a:pt x="183" y="390"/>
                    <a:pt x="168" y="389"/>
                  </a:cubicBezTo>
                  <a:cubicBezTo>
                    <a:pt x="175" y="383"/>
                    <a:pt x="192" y="380"/>
                    <a:pt x="205" y="379"/>
                  </a:cubicBezTo>
                  <a:cubicBezTo>
                    <a:pt x="212" y="378"/>
                    <a:pt x="226" y="380"/>
                    <a:pt x="225" y="373"/>
                  </a:cubicBezTo>
                  <a:cubicBezTo>
                    <a:pt x="209" y="373"/>
                    <a:pt x="197" y="374"/>
                    <a:pt x="181" y="373"/>
                  </a:cubicBezTo>
                  <a:cubicBezTo>
                    <a:pt x="193" y="371"/>
                    <a:pt x="209" y="370"/>
                    <a:pt x="224" y="370"/>
                  </a:cubicBezTo>
                  <a:close/>
                  <a:moveTo>
                    <a:pt x="117" y="374"/>
                  </a:moveTo>
                  <a:cubicBezTo>
                    <a:pt x="113" y="377"/>
                    <a:pt x="108" y="373"/>
                    <a:pt x="105" y="376"/>
                  </a:cubicBezTo>
                  <a:cubicBezTo>
                    <a:pt x="92" y="374"/>
                    <a:pt x="75" y="376"/>
                    <a:pt x="61" y="375"/>
                  </a:cubicBezTo>
                  <a:cubicBezTo>
                    <a:pt x="79" y="372"/>
                    <a:pt x="99" y="374"/>
                    <a:pt x="117" y="374"/>
                  </a:cubicBezTo>
                  <a:close/>
                  <a:moveTo>
                    <a:pt x="156" y="375"/>
                  </a:moveTo>
                  <a:cubicBezTo>
                    <a:pt x="154" y="377"/>
                    <a:pt x="149" y="375"/>
                    <a:pt x="147" y="375"/>
                  </a:cubicBezTo>
                  <a:cubicBezTo>
                    <a:pt x="149" y="374"/>
                    <a:pt x="153" y="374"/>
                    <a:pt x="156" y="375"/>
                  </a:cubicBezTo>
                  <a:close/>
                  <a:moveTo>
                    <a:pt x="145" y="375"/>
                  </a:moveTo>
                  <a:cubicBezTo>
                    <a:pt x="143" y="378"/>
                    <a:pt x="139" y="377"/>
                    <a:pt x="136" y="376"/>
                  </a:cubicBezTo>
                  <a:cubicBezTo>
                    <a:pt x="138" y="375"/>
                    <a:pt x="142" y="375"/>
                    <a:pt x="145" y="375"/>
                  </a:cubicBezTo>
                  <a:close/>
                  <a:moveTo>
                    <a:pt x="163" y="375"/>
                  </a:moveTo>
                  <a:cubicBezTo>
                    <a:pt x="163" y="379"/>
                    <a:pt x="163" y="385"/>
                    <a:pt x="161" y="389"/>
                  </a:cubicBezTo>
                  <a:cubicBezTo>
                    <a:pt x="160" y="384"/>
                    <a:pt x="162" y="379"/>
                    <a:pt x="163" y="375"/>
                  </a:cubicBezTo>
                  <a:close/>
                  <a:moveTo>
                    <a:pt x="192" y="378"/>
                  </a:moveTo>
                  <a:cubicBezTo>
                    <a:pt x="183" y="380"/>
                    <a:pt x="174" y="381"/>
                    <a:pt x="166" y="383"/>
                  </a:cubicBezTo>
                  <a:cubicBezTo>
                    <a:pt x="166" y="381"/>
                    <a:pt x="166" y="378"/>
                    <a:pt x="167" y="375"/>
                  </a:cubicBezTo>
                  <a:cubicBezTo>
                    <a:pt x="175" y="377"/>
                    <a:pt x="183" y="377"/>
                    <a:pt x="192" y="378"/>
                  </a:cubicBezTo>
                  <a:close/>
                  <a:moveTo>
                    <a:pt x="258" y="376"/>
                  </a:moveTo>
                  <a:cubicBezTo>
                    <a:pt x="260" y="389"/>
                    <a:pt x="257" y="406"/>
                    <a:pt x="258" y="420"/>
                  </a:cubicBezTo>
                  <a:cubicBezTo>
                    <a:pt x="254" y="421"/>
                    <a:pt x="248" y="420"/>
                    <a:pt x="246" y="418"/>
                  </a:cubicBezTo>
                  <a:cubicBezTo>
                    <a:pt x="246" y="417"/>
                    <a:pt x="249" y="417"/>
                    <a:pt x="249" y="415"/>
                  </a:cubicBezTo>
                  <a:cubicBezTo>
                    <a:pt x="249" y="412"/>
                    <a:pt x="243" y="414"/>
                    <a:pt x="241" y="414"/>
                  </a:cubicBezTo>
                  <a:cubicBezTo>
                    <a:pt x="239" y="413"/>
                    <a:pt x="233" y="401"/>
                    <a:pt x="233" y="397"/>
                  </a:cubicBezTo>
                  <a:cubicBezTo>
                    <a:pt x="234" y="395"/>
                    <a:pt x="237" y="392"/>
                    <a:pt x="234" y="391"/>
                  </a:cubicBezTo>
                  <a:cubicBezTo>
                    <a:pt x="234" y="385"/>
                    <a:pt x="234" y="381"/>
                    <a:pt x="234" y="375"/>
                  </a:cubicBezTo>
                  <a:cubicBezTo>
                    <a:pt x="241" y="376"/>
                    <a:pt x="250" y="375"/>
                    <a:pt x="258" y="376"/>
                  </a:cubicBezTo>
                  <a:close/>
                  <a:moveTo>
                    <a:pt x="185" y="394"/>
                  </a:moveTo>
                  <a:cubicBezTo>
                    <a:pt x="179" y="394"/>
                    <a:pt x="167" y="403"/>
                    <a:pt x="166" y="393"/>
                  </a:cubicBezTo>
                  <a:cubicBezTo>
                    <a:pt x="172" y="393"/>
                    <a:pt x="179" y="393"/>
                    <a:pt x="185" y="394"/>
                  </a:cubicBezTo>
                  <a:close/>
                  <a:moveTo>
                    <a:pt x="224" y="394"/>
                  </a:moveTo>
                  <a:cubicBezTo>
                    <a:pt x="224" y="395"/>
                    <a:pt x="224" y="397"/>
                    <a:pt x="224" y="397"/>
                  </a:cubicBezTo>
                  <a:cubicBezTo>
                    <a:pt x="223" y="397"/>
                    <a:pt x="222" y="396"/>
                    <a:pt x="222" y="395"/>
                  </a:cubicBezTo>
                  <a:cubicBezTo>
                    <a:pt x="223" y="395"/>
                    <a:pt x="223" y="394"/>
                    <a:pt x="224" y="394"/>
                  </a:cubicBezTo>
                  <a:close/>
                  <a:moveTo>
                    <a:pt x="220" y="399"/>
                  </a:moveTo>
                  <a:cubicBezTo>
                    <a:pt x="206" y="401"/>
                    <a:pt x="193" y="400"/>
                    <a:pt x="179" y="400"/>
                  </a:cubicBezTo>
                  <a:cubicBezTo>
                    <a:pt x="187" y="396"/>
                    <a:pt x="203" y="395"/>
                    <a:pt x="215" y="395"/>
                  </a:cubicBezTo>
                  <a:cubicBezTo>
                    <a:pt x="218" y="395"/>
                    <a:pt x="220" y="395"/>
                    <a:pt x="220" y="399"/>
                  </a:cubicBezTo>
                  <a:close/>
                  <a:moveTo>
                    <a:pt x="224" y="404"/>
                  </a:moveTo>
                  <a:cubicBezTo>
                    <a:pt x="224" y="404"/>
                    <a:pt x="224" y="405"/>
                    <a:pt x="224" y="406"/>
                  </a:cubicBezTo>
                  <a:cubicBezTo>
                    <a:pt x="211" y="409"/>
                    <a:pt x="196" y="407"/>
                    <a:pt x="183" y="408"/>
                  </a:cubicBezTo>
                  <a:cubicBezTo>
                    <a:pt x="195" y="405"/>
                    <a:pt x="208" y="404"/>
                    <a:pt x="224" y="404"/>
                  </a:cubicBezTo>
                  <a:close/>
                  <a:moveTo>
                    <a:pt x="171" y="405"/>
                  </a:moveTo>
                  <a:cubicBezTo>
                    <a:pt x="167" y="408"/>
                    <a:pt x="171" y="412"/>
                    <a:pt x="176" y="412"/>
                  </a:cubicBezTo>
                  <a:cubicBezTo>
                    <a:pt x="172" y="414"/>
                    <a:pt x="165" y="414"/>
                    <a:pt x="164" y="420"/>
                  </a:cubicBezTo>
                  <a:cubicBezTo>
                    <a:pt x="163" y="416"/>
                    <a:pt x="165" y="409"/>
                    <a:pt x="166" y="405"/>
                  </a:cubicBezTo>
                  <a:cubicBezTo>
                    <a:pt x="168" y="405"/>
                    <a:pt x="169" y="404"/>
                    <a:pt x="171" y="405"/>
                  </a:cubicBezTo>
                  <a:close/>
                  <a:moveTo>
                    <a:pt x="178" y="416"/>
                  </a:moveTo>
                  <a:cubicBezTo>
                    <a:pt x="192" y="413"/>
                    <a:pt x="212" y="412"/>
                    <a:pt x="226" y="411"/>
                  </a:cubicBezTo>
                  <a:cubicBezTo>
                    <a:pt x="228" y="410"/>
                    <a:pt x="226" y="413"/>
                    <a:pt x="225" y="414"/>
                  </a:cubicBezTo>
                  <a:cubicBezTo>
                    <a:pt x="222" y="415"/>
                    <a:pt x="215" y="414"/>
                    <a:pt x="211" y="415"/>
                  </a:cubicBezTo>
                  <a:cubicBezTo>
                    <a:pt x="199" y="416"/>
                    <a:pt x="189" y="417"/>
                    <a:pt x="178" y="416"/>
                  </a:cubicBezTo>
                  <a:close/>
                  <a:moveTo>
                    <a:pt x="227" y="419"/>
                  </a:moveTo>
                  <a:cubicBezTo>
                    <a:pt x="227" y="420"/>
                    <a:pt x="227" y="422"/>
                    <a:pt x="226" y="423"/>
                  </a:cubicBezTo>
                  <a:cubicBezTo>
                    <a:pt x="206" y="425"/>
                    <a:pt x="184" y="427"/>
                    <a:pt x="165" y="425"/>
                  </a:cubicBezTo>
                  <a:cubicBezTo>
                    <a:pt x="184" y="420"/>
                    <a:pt x="205" y="417"/>
                    <a:pt x="227" y="419"/>
                  </a:cubicBezTo>
                  <a:close/>
                  <a:moveTo>
                    <a:pt x="105" y="422"/>
                  </a:moveTo>
                  <a:cubicBezTo>
                    <a:pt x="107" y="423"/>
                    <a:pt x="107" y="424"/>
                    <a:pt x="108" y="425"/>
                  </a:cubicBezTo>
                  <a:cubicBezTo>
                    <a:pt x="107" y="425"/>
                    <a:pt x="106" y="426"/>
                    <a:pt x="105" y="427"/>
                  </a:cubicBezTo>
                  <a:cubicBezTo>
                    <a:pt x="104" y="427"/>
                    <a:pt x="105" y="424"/>
                    <a:pt x="105" y="422"/>
                  </a:cubicBezTo>
                  <a:close/>
                  <a:moveTo>
                    <a:pt x="244" y="427"/>
                  </a:moveTo>
                  <a:cubicBezTo>
                    <a:pt x="241" y="429"/>
                    <a:pt x="236" y="428"/>
                    <a:pt x="232" y="428"/>
                  </a:cubicBezTo>
                  <a:cubicBezTo>
                    <a:pt x="232" y="427"/>
                    <a:pt x="232" y="426"/>
                    <a:pt x="232" y="425"/>
                  </a:cubicBezTo>
                  <a:cubicBezTo>
                    <a:pt x="236" y="423"/>
                    <a:pt x="241" y="425"/>
                    <a:pt x="244" y="427"/>
                  </a:cubicBezTo>
                  <a:close/>
                  <a:moveTo>
                    <a:pt x="226" y="425"/>
                  </a:moveTo>
                  <a:cubicBezTo>
                    <a:pt x="227" y="429"/>
                    <a:pt x="222" y="429"/>
                    <a:pt x="219" y="429"/>
                  </a:cubicBezTo>
                  <a:cubicBezTo>
                    <a:pt x="211" y="429"/>
                    <a:pt x="201" y="428"/>
                    <a:pt x="195" y="428"/>
                  </a:cubicBezTo>
                  <a:cubicBezTo>
                    <a:pt x="203" y="427"/>
                    <a:pt x="216" y="426"/>
                    <a:pt x="226" y="425"/>
                  </a:cubicBezTo>
                  <a:close/>
                  <a:moveTo>
                    <a:pt x="217" y="433"/>
                  </a:moveTo>
                  <a:cubicBezTo>
                    <a:pt x="206" y="434"/>
                    <a:pt x="194" y="432"/>
                    <a:pt x="184" y="434"/>
                  </a:cubicBezTo>
                  <a:cubicBezTo>
                    <a:pt x="195" y="438"/>
                    <a:pt x="213" y="435"/>
                    <a:pt x="226" y="436"/>
                  </a:cubicBezTo>
                  <a:cubicBezTo>
                    <a:pt x="220" y="439"/>
                    <a:pt x="209" y="437"/>
                    <a:pt x="200" y="438"/>
                  </a:cubicBezTo>
                  <a:cubicBezTo>
                    <a:pt x="191" y="439"/>
                    <a:pt x="182" y="438"/>
                    <a:pt x="172" y="438"/>
                  </a:cubicBezTo>
                  <a:cubicBezTo>
                    <a:pt x="166" y="438"/>
                    <a:pt x="161" y="439"/>
                    <a:pt x="163" y="431"/>
                  </a:cubicBezTo>
                  <a:cubicBezTo>
                    <a:pt x="181" y="430"/>
                    <a:pt x="201" y="432"/>
                    <a:pt x="217" y="433"/>
                  </a:cubicBezTo>
                  <a:close/>
                  <a:moveTo>
                    <a:pt x="134" y="433"/>
                  </a:moveTo>
                  <a:cubicBezTo>
                    <a:pt x="129" y="434"/>
                    <a:pt x="122" y="433"/>
                    <a:pt x="116" y="432"/>
                  </a:cubicBezTo>
                  <a:cubicBezTo>
                    <a:pt x="121" y="430"/>
                    <a:pt x="129" y="431"/>
                    <a:pt x="134" y="433"/>
                  </a:cubicBezTo>
                  <a:close/>
                  <a:moveTo>
                    <a:pt x="153" y="432"/>
                  </a:moveTo>
                  <a:cubicBezTo>
                    <a:pt x="153" y="433"/>
                    <a:pt x="151" y="433"/>
                    <a:pt x="150" y="433"/>
                  </a:cubicBezTo>
                  <a:cubicBezTo>
                    <a:pt x="151" y="432"/>
                    <a:pt x="152" y="432"/>
                    <a:pt x="153" y="432"/>
                  </a:cubicBezTo>
                  <a:close/>
                  <a:moveTo>
                    <a:pt x="152" y="436"/>
                  </a:moveTo>
                  <a:cubicBezTo>
                    <a:pt x="151" y="438"/>
                    <a:pt x="147" y="438"/>
                    <a:pt x="145" y="437"/>
                  </a:cubicBezTo>
                  <a:cubicBezTo>
                    <a:pt x="146" y="435"/>
                    <a:pt x="150" y="435"/>
                    <a:pt x="152" y="436"/>
                  </a:cubicBezTo>
                  <a:close/>
                  <a:moveTo>
                    <a:pt x="256" y="439"/>
                  </a:moveTo>
                  <a:cubicBezTo>
                    <a:pt x="251" y="440"/>
                    <a:pt x="248" y="440"/>
                    <a:pt x="243" y="440"/>
                  </a:cubicBezTo>
                  <a:cubicBezTo>
                    <a:pt x="247" y="439"/>
                    <a:pt x="253" y="438"/>
                    <a:pt x="256" y="439"/>
                  </a:cubicBezTo>
                  <a:close/>
                  <a:moveTo>
                    <a:pt x="143" y="443"/>
                  </a:moveTo>
                  <a:cubicBezTo>
                    <a:pt x="139" y="445"/>
                    <a:pt x="131" y="444"/>
                    <a:pt x="126" y="444"/>
                  </a:cubicBezTo>
                  <a:cubicBezTo>
                    <a:pt x="131" y="442"/>
                    <a:pt x="137" y="443"/>
                    <a:pt x="143" y="443"/>
                  </a:cubicBezTo>
                  <a:close/>
                  <a:moveTo>
                    <a:pt x="227" y="446"/>
                  </a:moveTo>
                  <a:cubicBezTo>
                    <a:pt x="226" y="448"/>
                    <a:pt x="223" y="447"/>
                    <a:pt x="221" y="446"/>
                  </a:cubicBezTo>
                  <a:cubicBezTo>
                    <a:pt x="223" y="446"/>
                    <a:pt x="226" y="445"/>
                    <a:pt x="227" y="446"/>
                  </a:cubicBezTo>
                  <a:close/>
                  <a:moveTo>
                    <a:pt x="250" y="447"/>
                  </a:moveTo>
                  <a:cubicBezTo>
                    <a:pt x="245" y="448"/>
                    <a:pt x="238" y="448"/>
                    <a:pt x="233" y="447"/>
                  </a:cubicBezTo>
                  <a:cubicBezTo>
                    <a:pt x="233" y="447"/>
                    <a:pt x="234" y="447"/>
                    <a:pt x="234" y="446"/>
                  </a:cubicBezTo>
                  <a:cubicBezTo>
                    <a:pt x="239" y="446"/>
                    <a:pt x="245" y="446"/>
                    <a:pt x="250" y="447"/>
                  </a:cubicBezTo>
                  <a:close/>
                  <a:moveTo>
                    <a:pt x="139" y="447"/>
                  </a:moveTo>
                  <a:cubicBezTo>
                    <a:pt x="132" y="448"/>
                    <a:pt x="123" y="449"/>
                    <a:pt x="116" y="449"/>
                  </a:cubicBezTo>
                  <a:cubicBezTo>
                    <a:pt x="124" y="446"/>
                    <a:pt x="131" y="448"/>
                    <a:pt x="139" y="447"/>
                  </a:cubicBezTo>
                  <a:close/>
                  <a:moveTo>
                    <a:pt x="106" y="453"/>
                  </a:moveTo>
                  <a:cubicBezTo>
                    <a:pt x="107" y="453"/>
                    <a:pt x="107" y="453"/>
                    <a:pt x="107" y="453"/>
                  </a:cubicBezTo>
                  <a:cubicBezTo>
                    <a:pt x="107" y="455"/>
                    <a:pt x="107" y="458"/>
                    <a:pt x="110" y="458"/>
                  </a:cubicBezTo>
                  <a:cubicBezTo>
                    <a:pt x="110" y="461"/>
                    <a:pt x="109" y="463"/>
                    <a:pt x="109" y="465"/>
                  </a:cubicBezTo>
                  <a:cubicBezTo>
                    <a:pt x="107" y="462"/>
                    <a:pt x="107" y="457"/>
                    <a:pt x="106" y="453"/>
                  </a:cubicBezTo>
                  <a:close/>
                </a:path>
              </a:pathLst>
            </a:custGeom>
            <a:solidFill>
              <a:schemeClr val="tx1">
                <a:lumMod val="65000"/>
                <a:lumOff val="35000"/>
              </a:schemeClr>
            </a:solidFill>
            <a:ln>
              <a:noFill/>
            </a:ln>
          </p:spPr>
          <p:txBody>
            <a:bodyPr vert="horz" wrap="square" lIns="128580" tIns="64290" rIns="128580" bIns="64290" numCol="1" anchor="t" anchorCtr="0" compatLnSpc="1"/>
            <a:lstStyle/>
            <a:p>
              <a:endParaRPr lang="zh-CN" altLang="en-US"/>
            </a:p>
          </p:txBody>
        </p:sp>
      </p:grpSp>
    </p:spTree>
    <p:extLst>
      <p:ext uri="{BB962C8B-B14F-4D97-AF65-F5344CB8AC3E}">
        <p14:creationId xmlns:p14="http://schemas.microsoft.com/office/powerpoint/2010/main" val="2450884623"/>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000"/>
                            </p:stCondLst>
                            <p:childTnLst>
                              <p:par>
                                <p:cTn id="21" presetID="1" presetClass="entr" presetSubtype="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 grpId="0"/>
      <p:bldP spid="60" grpId="0"/>
      <p:bldP spid="11" grpId="0" animBg="1"/>
      <p:bldP spid="12" grpId="0" animBg="1"/>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5824081" y="320645"/>
            <a:ext cx="1210588" cy="400110"/>
          </a:xfrm>
          <a:prstGeom prst="rect">
            <a:avLst/>
          </a:prstGeom>
        </p:spPr>
        <p:txBody>
          <a:bodyPr wrap="none">
            <a:spAutoFit/>
          </a:bodyPr>
          <a:lstStyle/>
          <a:p>
            <a:pPr lvl="0" algn="ctr" defTabSz="685165">
              <a:spcBef>
                <a:spcPct val="20000"/>
              </a:spcBef>
              <a:defRPr/>
            </a:pPr>
            <a:r>
              <a:rPr lang="zh-CN" altLang="en-US"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困难总结</a:t>
            </a:r>
            <a:endParaRPr lang="en-US" altLang="zh-CN"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endParaRPr>
          </a:p>
        </p:txBody>
      </p:sp>
      <p:sp>
        <p:nvSpPr>
          <p:cNvPr id="3" name="文本框 2">
            <a:extLst>
              <a:ext uri="{FF2B5EF4-FFF2-40B4-BE49-F238E27FC236}">
                <a16:creationId xmlns:a16="http://schemas.microsoft.com/office/drawing/2014/main" id="{326A7D65-3132-428C-8E20-0B06DCEAC3A0}"/>
              </a:ext>
            </a:extLst>
          </p:cNvPr>
          <p:cNvSpPr txBox="1"/>
          <p:nvPr/>
        </p:nvSpPr>
        <p:spPr>
          <a:xfrm>
            <a:off x="1892871" y="1557305"/>
            <a:ext cx="10801200" cy="1692771"/>
          </a:xfrm>
          <a:prstGeom prst="rect">
            <a:avLst/>
          </a:prstGeom>
          <a:noFill/>
        </p:spPr>
        <p:txBody>
          <a:bodyPr wrap="square" rtlCol="0">
            <a:spAutoFit/>
          </a:bodyPr>
          <a:lstStyle/>
          <a:p>
            <a:r>
              <a:rPr lang="zh-CN" altLang="en-US" sz="3200" b="1" dirty="0">
                <a:solidFill>
                  <a:schemeClr val="bg1">
                    <a:lumMod val="50000"/>
                  </a:schemeClr>
                </a:solidFill>
              </a:rPr>
              <a:t>问题</a:t>
            </a:r>
            <a:r>
              <a:rPr lang="zh-CN" altLang="en-US" sz="2400" b="1" dirty="0">
                <a:solidFill>
                  <a:schemeClr val="bg1">
                    <a:lumMod val="50000"/>
                  </a:schemeClr>
                </a:solidFill>
              </a:rPr>
              <a:t>：</a:t>
            </a:r>
            <a:r>
              <a:rPr lang="zh-CN" altLang="en-US" sz="2400" dirty="0">
                <a:solidFill>
                  <a:schemeClr val="bg1">
                    <a:lumMod val="50000"/>
                  </a:schemeClr>
                </a:solidFill>
              </a:rPr>
              <a:t>店铺</a:t>
            </a:r>
            <a:r>
              <a:rPr lang="en-US" altLang="zh-CN" sz="2400" dirty="0">
                <a:solidFill>
                  <a:schemeClr val="bg1">
                    <a:lumMod val="50000"/>
                  </a:schemeClr>
                </a:solidFill>
              </a:rPr>
              <a:t>id</a:t>
            </a:r>
            <a:r>
              <a:rPr lang="zh-CN" altLang="en-US" sz="2400" dirty="0">
                <a:solidFill>
                  <a:schemeClr val="bg1">
                    <a:lumMod val="50000"/>
                  </a:schemeClr>
                </a:solidFill>
              </a:rPr>
              <a:t>过大，超过了</a:t>
            </a:r>
            <a:r>
              <a:rPr lang="en-US" altLang="zh-CN" sz="2400" dirty="0" err="1">
                <a:solidFill>
                  <a:schemeClr val="bg1">
                    <a:lumMod val="50000"/>
                  </a:schemeClr>
                </a:solidFill>
              </a:rPr>
              <a:t>scala</a:t>
            </a:r>
            <a:r>
              <a:rPr lang="zh-CN" altLang="en-US" sz="2400" dirty="0">
                <a:solidFill>
                  <a:schemeClr val="bg1">
                    <a:lumMod val="50000"/>
                  </a:schemeClr>
                </a:solidFill>
              </a:rPr>
              <a:t>中</a:t>
            </a:r>
            <a:r>
              <a:rPr lang="en-US" altLang="zh-CN" sz="2400" dirty="0">
                <a:solidFill>
                  <a:schemeClr val="bg1">
                    <a:lumMod val="50000"/>
                  </a:schemeClr>
                </a:solidFill>
              </a:rPr>
              <a:t>int</a:t>
            </a:r>
            <a:r>
              <a:rPr lang="zh-CN" altLang="en-US" sz="2400" dirty="0">
                <a:solidFill>
                  <a:schemeClr val="bg1">
                    <a:lumMod val="50000"/>
                  </a:schemeClr>
                </a:solidFill>
              </a:rPr>
              <a:t>的最大值，</a:t>
            </a:r>
            <a:r>
              <a:rPr lang="en-US" altLang="zh-CN" sz="2400" dirty="0">
                <a:solidFill>
                  <a:schemeClr val="bg1">
                    <a:lumMod val="50000"/>
                  </a:schemeClr>
                </a:solidFill>
              </a:rPr>
              <a:t>Rating</a:t>
            </a:r>
            <a:r>
              <a:rPr lang="zh-CN" altLang="en-US" sz="2400" dirty="0">
                <a:solidFill>
                  <a:schemeClr val="bg1">
                    <a:lumMod val="50000"/>
                  </a:schemeClr>
                </a:solidFill>
              </a:rPr>
              <a:t>对象要求参数为</a:t>
            </a:r>
            <a:r>
              <a:rPr lang="en-US" altLang="zh-CN" sz="2400" dirty="0">
                <a:solidFill>
                  <a:schemeClr val="bg1">
                    <a:lumMod val="50000"/>
                  </a:schemeClr>
                </a:solidFill>
              </a:rPr>
              <a:t>int</a:t>
            </a:r>
          </a:p>
          <a:p>
            <a:endParaRPr lang="en-US" altLang="zh-CN" sz="2400" b="1" dirty="0">
              <a:solidFill>
                <a:schemeClr val="bg1">
                  <a:lumMod val="50000"/>
                </a:schemeClr>
              </a:solidFill>
            </a:endParaRPr>
          </a:p>
          <a:p>
            <a:r>
              <a:rPr lang="zh-CN" altLang="en-US" sz="2400" b="1" dirty="0">
                <a:solidFill>
                  <a:schemeClr val="tx2">
                    <a:lumMod val="60000"/>
                    <a:lumOff val="40000"/>
                  </a:schemeClr>
                </a:solidFill>
              </a:rPr>
              <a:t>解决方案</a:t>
            </a:r>
            <a:r>
              <a:rPr lang="zh-CN" altLang="en-US" sz="2400" b="1" dirty="0">
                <a:solidFill>
                  <a:schemeClr val="bg1">
                    <a:lumMod val="50000"/>
                  </a:schemeClr>
                </a:solidFill>
              </a:rPr>
              <a:t>：我们使用将超过范围的店铺</a:t>
            </a:r>
            <a:r>
              <a:rPr lang="en-US" altLang="zh-CN" sz="2400" b="1" dirty="0">
                <a:solidFill>
                  <a:schemeClr val="bg1">
                    <a:lumMod val="50000"/>
                  </a:schemeClr>
                </a:solidFill>
              </a:rPr>
              <a:t>id</a:t>
            </a:r>
            <a:r>
              <a:rPr lang="zh-CN" altLang="en-US" sz="2400" b="1" dirty="0">
                <a:solidFill>
                  <a:schemeClr val="bg1">
                    <a:lumMod val="50000"/>
                  </a:schemeClr>
                </a:solidFill>
              </a:rPr>
              <a:t>全部用某个方法映射到南京店铺</a:t>
            </a:r>
            <a:r>
              <a:rPr lang="en-US" altLang="zh-CN" sz="2400" b="1" dirty="0">
                <a:solidFill>
                  <a:schemeClr val="bg1">
                    <a:lumMod val="50000"/>
                  </a:schemeClr>
                </a:solidFill>
              </a:rPr>
              <a:t>id</a:t>
            </a:r>
            <a:r>
              <a:rPr lang="zh-CN" altLang="en-US" sz="2400" b="1" dirty="0">
                <a:solidFill>
                  <a:schemeClr val="bg1">
                    <a:lumMod val="50000"/>
                  </a:schemeClr>
                </a:solidFill>
              </a:rPr>
              <a:t>未使用的部分</a:t>
            </a:r>
          </a:p>
        </p:txBody>
      </p:sp>
      <p:sp>
        <p:nvSpPr>
          <p:cNvPr id="30" name="Freeform 24">
            <a:extLst>
              <a:ext uri="{FF2B5EF4-FFF2-40B4-BE49-F238E27FC236}">
                <a16:creationId xmlns:a16="http://schemas.microsoft.com/office/drawing/2014/main" id="{D16F1E52-AB72-4FC7-9748-C486C218CDDE}"/>
              </a:ext>
            </a:extLst>
          </p:cNvPr>
          <p:cNvSpPr>
            <a:spLocks noEditPoints="1"/>
          </p:cNvSpPr>
          <p:nvPr/>
        </p:nvSpPr>
        <p:spPr bwMode="auto">
          <a:xfrm>
            <a:off x="1011530" y="2037095"/>
            <a:ext cx="462585" cy="733189"/>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4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5 h 107"/>
              <a:gd name="T86" fmla="*/ 2 w 73"/>
              <a:gd name="T87" fmla="*/ 27 h 107"/>
              <a:gd name="T88" fmla="*/ 8 w 73"/>
              <a:gd name="T89" fmla="*/ 53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solidFill>
            <a:schemeClr val="accent1"/>
          </a:solidFill>
          <a:ln>
            <a:noFill/>
          </a:ln>
        </p:spPr>
        <p:txBody>
          <a:bodyPr vert="horz" wrap="square" lIns="96430" tIns="48216" rIns="96430" bIns="482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49">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Freeform 24">
            <a:extLst>
              <a:ext uri="{FF2B5EF4-FFF2-40B4-BE49-F238E27FC236}">
                <a16:creationId xmlns:a16="http://schemas.microsoft.com/office/drawing/2014/main" id="{ABBF6E41-B21A-4544-A987-3C9293AA12CB}"/>
              </a:ext>
            </a:extLst>
          </p:cNvPr>
          <p:cNvSpPr>
            <a:spLocks noEditPoints="1"/>
          </p:cNvSpPr>
          <p:nvPr/>
        </p:nvSpPr>
        <p:spPr bwMode="auto">
          <a:xfrm>
            <a:off x="1011531" y="5240084"/>
            <a:ext cx="462585" cy="733189"/>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4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5 h 107"/>
              <a:gd name="T86" fmla="*/ 2 w 73"/>
              <a:gd name="T87" fmla="*/ 27 h 107"/>
              <a:gd name="T88" fmla="*/ 8 w 73"/>
              <a:gd name="T89" fmla="*/ 53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solidFill>
            <a:schemeClr val="accent1"/>
          </a:solidFill>
          <a:ln>
            <a:noFill/>
          </a:ln>
        </p:spPr>
        <p:txBody>
          <a:bodyPr vert="horz" wrap="square" lIns="96430" tIns="48216" rIns="96430" bIns="482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49">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文本框 34">
            <a:extLst>
              <a:ext uri="{FF2B5EF4-FFF2-40B4-BE49-F238E27FC236}">
                <a16:creationId xmlns:a16="http://schemas.microsoft.com/office/drawing/2014/main" id="{FA97BA61-02E5-48E2-980F-2DAC55F8CAA5}"/>
              </a:ext>
            </a:extLst>
          </p:cNvPr>
          <p:cNvSpPr txBox="1"/>
          <p:nvPr/>
        </p:nvSpPr>
        <p:spPr>
          <a:xfrm>
            <a:off x="1820863" y="4125175"/>
            <a:ext cx="10801200" cy="2369880"/>
          </a:xfrm>
          <a:prstGeom prst="rect">
            <a:avLst/>
          </a:prstGeom>
          <a:noFill/>
        </p:spPr>
        <p:txBody>
          <a:bodyPr wrap="square" rtlCol="0">
            <a:spAutoFit/>
          </a:bodyPr>
          <a:lstStyle/>
          <a:p>
            <a:r>
              <a:rPr lang="zh-CN" altLang="en-US" sz="2800" b="1" dirty="0">
                <a:solidFill>
                  <a:schemeClr val="bg1">
                    <a:lumMod val="50000"/>
                  </a:schemeClr>
                </a:solidFill>
              </a:rPr>
              <a:t>问题：</a:t>
            </a:r>
            <a:r>
              <a:rPr lang="zh-CN" altLang="en-US" sz="2400" dirty="0">
                <a:solidFill>
                  <a:schemeClr val="bg1">
                    <a:lumMod val="50000"/>
                  </a:schemeClr>
                </a:solidFill>
              </a:rPr>
              <a:t>起初使用训练出的模型得出的预测结果与用户曾经消费情况</a:t>
            </a:r>
            <a:r>
              <a:rPr lang="zh-CN" altLang="en-US" sz="2400" b="1" dirty="0">
                <a:solidFill>
                  <a:schemeClr val="bg1">
                    <a:lumMod val="50000"/>
                  </a:schemeClr>
                </a:solidFill>
              </a:rPr>
              <a:t>严重不符</a:t>
            </a:r>
            <a:r>
              <a:rPr lang="zh-CN" altLang="en-US" sz="2400" dirty="0">
                <a:solidFill>
                  <a:schemeClr val="bg1">
                    <a:lumMod val="50000"/>
                  </a:schemeClr>
                </a:solidFill>
              </a:rPr>
              <a:t>（某用户给某家火锅店石鼓路店打了</a:t>
            </a:r>
            <a:r>
              <a:rPr lang="en-US" altLang="zh-CN" sz="2400" dirty="0">
                <a:solidFill>
                  <a:schemeClr val="bg1">
                    <a:lumMod val="50000"/>
                  </a:schemeClr>
                </a:solidFill>
              </a:rPr>
              <a:t>1</a:t>
            </a:r>
            <a:r>
              <a:rPr lang="zh-CN" altLang="en-US" sz="2400" dirty="0">
                <a:solidFill>
                  <a:schemeClr val="bg1">
                    <a:lumMod val="50000"/>
                  </a:schemeClr>
                </a:solidFill>
              </a:rPr>
              <a:t>星，得出的结果中却推荐了相同品牌的另一家店）</a:t>
            </a:r>
            <a:endParaRPr lang="en-US" altLang="zh-CN" sz="2400" dirty="0">
              <a:solidFill>
                <a:schemeClr val="bg1">
                  <a:lumMod val="50000"/>
                </a:schemeClr>
              </a:solidFill>
            </a:endParaRPr>
          </a:p>
          <a:p>
            <a:endParaRPr lang="en-US" altLang="zh-CN" sz="2400" b="1" dirty="0">
              <a:solidFill>
                <a:schemeClr val="bg1">
                  <a:lumMod val="50000"/>
                </a:schemeClr>
              </a:solidFill>
            </a:endParaRPr>
          </a:p>
          <a:p>
            <a:r>
              <a:rPr lang="zh-CN" altLang="en-US" sz="2400" b="1" dirty="0">
                <a:solidFill>
                  <a:schemeClr val="tx2">
                    <a:lumMod val="60000"/>
                    <a:lumOff val="40000"/>
                  </a:schemeClr>
                </a:solidFill>
              </a:rPr>
              <a:t>解决方案</a:t>
            </a:r>
            <a:r>
              <a:rPr lang="zh-CN" altLang="en-US" sz="2400" b="1" dirty="0">
                <a:solidFill>
                  <a:schemeClr val="bg1">
                    <a:lumMod val="50000"/>
                  </a:schemeClr>
                </a:solidFill>
              </a:rPr>
              <a:t>：我们将设置</a:t>
            </a:r>
            <a:r>
              <a:rPr lang="zh-CN" altLang="en-US" sz="2400" b="1" u="sng" dirty="0">
                <a:solidFill>
                  <a:schemeClr val="bg1">
                    <a:lumMod val="50000"/>
                  </a:schemeClr>
                </a:solidFill>
              </a:rPr>
              <a:t>多组</a:t>
            </a:r>
            <a:r>
              <a:rPr lang="en-US" altLang="zh-CN" sz="2400" b="1" u="sng" dirty="0">
                <a:solidFill>
                  <a:schemeClr val="bg1">
                    <a:lumMod val="50000"/>
                  </a:schemeClr>
                </a:solidFill>
              </a:rPr>
              <a:t>ALS</a:t>
            </a:r>
            <a:r>
              <a:rPr lang="zh-CN" altLang="en-US" sz="2400" b="1" u="sng" dirty="0">
                <a:solidFill>
                  <a:schemeClr val="bg1">
                    <a:lumMod val="50000"/>
                  </a:schemeClr>
                </a:solidFill>
              </a:rPr>
              <a:t>的参数</a:t>
            </a:r>
            <a:r>
              <a:rPr lang="zh-CN" altLang="en-US" sz="2400" b="1" dirty="0">
                <a:solidFill>
                  <a:schemeClr val="bg1">
                    <a:lumMod val="50000"/>
                  </a:schemeClr>
                </a:solidFill>
              </a:rPr>
              <a:t>，</a:t>
            </a:r>
            <a:r>
              <a:rPr lang="zh-CN" altLang="en-US" sz="2400" b="1" u="sng" dirty="0">
                <a:solidFill>
                  <a:schemeClr val="bg1">
                    <a:lumMod val="50000"/>
                  </a:schemeClr>
                </a:solidFill>
              </a:rPr>
              <a:t>交叉训练</a:t>
            </a:r>
            <a:r>
              <a:rPr lang="zh-CN" altLang="en-US" sz="2400" b="1" dirty="0">
                <a:solidFill>
                  <a:schemeClr val="bg1">
                    <a:lumMod val="50000"/>
                  </a:schemeClr>
                </a:solidFill>
              </a:rPr>
              <a:t>，得出最佳模型，同时</a:t>
            </a:r>
            <a:r>
              <a:rPr lang="zh-CN" altLang="en-US" sz="2400" b="1" u="sng" dirty="0">
                <a:solidFill>
                  <a:schemeClr val="bg1">
                    <a:lumMod val="50000"/>
                  </a:schemeClr>
                </a:solidFill>
              </a:rPr>
              <a:t>将此用户的评分记录加入训练集中一同训练。</a:t>
            </a:r>
          </a:p>
        </p:txBody>
      </p:sp>
    </p:spTree>
    <p:extLst>
      <p:ext uri="{BB962C8B-B14F-4D97-AF65-F5344CB8AC3E}">
        <p14:creationId xmlns:p14="http://schemas.microsoft.com/office/powerpoint/2010/main" val="87930268"/>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p:tgtEl>
                                          <p:spTgt spid="30"/>
                                        </p:tgtEl>
                                        <p:attrNameLst>
                                          <p:attrName>ppt_y</p:attrName>
                                        </p:attrNameLst>
                                      </p:cBhvr>
                                      <p:tavLst>
                                        <p:tav tm="0">
                                          <p:val>
                                            <p:strVal val="#ppt_y+#ppt_h*1.125000"/>
                                          </p:val>
                                        </p:tav>
                                        <p:tav tm="100000">
                                          <p:val>
                                            <p:strVal val="#ppt_y"/>
                                          </p:val>
                                        </p:tav>
                                      </p:tavLst>
                                    </p:anim>
                                    <p:animEffect transition="in" filter="wipe(up)">
                                      <p:cBhvr>
                                        <p:cTn id="8" dur="500"/>
                                        <p:tgtEl>
                                          <p:spTgt spid="30"/>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p:tgtEl>
                                          <p:spTgt spid="34"/>
                                        </p:tgtEl>
                                        <p:attrNameLst>
                                          <p:attrName>ppt_y</p:attrName>
                                        </p:attrNameLst>
                                      </p:cBhvr>
                                      <p:tavLst>
                                        <p:tav tm="0">
                                          <p:val>
                                            <p:strVal val="#ppt_y+#ppt_h*1.125000"/>
                                          </p:val>
                                        </p:tav>
                                        <p:tav tm="100000">
                                          <p:val>
                                            <p:strVal val="#ppt_y"/>
                                          </p:val>
                                        </p:tav>
                                      </p:tavLst>
                                    </p:anim>
                                    <p:animEffect transition="in" filter="wipe(up)">
                                      <p:cBhvr>
                                        <p:cTn id="1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椭圆 125"/>
          <p:cNvSpPr/>
          <p:nvPr/>
        </p:nvSpPr>
        <p:spPr>
          <a:xfrm>
            <a:off x="2803495" y="2376529"/>
            <a:ext cx="3148826" cy="3148826"/>
          </a:xfrm>
          <a:prstGeom prst="ellipse">
            <a:avLst/>
          </a:prstGeom>
          <a:solidFill>
            <a:schemeClr val="tx1">
              <a:alpha val="83000"/>
            </a:schemeClr>
          </a:solidFill>
          <a:ln>
            <a:noFill/>
          </a:ln>
          <a:effectLst>
            <a:softEdge rad="457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4771166" y="2396010"/>
            <a:ext cx="3148826" cy="3148826"/>
          </a:xfrm>
          <a:prstGeom prst="ellipse">
            <a:avLst/>
          </a:prstGeom>
          <a:solidFill>
            <a:schemeClr val="tx1">
              <a:alpha val="83000"/>
            </a:schemeClr>
          </a:solidFill>
          <a:ln>
            <a:noFill/>
          </a:ln>
          <a:effectLst>
            <a:softEdge rad="457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6670649" y="2405751"/>
            <a:ext cx="3148826" cy="3148826"/>
          </a:xfrm>
          <a:prstGeom prst="ellipse">
            <a:avLst/>
          </a:prstGeom>
          <a:solidFill>
            <a:schemeClr val="tx1">
              <a:alpha val="83000"/>
            </a:schemeClr>
          </a:solidFill>
          <a:ln>
            <a:noFill/>
          </a:ln>
          <a:effectLst>
            <a:softEdge rad="457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8589615" y="2464197"/>
            <a:ext cx="3148826" cy="3148826"/>
          </a:xfrm>
          <a:prstGeom prst="ellipse">
            <a:avLst/>
          </a:prstGeom>
          <a:solidFill>
            <a:schemeClr val="tx1">
              <a:alpha val="83000"/>
            </a:schemeClr>
          </a:solidFill>
          <a:ln>
            <a:noFill/>
          </a:ln>
          <a:effectLst>
            <a:softEdge rad="457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962458" y="2327823"/>
            <a:ext cx="3148826" cy="3148826"/>
          </a:xfrm>
          <a:prstGeom prst="ellipse">
            <a:avLst/>
          </a:prstGeom>
          <a:solidFill>
            <a:schemeClr val="tx1">
              <a:alpha val="83000"/>
            </a:schemeClr>
          </a:solidFill>
          <a:ln>
            <a:noFill/>
          </a:ln>
          <a:effectLst>
            <a:softEdge rad="457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7242566" y="2951887"/>
            <a:ext cx="1896912" cy="1896913"/>
          </a:xfrm>
          <a:prstGeom prst="ellipse">
            <a:avLst/>
          </a:prstGeom>
          <a:gradFill flip="none" rotWithShape="1">
            <a:gsLst>
              <a:gs pos="21000">
                <a:schemeClr val="bg1"/>
              </a:gs>
              <a:gs pos="58000">
                <a:srgbClr val="E9EBEC"/>
              </a:gs>
              <a:gs pos="98000">
                <a:srgbClr val="DCE0E2"/>
              </a:gs>
            </a:gsLst>
            <a:path path="circle">
              <a:fillToRect r="100000" b="100000"/>
            </a:path>
            <a:tileRect l="-100000" t="-100000"/>
          </a:grad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3448741" y="2951887"/>
            <a:ext cx="1896912" cy="1896913"/>
          </a:xfrm>
          <a:prstGeom prst="ellipse">
            <a:avLst/>
          </a:prstGeom>
          <a:gradFill flip="none" rotWithShape="1">
            <a:gsLst>
              <a:gs pos="21000">
                <a:schemeClr val="bg1"/>
              </a:gs>
              <a:gs pos="58000">
                <a:srgbClr val="E9EBEC"/>
              </a:gs>
              <a:gs pos="98000">
                <a:srgbClr val="DCE0E2"/>
              </a:gs>
            </a:gsLst>
            <a:path path="circle">
              <a:fillToRect r="100000" b="100000"/>
            </a:path>
            <a:tileRect l="-100000" t="-100000"/>
          </a:grad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5345653" y="2957241"/>
            <a:ext cx="1896912" cy="1896913"/>
          </a:xfrm>
          <a:prstGeom prst="ellipse">
            <a:avLst/>
          </a:prstGeom>
          <a:gradFill flip="none" rotWithShape="1">
            <a:gsLst>
              <a:gs pos="21000">
                <a:schemeClr val="bg1"/>
              </a:gs>
              <a:gs pos="58000">
                <a:srgbClr val="E9EBEC"/>
              </a:gs>
              <a:gs pos="98000">
                <a:srgbClr val="DCE0E2"/>
              </a:gs>
            </a:gsLst>
            <a:path path="circle">
              <a:fillToRect r="100000" b="100000"/>
            </a:path>
            <a:tileRect l="-100000" t="-100000"/>
          </a:grad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1549710" y="2951887"/>
            <a:ext cx="1896912" cy="1896913"/>
          </a:xfrm>
          <a:prstGeom prst="ellipse">
            <a:avLst/>
          </a:prstGeom>
          <a:gradFill flip="none" rotWithShape="1">
            <a:gsLst>
              <a:gs pos="21000">
                <a:schemeClr val="bg1"/>
              </a:gs>
              <a:gs pos="58000">
                <a:srgbClr val="E9EBEC"/>
              </a:gs>
              <a:gs pos="98000">
                <a:srgbClr val="DCE0E2"/>
              </a:gs>
            </a:gsLst>
            <a:path path="circle">
              <a:fillToRect r="100000" b="100000"/>
            </a:path>
            <a:tileRect l="-100000" t="-100000"/>
          </a:grad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1"/>
          <p:cNvSpPr/>
          <p:nvPr/>
        </p:nvSpPr>
        <p:spPr>
          <a:xfrm rot="2623369">
            <a:off x="2332826" y="3764958"/>
            <a:ext cx="1773135" cy="490171"/>
          </a:xfrm>
          <a:custGeom>
            <a:avLst/>
            <a:gdLst>
              <a:gd name="connsiteX0" fmla="*/ 0 w 1346026"/>
              <a:gd name="connsiteY0" fmla="*/ 0 h 316779"/>
              <a:gd name="connsiteX1" fmla="*/ 1346026 w 1346026"/>
              <a:gd name="connsiteY1" fmla="*/ 0 h 316779"/>
              <a:gd name="connsiteX2" fmla="*/ 1346026 w 1346026"/>
              <a:gd name="connsiteY2" fmla="*/ 316779 h 316779"/>
              <a:gd name="connsiteX3" fmla="*/ 0 w 1346026"/>
              <a:gd name="connsiteY3" fmla="*/ 316779 h 316779"/>
              <a:gd name="connsiteX4" fmla="*/ 0 w 1346026"/>
              <a:gd name="connsiteY4" fmla="*/ 0 h 316779"/>
              <a:gd name="connsiteX0-1" fmla="*/ 0 w 1346026"/>
              <a:gd name="connsiteY0-2" fmla="*/ 0 h 407893"/>
              <a:gd name="connsiteX1-3" fmla="*/ 1346026 w 1346026"/>
              <a:gd name="connsiteY1-4" fmla="*/ 0 h 407893"/>
              <a:gd name="connsiteX2-5" fmla="*/ 1346026 w 1346026"/>
              <a:gd name="connsiteY2-6" fmla="*/ 316779 h 407893"/>
              <a:gd name="connsiteX3-7" fmla="*/ 0 w 1346026"/>
              <a:gd name="connsiteY3-8" fmla="*/ 316779 h 407893"/>
              <a:gd name="connsiteX4-9" fmla="*/ 0 w 1346026"/>
              <a:gd name="connsiteY4-10" fmla="*/ 0 h 407893"/>
              <a:gd name="connsiteX0-11" fmla="*/ 0 w 1346026"/>
              <a:gd name="connsiteY0-12" fmla="*/ 0 h 464754"/>
              <a:gd name="connsiteX1-13" fmla="*/ 1346026 w 1346026"/>
              <a:gd name="connsiteY1-14" fmla="*/ 0 h 464754"/>
              <a:gd name="connsiteX2-15" fmla="*/ 1346026 w 1346026"/>
              <a:gd name="connsiteY2-16" fmla="*/ 316779 h 464754"/>
              <a:gd name="connsiteX3-17" fmla="*/ 0 w 1346026"/>
              <a:gd name="connsiteY3-18" fmla="*/ 316779 h 464754"/>
              <a:gd name="connsiteX4-19" fmla="*/ 0 w 1346026"/>
              <a:gd name="connsiteY4-20" fmla="*/ 0 h 4647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46026" h="464754">
                <a:moveTo>
                  <a:pt x="0" y="0"/>
                </a:moveTo>
                <a:lnTo>
                  <a:pt x="1346026" y="0"/>
                </a:lnTo>
                <a:lnTo>
                  <a:pt x="1346026" y="316779"/>
                </a:lnTo>
                <a:cubicBezTo>
                  <a:pt x="933549" y="506218"/>
                  <a:pt x="578841" y="521787"/>
                  <a:pt x="0" y="316779"/>
                </a:cubicBezTo>
                <a:lnTo>
                  <a:pt x="0" y="0"/>
                </a:lnTo>
                <a:close/>
              </a:path>
            </a:pathLst>
          </a:custGeom>
          <a:solidFill>
            <a:schemeClr val="tx1"/>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rot="2623369">
            <a:off x="2725199" y="3845259"/>
            <a:ext cx="1209996" cy="284765"/>
          </a:xfrm>
          <a:prstGeom prst="rect">
            <a:avLst/>
          </a:prstGeom>
          <a:gradFill flip="none" rotWithShape="1">
            <a:gsLst>
              <a:gs pos="19000">
                <a:srgbClr val="EAEBEC"/>
              </a:gs>
              <a:gs pos="46000">
                <a:schemeClr val="bg1">
                  <a:lumMod val="96000"/>
                </a:schemeClr>
              </a:gs>
              <a:gs pos="86000">
                <a:srgbClr val="EAECED"/>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1"/>
          <p:cNvSpPr/>
          <p:nvPr/>
        </p:nvSpPr>
        <p:spPr>
          <a:xfrm rot="13439849">
            <a:off x="2732236" y="3496251"/>
            <a:ext cx="1719342" cy="490171"/>
          </a:xfrm>
          <a:custGeom>
            <a:avLst/>
            <a:gdLst>
              <a:gd name="connsiteX0" fmla="*/ 0 w 1346026"/>
              <a:gd name="connsiteY0" fmla="*/ 0 h 316779"/>
              <a:gd name="connsiteX1" fmla="*/ 1346026 w 1346026"/>
              <a:gd name="connsiteY1" fmla="*/ 0 h 316779"/>
              <a:gd name="connsiteX2" fmla="*/ 1346026 w 1346026"/>
              <a:gd name="connsiteY2" fmla="*/ 316779 h 316779"/>
              <a:gd name="connsiteX3" fmla="*/ 0 w 1346026"/>
              <a:gd name="connsiteY3" fmla="*/ 316779 h 316779"/>
              <a:gd name="connsiteX4" fmla="*/ 0 w 1346026"/>
              <a:gd name="connsiteY4" fmla="*/ 0 h 316779"/>
              <a:gd name="connsiteX0-1" fmla="*/ 0 w 1346026"/>
              <a:gd name="connsiteY0-2" fmla="*/ 0 h 407893"/>
              <a:gd name="connsiteX1-3" fmla="*/ 1346026 w 1346026"/>
              <a:gd name="connsiteY1-4" fmla="*/ 0 h 407893"/>
              <a:gd name="connsiteX2-5" fmla="*/ 1346026 w 1346026"/>
              <a:gd name="connsiteY2-6" fmla="*/ 316779 h 407893"/>
              <a:gd name="connsiteX3-7" fmla="*/ 0 w 1346026"/>
              <a:gd name="connsiteY3-8" fmla="*/ 316779 h 407893"/>
              <a:gd name="connsiteX4-9" fmla="*/ 0 w 1346026"/>
              <a:gd name="connsiteY4-10" fmla="*/ 0 h 407893"/>
              <a:gd name="connsiteX0-11" fmla="*/ 0 w 1346026"/>
              <a:gd name="connsiteY0-12" fmla="*/ 0 h 464754"/>
              <a:gd name="connsiteX1-13" fmla="*/ 1346026 w 1346026"/>
              <a:gd name="connsiteY1-14" fmla="*/ 0 h 464754"/>
              <a:gd name="connsiteX2-15" fmla="*/ 1346026 w 1346026"/>
              <a:gd name="connsiteY2-16" fmla="*/ 316779 h 464754"/>
              <a:gd name="connsiteX3-17" fmla="*/ 0 w 1346026"/>
              <a:gd name="connsiteY3-18" fmla="*/ 316779 h 464754"/>
              <a:gd name="connsiteX4-19" fmla="*/ 0 w 1346026"/>
              <a:gd name="connsiteY4-20" fmla="*/ 0 h 4647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46026" h="464754">
                <a:moveTo>
                  <a:pt x="0" y="0"/>
                </a:moveTo>
                <a:lnTo>
                  <a:pt x="1346026" y="0"/>
                </a:lnTo>
                <a:lnTo>
                  <a:pt x="1346026" y="316779"/>
                </a:lnTo>
                <a:cubicBezTo>
                  <a:pt x="933549" y="506218"/>
                  <a:pt x="578841" y="521787"/>
                  <a:pt x="0" y="316779"/>
                </a:cubicBezTo>
                <a:lnTo>
                  <a:pt x="0" y="0"/>
                </a:lnTo>
                <a:close/>
              </a:path>
            </a:pathLst>
          </a:custGeom>
          <a:solidFill>
            <a:schemeClr val="tx1"/>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1"/>
          <p:cNvSpPr/>
          <p:nvPr/>
        </p:nvSpPr>
        <p:spPr>
          <a:xfrm rot="2623369">
            <a:off x="2445341" y="3526603"/>
            <a:ext cx="1859685" cy="490171"/>
          </a:xfrm>
          <a:custGeom>
            <a:avLst/>
            <a:gdLst>
              <a:gd name="connsiteX0" fmla="*/ 0 w 1346026"/>
              <a:gd name="connsiteY0" fmla="*/ 0 h 316779"/>
              <a:gd name="connsiteX1" fmla="*/ 1346026 w 1346026"/>
              <a:gd name="connsiteY1" fmla="*/ 0 h 316779"/>
              <a:gd name="connsiteX2" fmla="*/ 1346026 w 1346026"/>
              <a:gd name="connsiteY2" fmla="*/ 316779 h 316779"/>
              <a:gd name="connsiteX3" fmla="*/ 0 w 1346026"/>
              <a:gd name="connsiteY3" fmla="*/ 316779 h 316779"/>
              <a:gd name="connsiteX4" fmla="*/ 0 w 1346026"/>
              <a:gd name="connsiteY4" fmla="*/ 0 h 316779"/>
              <a:gd name="connsiteX0-1" fmla="*/ 0 w 1346026"/>
              <a:gd name="connsiteY0-2" fmla="*/ 0 h 407893"/>
              <a:gd name="connsiteX1-3" fmla="*/ 1346026 w 1346026"/>
              <a:gd name="connsiteY1-4" fmla="*/ 0 h 407893"/>
              <a:gd name="connsiteX2-5" fmla="*/ 1346026 w 1346026"/>
              <a:gd name="connsiteY2-6" fmla="*/ 316779 h 407893"/>
              <a:gd name="connsiteX3-7" fmla="*/ 0 w 1346026"/>
              <a:gd name="connsiteY3-8" fmla="*/ 316779 h 407893"/>
              <a:gd name="connsiteX4-9" fmla="*/ 0 w 1346026"/>
              <a:gd name="connsiteY4-10" fmla="*/ 0 h 407893"/>
              <a:gd name="connsiteX0-11" fmla="*/ 0 w 1346026"/>
              <a:gd name="connsiteY0-12" fmla="*/ 0 h 464754"/>
              <a:gd name="connsiteX1-13" fmla="*/ 1346026 w 1346026"/>
              <a:gd name="connsiteY1-14" fmla="*/ 0 h 464754"/>
              <a:gd name="connsiteX2-15" fmla="*/ 1346026 w 1346026"/>
              <a:gd name="connsiteY2-16" fmla="*/ 316779 h 464754"/>
              <a:gd name="connsiteX3-17" fmla="*/ 0 w 1346026"/>
              <a:gd name="connsiteY3-18" fmla="*/ 316779 h 464754"/>
              <a:gd name="connsiteX4-19" fmla="*/ 0 w 1346026"/>
              <a:gd name="connsiteY4-20" fmla="*/ 0 h 4647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46026" h="464754">
                <a:moveTo>
                  <a:pt x="0" y="0"/>
                </a:moveTo>
                <a:lnTo>
                  <a:pt x="1346026" y="0"/>
                </a:lnTo>
                <a:lnTo>
                  <a:pt x="1346026" y="316779"/>
                </a:lnTo>
                <a:cubicBezTo>
                  <a:pt x="933549" y="506218"/>
                  <a:pt x="578841" y="521787"/>
                  <a:pt x="0" y="316779"/>
                </a:cubicBezTo>
                <a:lnTo>
                  <a:pt x="0" y="0"/>
                </a:lnTo>
                <a:close/>
              </a:path>
            </a:pathLst>
          </a:custGeom>
          <a:solidFill>
            <a:schemeClr val="tx1"/>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rot="2623369">
            <a:off x="2922138" y="3642568"/>
            <a:ext cx="1209996" cy="284765"/>
          </a:xfrm>
          <a:prstGeom prst="rect">
            <a:avLst/>
          </a:prstGeom>
          <a:gradFill flip="none" rotWithShape="1">
            <a:gsLst>
              <a:gs pos="19000">
                <a:srgbClr val="E9EBEC"/>
              </a:gs>
              <a:gs pos="46000">
                <a:schemeClr val="bg1">
                  <a:lumMod val="96000"/>
                </a:schemeClr>
              </a:gs>
              <a:gs pos="86000">
                <a:srgbClr val="EEF0F0"/>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
          <p:cNvSpPr/>
          <p:nvPr/>
        </p:nvSpPr>
        <p:spPr>
          <a:xfrm rot="2623369">
            <a:off x="4240536" y="3764958"/>
            <a:ext cx="1773135" cy="490171"/>
          </a:xfrm>
          <a:custGeom>
            <a:avLst/>
            <a:gdLst>
              <a:gd name="connsiteX0" fmla="*/ 0 w 1346026"/>
              <a:gd name="connsiteY0" fmla="*/ 0 h 316779"/>
              <a:gd name="connsiteX1" fmla="*/ 1346026 w 1346026"/>
              <a:gd name="connsiteY1" fmla="*/ 0 h 316779"/>
              <a:gd name="connsiteX2" fmla="*/ 1346026 w 1346026"/>
              <a:gd name="connsiteY2" fmla="*/ 316779 h 316779"/>
              <a:gd name="connsiteX3" fmla="*/ 0 w 1346026"/>
              <a:gd name="connsiteY3" fmla="*/ 316779 h 316779"/>
              <a:gd name="connsiteX4" fmla="*/ 0 w 1346026"/>
              <a:gd name="connsiteY4" fmla="*/ 0 h 316779"/>
              <a:gd name="connsiteX0-1" fmla="*/ 0 w 1346026"/>
              <a:gd name="connsiteY0-2" fmla="*/ 0 h 407893"/>
              <a:gd name="connsiteX1-3" fmla="*/ 1346026 w 1346026"/>
              <a:gd name="connsiteY1-4" fmla="*/ 0 h 407893"/>
              <a:gd name="connsiteX2-5" fmla="*/ 1346026 w 1346026"/>
              <a:gd name="connsiteY2-6" fmla="*/ 316779 h 407893"/>
              <a:gd name="connsiteX3-7" fmla="*/ 0 w 1346026"/>
              <a:gd name="connsiteY3-8" fmla="*/ 316779 h 407893"/>
              <a:gd name="connsiteX4-9" fmla="*/ 0 w 1346026"/>
              <a:gd name="connsiteY4-10" fmla="*/ 0 h 407893"/>
              <a:gd name="connsiteX0-11" fmla="*/ 0 w 1346026"/>
              <a:gd name="connsiteY0-12" fmla="*/ 0 h 464754"/>
              <a:gd name="connsiteX1-13" fmla="*/ 1346026 w 1346026"/>
              <a:gd name="connsiteY1-14" fmla="*/ 0 h 464754"/>
              <a:gd name="connsiteX2-15" fmla="*/ 1346026 w 1346026"/>
              <a:gd name="connsiteY2-16" fmla="*/ 316779 h 464754"/>
              <a:gd name="connsiteX3-17" fmla="*/ 0 w 1346026"/>
              <a:gd name="connsiteY3-18" fmla="*/ 316779 h 464754"/>
              <a:gd name="connsiteX4-19" fmla="*/ 0 w 1346026"/>
              <a:gd name="connsiteY4-20" fmla="*/ 0 h 4647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46026" h="464754">
                <a:moveTo>
                  <a:pt x="0" y="0"/>
                </a:moveTo>
                <a:lnTo>
                  <a:pt x="1346026" y="0"/>
                </a:lnTo>
                <a:lnTo>
                  <a:pt x="1346026" y="316779"/>
                </a:lnTo>
                <a:cubicBezTo>
                  <a:pt x="933549" y="506218"/>
                  <a:pt x="578841" y="521787"/>
                  <a:pt x="0" y="316779"/>
                </a:cubicBezTo>
                <a:lnTo>
                  <a:pt x="0" y="0"/>
                </a:lnTo>
                <a:close/>
              </a:path>
            </a:pathLst>
          </a:custGeom>
          <a:solidFill>
            <a:schemeClr val="tx1"/>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
          <p:cNvSpPr/>
          <p:nvPr/>
        </p:nvSpPr>
        <p:spPr>
          <a:xfrm rot="13439849">
            <a:off x="4639946" y="3496251"/>
            <a:ext cx="1719342" cy="490171"/>
          </a:xfrm>
          <a:custGeom>
            <a:avLst/>
            <a:gdLst>
              <a:gd name="connsiteX0" fmla="*/ 0 w 1346026"/>
              <a:gd name="connsiteY0" fmla="*/ 0 h 316779"/>
              <a:gd name="connsiteX1" fmla="*/ 1346026 w 1346026"/>
              <a:gd name="connsiteY1" fmla="*/ 0 h 316779"/>
              <a:gd name="connsiteX2" fmla="*/ 1346026 w 1346026"/>
              <a:gd name="connsiteY2" fmla="*/ 316779 h 316779"/>
              <a:gd name="connsiteX3" fmla="*/ 0 w 1346026"/>
              <a:gd name="connsiteY3" fmla="*/ 316779 h 316779"/>
              <a:gd name="connsiteX4" fmla="*/ 0 w 1346026"/>
              <a:gd name="connsiteY4" fmla="*/ 0 h 316779"/>
              <a:gd name="connsiteX0-1" fmla="*/ 0 w 1346026"/>
              <a:gd name="connsiteY0-2" fmla="*/ 0 h 407893"/>
              <a:gd name="connsiteX1-3" fmla="*/ 1346026 w 1346026"/>
              <a:gd name="connsiteY1-4" fmla="*/ 0 h 407893"/>
              <a:gd name="connsiteX2-5" fmla="*/ 1346026 w 1346026"/>
              <a:gd name="connsiteY2-6" fmla="*/ 316779 h 407893"/>
              <a:gd name="connsiteX3-7" fmla="*/ 0 w 1346026"/>
              <a:gd name="connsiteY3-8" fmla="*/ 316779 h 407893"/>
              <a:gd name="connsiteX4-9" fmla="*/ 0 w 1346026"/>
              <a:gd name="connsiteY4-10" fmla="*/ 0 h 407893"/>
              <a:gd name="connsiteX0-11" fmla="*/ 0 w 1346026"/>
              <a:gd name="connsiteY0-12" fmla="*/ 0 h 464754"/>
              <a:gd name="connsiteX1-13" fmla="*/ 1346026 w 1346026"/>
              <a:gd name="connsiteY1-14" fmla="*/ 0 h 464754"/>
              <a:gd name="connsiteX2-15" fmla="*/ 1346026 w 1346026"/>
              <a:gd name="connsiteY2-16" fmla="*/ 316779 h 464754"/>
              <a:gd name="connsiteX3-17" fmla="*/ 0 w 1346026"/>
              <a:gd name="connsiteY3-18" fmla="*/ 316779 h 464754"/>
              <a:gd name="connsiteX4-19" fmla="*/ 0 w 1346026"/>
              <a:gd name="connsiteY4-20" fmla="*/ 0 h 4647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46026" h="464754">
                <a:moveTo>
                  <a:pt x="0" y="0"/>
                </a:moveTo>
                <a:lnTo>
                  <a:pt x="1346026" y="0"/>
                </a:lnTo>
                <a:lnTo>
                  <a:pt x="1346026" y="316779"/>
                </a:lnTo>
                <a:cubicBezTo>
                  <a:pt x="933549" y="506218"/>
                  <a:pt x="578841" y="521787"/>
                  <a:pt x="0" y="316779"/>
                </a:cubicBezTo>
                <a:lnTo>
                  <a:pt x="0" y="0"/>
                </a:lnTo>
                <a:close/>
              </a:path>
            </a:pathLst>
          </a:custGeom>
          <a:solidFill>
            <a:schemeClr val="tx1"/>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7" name="组合 146"/>
          <p:cNvGrpSpPr/>
          <p:nvPr/>
        </p:nvGrpSpPr>
        <p:grpSpPr>
          <a:xfrm>
            <a:off x="4353051" y="3526603"/>
            <a:ext cx="1859685" cy="603421"/>
            <a:chOff x="3037151" y="1835996"/>
            <a:chExt cx="1322515" cy="429123"/>
          </a:xfrm>
        </p:grpSpPr>
        <p:sp>
          <p:nvSpPr>
            <p:cNvPr id="102" name="矩形 101"/>
            <p:cNvSpPr/>
            <p:nvPr/>
          </p:nvSpPr>
          <p:spPr>
            <a:xfrm rot="2623369">
              <a:off x="3236172" y="2062608"/>
              <a:ext cx="860489" cy="202511"/>
            </a:xfrm>
            <a:prstGeom prst="rect">
              <a:avLst/>
            </a:prstGeom>
            <a:gradFill flip="none" rotWithShape="1">
              <a:gsLst>
                <a:gs pos="19000">
                  <a:srgbClr val="EAEBEC"/>
                </a:gs>
                <a:gs pos="46000">
                  <a:schemeClr val="bg1">
                    <a:lumMod val="96000"/>
                  </a:schemeClr>
                </a:gs>
                <a:gs pos="86000">
                  <a:srgbClr val="EAECED"/>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
            <p:cNvSpPr/>
            <p:nvPr/>
          </p:nvSpPr>
          <p:spPr>
            <a:xfrm rot="2623369">
              <a:off x="3037151" y="1835996"/>
              <a:ext cx="1322515" cy="348585"/>
            </a:xfrm>
            <a:custGeom>
              <a:avLst/>
              <a:gdLst>
                <a:gd name="connsiteX0" fmla="*/ 0 w 1346026"/>
                <a:gd name="connsiteY0" fmla="*/ 0 h 316779"/>
                <a:gd name="connsiteX1" fmla="*/ 1346026 w 1346026"/>
                <a:gd name="connsiteY1" fmla="*/ 0 h 316779"/>
                <a:gd name="connsiteX2" fmla="*/ 1346026 w 1346026"/>
                <a:gd name="connsiteY2" fmla="*/ 316779 h 316779"/>
                <a:gd name="connsiteX3" fmla="*/ 0 w 1346026"/>
                <a:gd name="connsiteY3" fmla="*/ 316779 h 316779"/>
                <a:gd name="connsiteX4" fmla="*/ 0 w 1346026"/>
                <a:gd name="connsiteY4" fmla="*/ 0 h 316779"/>
                <a:gd name="connsiteX0-1" fmla="*/ 0 w 1346026"/>
                <a:gd name="connsiteY0-2" fmla="*/ 0 h 407893"/>
                <a:gd name="connsiteX1-3" fmla="*/ 1346026 w 1346026"/>
                <a:gd name="connsiteY1-4" fmla="*/ 0 h 407893"/>
                <a:gd name="connsiteX2-5" fmla="*/ 1346026 w 1346026"/>
                <a:gd name="connsiteY2-6" fmla="*/ 316779 h 407893"/>
                <a:gd name="connsiteX3-7" fmla="*/ 0 w 1346026"/>
                <a:gd name="connsiteY3-8" fmla="*/ 316779 h 407893"/>
                <a:gd name="connsiteX4-9" fmla="*/ 0 w 1346026"/>
                <a:gd name="connsiteY4-10" fmla="*/ 0 h 407893"/>
                <a:gd name="connsiteX0-11" fmla="*/ 0 w 1346026"/>
                <a:gd name="connsiteY0-12" fmla="*/ 0 h 464754"/>
                <a:gd name="connsiteX1-13" fmla="*/ 1346026 w 1346026"/>
                <a:gd name="connsiteY1-14" fmla="*/ 0 h 464754"/>
                <a:gd name="connsiteX2-15" fmla="*/ 1346026 w 1346026"/>
                <a:gd name="connsiteY2-16" fmla="*/ 316779 h 464754"/>
                <a:gd name="connsiteX3-17" fmla="*/ 0 w 1346026"/>
                <a:gd name="connsiteY3-18" fmla="*/ 316779 h 464754"/>
                <a:gd name="connsiteX4-19" fmla="*/ 0 w 1346026"/>
                <a:gd name="connsiteY4-20" fmla="*/ 0 h 4647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46026" h="464754">
                  <a:moveTo>
                    <a:pt x="0" y="0"/>
                  </a:moveTo>
                  <a:lnTo>
                    <a:pt x="1346026" y="0"/>
                  </a:lnTo>
                  <a:lnTo>
                    <a:pt x="1346026" y="316779"/>
                  </a:lnTo>
                  <a:cubicBezTo>
                    <a:pt x="933549" y="506218"/>
                    <a:pt x="578841" y="521787"/>
                    <a:pt x="0" y="316779"/>
                  </a:cubicBezTo>
                  <a:lnTo>
                    <a:pt x="0" y="0"/>
                  </a:lnTo>
                  <a:close/>
                </a:path>
              </a:pathLst>
            </a:custGeom>
            <a:solidFill>
              <a:schemeClr val="tx1"/>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rot="2623369">
              <a:off x="3376225" y="1918464"/>
              <a:ext cx="860489" cy="202511"/>
            </a:xfrm>
            <a:prstGeom prst="rect">
              <a:avLst/>
            </a:prstGeom>
            <a:gradFill flip="none" rotWithShape="1">
              <a:gsLst>
                <a:gs pos="19000">
                  <a:srgbClr val="E9EBEC"/>
                </a:gs>
                <a:gs pos="46000">
                  <a:schemeClr val="bg1">
                    <a:lumMod val="96000"/>
                  </a:schemeClr>
                </a:gs>
                <a:gs pos="86000">
                  <a:srgbClr val="EEF0F0"/>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0" name="矩形 1"/>
          <p:cNvSpPr/>
          <p:nvPr/>
        </p:nvSpPr>
        <p:spPr>
          <a:xfrm rot="2623369">
            <a:off x="6131373" y="3764958"/>
            <a:ext cx="1773135" cy="490171"/>
          </a:xfrm>
          <a:custGeom>
            <a:avLst/>
            <a:gdLst>
              <a:gd name="connsiteX0" fmla="*/ 0 w 1346026"/>
              <a:gd name="connsiteY0" fmla="*/ 0 h 316779"/>
              <a:gd name="connsiteX1" fmla="*/ 1346026 w 1346026"/>
              <a:gd name="connsiteY1" fmla="*/ 0 h 316779"/>
              <a:gd name="connsiteX2" fmla="*/ 1346026 w 1346026"/>
              <a:gd name="connsiteY2" fmla="*/ 316779 h 316779"/>
              <a:gd name="connsiteX3" fmla="*/ 0 w 1346026"/>
              <a:gd name="connsiteY3" fmla="*/ 316779 h 316779"/>
              <a:gd name="connsiteX4" fmla="*/ 0 w 1346026"/>
              <a:gd name="connsiteY4" fmla="*/ 0 h 316779"/>
              <a:gd name="connsiteX0-1" fmla="*/ 0 w 1346026"/>
              <a:gd name="connsiteY0-2" fmla="*/ 0 h 407893"/>
              <a:gd name="connsiteX1-3" fmla="*/ 1346026 w 1346026"/>
              <a:gd name="connsiteY1-4" fmla="*/ 0 h 407893"/>
              <a:gd name="connsiteX2-5" fmla="*/ 1346026 w 1346026"/>
              <a:gd name="connsiteY2-6" fmla="*/ 316779 h 407893"/>
              <a:gd name="connsiteX3-7" fmla="*/ 0 w 1346026"/>
              <a:gd name="connsiteY3-8" fmla="*/ 316779 h 407893"/>
              <a:gd name="connsiteX4-9" fmla="*/ 0 w 1346026"/>
              <a:gd name="connsiteY4-10" fmla="*/ 0 h 407893"/>
              <a:gd name="connsiteX0-11" fmla="*/ 0 w 1346026"/>
              <a:gd name="connsiteY0-12" fmla="*/ 0 h 464754"/>
              <a:gd name="connsiteX1-13" fmla="*/ 1346026 w 1346026"/>
              <a:gd name="connsiteY1-14" fmla="*/ 0 h 464754"/>
              <a:gd name="connsiteX2-15" fmla="*/ 1346026 w 1346026"/>
              <a:gd name="connsiteY2-16" fmla="*/ 316779 h 464754"/>
              <a:gd name="connsiteX3-17" fmla="*/ 0 w 1346026"/>
              <a:gd name="connsiteY3-18" fmla="*/ 316779 h 464754"/>
              <a:gd name="connsiteX4-19" fmla="*/ 0 w 1346026"/>
              <a:gd name="connsiteY4-20" fmla="*/ 0 h 4647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46026" h="464754">
                <a:moveTo>
                  <a:pt x="0" y="0"/>
                </a:moveTo>
                <a:lnTo>
                  <a:pt x="1346026" y="0"/>
                </a:lnTo>
                <a:lnTo>
                  <a:pt x="1346026" y="316779"/>
                </a:lnTo>
                <a:cubicBezTo>
                  <a:pt x="933549" y="506218"/>
                  <a:pt x="578841" y="521787"/>
                  <a:pt x="0" y="316779"/>
                </a:cubicBezTo>
                <a:lnTo>
                  <a:pt x="0" y="0"/>
                </a:lnTo>
                <a:close/>
              </a:path>
            </a:pathLst>
          </a:custGeom>
          <a:solidFill>
            <a:schemeClr val="tx1"/>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p:cNvSpPr/>
          <p:nvPr/>
        </p:nvSpPr>
        <p:spPr>
          <a:xfrm rot="2623369">
            <a:off x="6523747" y="3845259"/>
            <a:ext cx="1209996" cy="284765"/>
          </a:xfrm>
          <a:prstGeom prst="rect">
            <a:avLst/>
          </a:prstGeom>
          <a:gradFill flip="none" rotWithShape="1">
            <a:gsLst>
              <a:gs pos="19000">
                <a:srgbClr val="EAEBEC"/>
              </a:gs>
              <a:gs pos="46000">
                <a:schemeClr val="bg1">
                  <a:lumMod val="96000"/>
                </a:schemeClr>
              </a:gs>
              <a:gs pos="86000">
                <a:srgbClr val="EAECED"/>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
          <p:cNvSpPr/>
          <p:nvPr/>
        </p:nvSpPr>
        <p:spPr>
          <a:xfrm rot="13439849">
            <a:off x="6530784" y="3496251"/>
            <a:ext cx="1719342" cy="490171"/>
          </a:xfrm>
          <a:custGeom>
            <a:avLst/>
            <a:gdLst>
              <a:gd name="connsiteX0" fmla="*/ 0 w 1346026"/>
              <a:gd name="connsiteY0" fmla="*/ 0 h 316779"/>
              <a:gd name="connsiteX1" fmla="*/ 1346026 w 1346026"/>
              <a:gd name="connsiteY1" fmla="*/ 0 h 316779"/>
              <a:gd name="connsiteX2" fmla="*/ 1346026 w 1346026"/>
              <a:gd name="connsiteY2" fmla="*/ 316779 h 316779"/>
              <a:gd name="connsiteX3" fmla="*/ 0 w 1346026"/>
              <a:gd name="connsiteY3" fmla="*/ 316779 h 316779"/>
              <a:gd name="connsiteX4" fmla="*/ 0 w 1346026"/>
              <a:gd name="connsiteY4" fmla="*/ 0 h 316779"/>
              <a:gd name="connsiteX0-1" fmla="*/ 0 w 1346026"/>
              <a:gd name="connsiteY0-2" fmla="*/ 0 h 407893"/>
              <a:gd name="connsiteX1-3" fmla="*/ 1346026 w 1346026"/>
              <a:gd name="connsiteY1-4" fmla="*/ 0 h 407893"/>
              <a:gd name="connsiteX2-5" fmla="*/ 1346026 w 1346026"/>
              <a:gd name="connsiteY2-6" fmla="*/ 316779 h 407893"/>
              <a:gd name="connsiteX3-7" fmla="*/ 0 w 1346026"/>
              <a:gd name="connsiteY3-8" fmla="*/ 316779 h 407893"/>
              <a:gd name="connsiteX4-9" fmla="*/ 0 w 1346026"/>
              <a:gd name="connsiteY4-10" fmla="*/ 0 h 407893"/>
              <a:gd name="connsiteX0-11" fmla="*/ 0 w 1346026"/>
              <a:gd name="connsiteY0-12" fmla="*/ 0 h 464754"/>
              <a:gd name="connsiteX1-13" fmla="*/ 1346026 w 1346026"/>
              <a:gd name="connsiteY1-14" fmla="*/ 0 h 464754"/>
              <a:gd name="connsiteX2-15" fmla="*/ 1346026 w 1346026"/>
              <a:gd name="connsiteY2-16" fmla="*/ 316779 h 464754"/>
              <a:gd name="connsiteX3-17" fmla="*/ 0 w 1346026"/>
              <a:gd name="connsiteY3-18" fmla="*/ 316779 h 464754"/>
              <a:gd name="connsiteX4-19" fmla="*/ 0 w 1346026"/>
              <a:gd name="connsiteY4-20" fmla="*/ 0 h 4647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46026" h="464754">
                <a:moveTo>
                  <a:pt x="0" y="0"/>
                </a:moveTo>
                <a:lnTo>
                  <a:pt x="1346026" y="0"/>
                </a:lnTo>
                <a:lnTo>
                  <a:pt x="1346026" y="316779"/>
                </a:lnTo>
                <a:cubicBezTo>
                  <a:pt x="933549" y="506218"/>
                  <a:pt x="578841" y="521787"/>
                  <a:pt x="0" y="316779"/>
                </a:cubicBezTo>
                <a:lnTo>
                  <a:pt x="0" y="0"/>
                </a:lnTo>
                <a:close/>
              </a:path>
            </a:pathLst>
          </a:custGeom>
          <a:solidFill>
            <a:schemeClr val="tx1"/>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
          <p:cNvSpPr/>
          <p:nvPr/>
        </p:nvSpPr>
        <p:spPr>
          <a:xfrm rot="2623369">
            <a:off x="6243888" y="3526603"/>
            <a:ext cx="1859685" cy="490171"/>
          </a:xfrm>
          <a:custGeom>
            <a:avLst/>
            <a:gdLst>
              <a:gd name="connsiteX0" fmla="*/ 0 w 1346026"/>
              <a:gd name="connsiteY0" fmla="*/ 0 h 316779"/>
              <a:gd name="connsiteX1" fmla="*/ 1346026 w 1346026"/>
              <a:gd name="connsiteY1" fmla="*/ 0 h 316779"/>
              <a:gd name="connsiteX2" fmla="*/ 1346026 w 1346026"/>
              <a:gd name="connsiteY2" fmla="*/ 316779 h 316779"/>
              <a:gd name="connsiteX3" fmla="*/ 0 w 1346026"/>
              <a:gd name="connsiteY3" fmla="*/ 316779 h 316779"/>
              <a:gd name="connsiteX4" fmla="*/ 0 w 1346026"/>
              <a:gd name="connsiteY4" fmla="*/ 0 h 316779"/>
              <a:gd name="connsiteX0-1" fmla="*/ 0 w 1346026"/>
              <a:gd name="connsiteY0-2" fmla="*/ 0 h 407893"/>
              <a:gd name="connsiteX1-3" fmla="*/ 1346026 w 1346026"/>
              <a:gd name="connsiteY1-4" fmla="*/ 0 h 407893"/>
              <a:gd name="connsiteX2-5" fmla="*/ 1346026 w 1346026"/>
              <a:gd name="connsiteY2-6" fmla="*/ 316779 h 407893"/>
              <a:gd name="connsiteX3-7" fmla="*/ 0 w 1346026"/>
              <a:gd name="connsiteY3-8" fmla="*/ 316779 h 407893"/>
              <a:gd name="connsiteX4-9" fmla="*/ 0 w 1346026"/>
              <a:gd name="connsiteY4-10" fmla="*/ 0 h 407893"/>
              <a:gd name="connsiteX0-11" fmla="*/ 0 w 1346026"/>
              <a:gd name="connsiteY0-12" fmla="*/ 0 h 464754"/>
              <a:gd name="connsiteX1-13" fmla="*/ 1346026 w 1346026"/>
              <a:gd name="connsiteY1-14" fmla="*/ 0 h 464754"/>
              <a:gd name="connsiteX2-15" fmla="*/ 1346026 w 1346026"/>
              <a:gd name="connsiteY2-16" fmla="*/ 316779 h 464754"/>
              <a:gd name="connsiteX3-17" fmla="*/ 0 w 1346026"/>
              <a:gd name="connsiteY3-18" fmla="*/ 316779 h 464754"/>
              <a:gd name="connsiteX4-19" fmla="*/ 0 w 1346026"/>
              <a:gd name="connsiteY4-20" fmla="*/ 0 h 4647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46026" h="464754">
                <a:moveTo>
                  <a:pt x="0" y="0"/>
                </a:moveTo>
                <a:lnTo>
                  <a:pt x="1346026" y="0"/>
                </a:lnTo>
                <a:lnTo>
                  <a:pt x="1346026" y="316779"/>
                </a:lnTo>
                <a:cubicBezTo>
                  <a:pt x="933549" y="506218"/>
                  <a:pt x="578841" y="521787"/>
                  <a:pt x="0" y="316779"/>
                </a:cubicBezTo>
                <a:lnTo>
                  <a:pt x="0" y="0"/>
                </a:lnTo>
                <a:close/>
              </a:path>
            </a:pathLst>
          </a:custGeom>
          <a:solidFill>
            <a:schemeClr val="tx1"/>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p:nvSpPr>
        <p:spPr>
          <a:xfrm rot="2623369">
            <a:off x="6720685" y="3642568"/>
            <a:ext cx="1209996" cy="284765"/>
          </a:xfrm>
          <a:prstGeom prst="rect">
            <a:avLst/>
          </a:prstGeom>
          <a:gradFill flip="none" rotWithShape="1">
            <a:gsLst>
              <a:gs pos="19000">
                <a:srgbClr val="E9EBEC"/>
              </a:gs>
              <a:gs pos="46000">
                <a:schemeClr val="bg1">
                  <a:lumMod val="96000"/>
                </a:schemeClr>
              </a:gs>
              <a:gs pos="86000">
                <a:srgbClr val="EEF0F0"/>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9184081" y="2951887"/>
            <a:ext cx="1896912" cy="1896913"/>
          </a:xfrm>
          <a:prstGeom prst="ellipse">
            <a:avLst/>
          </a:prstGeom>
          <a:gradFill flip="none" rotWithShape="1">
            <a:gsLst>
              <a:gs pos="21000">
                <a:schemeClr val="bg1"/>
              </a:gs>
              <a:gs pos="58000">
                <a:srgbClr val="E9EBEC"/>
              </a:gs>
              <a:gs pos="98000">
                <a:srgbClr val="DCE0E2"/>
              </a:gs>
            </a:gsLst>
            <a:path path="circle">
              <a:fillToRect r="100000" b="100000"/>
            </a:path>
            <a:tileRect l="-100000" t="-100000"/>
          </a:grad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p:nvSpPr>
        <p:spPr>
          <a:xfrm rot="2623369">
            <a:off x="8534480" y="3896225"/>
            <a:ext cx="1209996" cy="284765"/>
          </a:xfrm>
          <a:prstGeom prst="rect">
            <a:avLst/>
          </a:prstGeom>
          <a:gradFill flip="none" rotWithShape="1">
            <a:gsLst>
              <a:gs pos="19000">
                <a:srgbClr val="EAEBEC"/>
              </a:gs>
              <a:gs pos="46000">
                <a:schemeClr val="bg1">
                  <a:lumMod val="96000"/>
                </a:schemeClr>
              </a:gs>
              <a:gs pos="86000">
                <a:srgbClr val="EAECED"/>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
          <p:cNvSpPr/>
          <p:nvPr/>
        </p:nvSpPr>
        <p:spPr>
          <a:xfrm rot="2623369">
            <a:off x="8143718" y="3609352"/>
            <a:ext cx="1859685" cy="490171"/>
          </a:xfrm>
          <a:custGeom>
            <a:avLst/>
            <a:gdLst>
              <a:gd name="connsiteX0" fmla="*/ 0 w 1346026"/>
              <a:gd name="connsiteY0" fmla="*/ 0 h 316779"/>
              <a:gd name="connsiteX1" fmla="*/ 1346026 w 1346026"/>
              <a:gd name="connsiteY1" fmla="*/ 0 h 316779"/>
              <a:gd name="connsiteX2" fmla="*/ 1346026 w 1346026"/>
              <a:gd name="connsiteY2" fmla="*/ 316779 h 316779"/>
              <a:gd name="connsiteX3" fmla="*/ 0 w 1346026"/>
              <a:gd name="connsiteY3" fmla="*/ 316779 h 316779"/>
              <a:gd name="connsiteX4" fmla="*/ 0 w 1346026"/>
              <a:gd name="connsiteY4" fmla="*/ 0 h 316779"/>
              <a:gd name="connsiteX0-1" fmla="*/ 0 w 1346026"/>
              <a:gd name="connsiteY0-2" fmla="*/ 0 h 407893"/>
              <a:gd name="connsiteX1-3" fmla="*/ 1346026 w 1346026"/>
              <a:gd name="connsiteY1-4" fmla="*/ 0 h 407893"/>
              <a:gd name="connsiteX2-5" fmla="*/ 1346026 w 1346026"/>
              <a:gd name="connsiteY2-6" fmla="*/ 316779 h 407893"/>
              <a:gd name="connsiteX3-7" fmla="*/ 0 w 1346026"/>
              <a:gd name="connsiteY3-8" fmla="*/ 316779 h 407893"/>
              <a:gd name="connsiteX4-9" fmla="*/ 0 w 1346026"/>
              <a:gd name="connsiteY4-10" fmla="*/ 0 h 407893"/>
              <a:gd name="connsiteX0-11" fmla="*/ 0 w 1346026"/>
              <a:gd name="connsiteY0-12" fmla="*/ 0 h 464754"/>
              <a:gd name="connsiteX1-13" fmla="*/ 1346026 w 1346026"/>
              <a:gd name="connsiteY1-14" fmla="*/ 0 h 464754"/>
              <a:gd name="connsiteX2-15" fmla="*/ 1346026 w 1346026"/>
              <a:gd name="connsiteY2-16" fmla="*/ 316779 h 464754"/>
              <a:gd name="connsiteX3-17" fmla="*/ 0 w 1346026"/>
              <a:gd name="connsiteY3-18" fmla="*/ 316779 h 464754"/>
              <a:gd name="connsiteX4-19" fmla="*/ 0 w 1346026"/>
              <a:gd name="connsiteY4-20" fmla="*/ 0 h 4647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46026" h="464754">
                <a:moveTo>
                  <a:pt x="0" y="0"/>
                </a:moveTo>
                <a:lnTo>
                  <a:pt x="1346026" y="0"/>
                </a:lnTo>
                <a:lnTo>
                  <a:pt x="1346026" y="316779"/>
                </a:lnTo>
                <a:cubicBezTo>
                  <a:pt x="933549" y="506218"/>
                  <a:pt x="578841" y="521787"/>
                  <a:pt x="0" y="316779"/>
                </a:cubicBezTo>
                <a:lnTo>
                  <a:pt x="0" y="0"/>
                </a:lnTo>
                <a:close/>
              </a:path>
            </a:pathLst>
          </a:custGeom>
          <a:solidFill>
            <a:schemeClr val="tx1"/>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矩形 122"/>
          <p:cNvSpPr/>
          <p:nvPr/>
        </p:nvSpPr>
        <p:spPr>
          <a:xfrm rot="2623369">
            <a:off x="8662200" y="3724511"/>
            <a:ext cx="1209996" cy="284765"/>
          </a:xfrm>
          <a:prstGeom prst="rect">
            <a:avLst/>
          </a:prstGeom>
          <a:gradFill flip="none" rotWithShape="1">
            <a:gsLst>
              <a:gs pos="19000">
                <a:srgbClr val="E9EBEC"/>
              </a:gs>
              <a:gs pos="46000">
                <a:schemeClr val="bg1">
                  <a:lumMod val="96000"/>
                </a:schemeClr>
              </a:gs>
              <a:gs pos="86000">
                <a:srgbClr val="EEF0F0"/>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矩形 131"/>
          <p:cNvSpPr/>
          <p:nvPr/>
        </p:nvSpPr>
        <p:spPr>
          <a:xfrm flipH="1">
            <a:off x="3445196" y="270729"/>
            <a:ext cx="5717471" cy="525080"/>
          </a:xfrm>
          <a:prstGeom prst="rect">
            <a:avLst/>
          </a:prstGeom>
          <a:ln>
            <a:noFill/>
          </a:ln>
        </p:spPr>
        <p:txBody>
          <a:bodyPr wrap="square">
            <a:spAutoFit/>
          </a:bodyPr>
          <a:lstStyle/>
          <a:p>
            <a:pPr algn="ctr"/>
            <a:r>
              <a:rPr lang="en-US" altLang="zh-CN" sz="2812" b="1" dirty="0">
                <a:solidFill>
                  <a:schemeClr val="tx1">
                    <a:lumMod val="75000"/>
                    <a:lumOff val="25000"/>
                  </a:schemeClr>
                </a:solidFill>
                <a:latin typeface="Agency FB" panose="020B0503020202020204" pitchFamily="34" charset="0"/>
                <a:ea typeface="微软雅黑" panose="020B0503020204020204" pitchFamily="34" charset="-122"/>
                <a:cs typeface="BrowalliaUPC" panose="020B0604020202020204" pitchFamily="34" charset="-34"/>
              </a:rPr>
              <a:t>CLASS REPORT</a:t>
            </a:r>
          </a:p>
        </p:txBody>
      </p:sp>
      <p:sp>
        <p:nvSpPr>
          <p:cNvPr id="88" name="椭圆 87"/>
          <p:cNvSpPr/>
          <p:nvPr/>
        </p:nvSpPr>
        <p:spPr>
          <a:xfrm>
            <a:off x="1946521" y="3309993"/>
            <a:ext cx="1180699" cy="1180701"/>
          </a:xfrm>
          <a:prstGeom prst="ellipse">
            <a:avLst/>
          </a:prstGeom>
          <a:solidFill>
            <a:srgbClr val="BD392F"/>
          </a:solidFill>
          <a:ln w="3175">
            <a:gradFill flip="none" rotWithShape="1">
              <a:gsLst>
                <a:gs pos="0">
                  <a:srgbClr val="925D10"/>
                </a:gs>
                <a:gs pos="50000">
                  <a:srgbClr val="EDB45E">
                    <a:alpha val="41000"/>
                  </a:srgbClr>
                </a:gs>
                <a:gs pos="100000">
                  <a:srgbClr val="FEE787">
                    <a:alpha val="0"/>
                  </a:srgbClr>
                </a:gs>
              </a:gsLst>
              <a:path path="circle">
                <a:fillToRect r="100000" b="100000"/>
              </a:path>
              <a:tileRect l="-100000" t="-100000"/>
            </a:gradFill>
          </a:ln>
          <a:effectLst>
            <a:innerShdw blurRad="63500" dist="508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3787559" y="3309993"/>
            <a:ext cx="1180699" cy="1180701"/>
          </a:xfrm>
          <a:prstGeom prst="ellipse">
            <a:avLst/>
          </a:prstGeom>
          <a:solidFill>
            <a:srgbClr val="BD392F"/>
          </a:solidFill>
          <a:ln w="3175">
            <a:gradFill flip="none" rotWithShape="1">
              <a:gsLst>
                <a:gs pos="0">
                  <a:srgbClr val="925D10"/>
                </a:gs>
                <a:gs pos="50000">
                  <a:srgbClr val="EDB45E">
                    <a:alpha val="41000"/>
                  </a:srgbClr>
                </a:gs>
                <a:gs pos="100000">
                  <a:srgbClr val="FEE787">
                    <a:alpha val="0"/>
                  </a:srgbClr>
                </a:gs>
              </a:gsLst>
              <a:path path="circle">
                <a:fillToRect r="100000" b="100000"/>
              </a:path>
              <a:tileRect l="-100000" t="-100000"/>
            </a:gradFill>
          </a:ln>
          <a:effectLst>
            <a:innerShdw blurRad="63500" dist="508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5735747" y="3309993"/>
            <a:ext cx="1180699" cy="1180701"/>
          </a:xfrm>
          <a:prstGeom prst="ellipse">
            <a:avLst/>
          </a:prstGeom>
          <a:solidFill>
            <a:srgbClr val="BD392F"/>
          </a:solidFill>
          <a:ln w="3175">
            <a:gradFill flip="none" rotWithShape="1">
              <a:gsLst>
                <a:gs pos="0">
                  <a:srgbClr val="925D10"/>
                </a:gs>
                <a:gs pos="50000">
                  <a:srgbClr val="EDB45E">
                    <a:alpha val="41000"/>
                  </a:srgbClr>
                </a:gs>
                <a:gs pos="100000">
                  <a:srgbClr val="FEE787">
                    <a:alpha val="0"/>
                  </a:srgbClr>
                </a:gs>
              </a:gsLst>
              <a:path path="circle">
                <a:fillToRect r="100000" b="100000"/>
              </a:path>
              <a:tileRect l="-100000" t="-100000"/>
            </a:gradFill>
          </a:ln>
          <a:effectLst>
            <a:innerShdw blurRad="63500" dist="508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a:off x="7635230" y="3309993"/>
            <a:ext cx="1180699" cy="1180701"/>
          </a:xfrm>
          <a:prstGeom prst="ellipse">
            <a:avLst/>
          </a:prstGeom>
          <a:solidFill>
            <a:srgbClr val="BD392F"/>
          </a:solidFill>
          <a:ln w="3175">
            <a:gradFill flip="none" rotWithShape="1">
              <a:gsLst>
                <a:gs pos="0">
                  <a:srgbClr val="925D10"/>
                </a:gs>
                <a:gs pos="50000">
                  <a:srgbClr val="EDB45E">
                    <a:alpha val="41000"/>
                  </a:srgbClr>
                </a:gs>
                <a:gs pos="100000">
                  <a:srgbClr val="FEE787">
                    <a:alpha val="0"/>
                  </a:srgbClr>
                </a:gs>
              </a:gsLst>
              <a:path path="circle">
                <a:fillToRect r="100000" b="100000"/>
              </a:path>
              <a:tileRect l="-100000" t="-100000"/>
            </a:gradFill>
          </a:ln>
          <a:effectLst>
            <a:innerShdw blurRad="63500" dist="508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9515233" y="3309993"/>
            <a:ext cx="1180699" cy="1180701"/>
          </a:xfrm>
          <a:prstGeom prst="ellipse">
            <a:avLst/>
          </a:prstGeom>
          <a:solidFill>
            <a:srgbClr val="BD392F"/>
          </a:solidFill>
          <a:ln w="3175">
            <a:gradFill flip="none" rotWithShape="1">
              <a:gsLst>
                <a:gs pos="0">
                  <a:srgbClr val="925D10"/>
                </a:gs>
                <a:gs pos="50000">
                  <a:srgbClr val="EDB45E">
                    <a:alpha val="41000"/>
                  </a:srgbClr>
                </a:gs>
                <a:gs pos="100000">
                  <a:srgbClr val="FEE787">
                    <a:alpha val="0"/>
                  </a:srgbClr>
                </a:gs>
              </a:gsLst>
              <a:path path="circle">
                <a:fillToRect r="100000" b="100000"/>
              </a:path>
              <a:tileRect l="-100000" t="-100000"/>
            </a:gradFill>
          </a:ln>
          <a:effectLst>
            <a:innerShdw blurRad="63500" dist="508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矩形 116"/>
          <p:cNvSpPr/>
          <p:nvPr/>
        </p:nvSpPr>
        <p:spPr>
          <a:xfrm>
            <a:off x="2010313" y="3426732"/>
            <a:ext cx="978153" cy="1044453"/>
          </a:xfrm>
          <a:prstGeom prst="rect">
            <a:avLst/>
          </a:prstGeom>
        </p:spPr>
        <p:txBody>
          <a:bodyPr wrap="none">
            <a:spAutoFit/>
          </a:bodyPr>
          <a:lstStyle/>
          <a:p>
            <a:r>
              <a:rPr lang="zh-CN" altLang="en-US" sz="6187" b="1" dirty="0">
                <a:solidFill>
                  <a:schemeClr val="bg1"/>
                </a:solidFill>
                <a:latin typeface="微软雅黑" panose="020B0503020204020204" pitchFamily="34" charset="-122"/>
                <a:ea typeface="微软雅黑" panose="020B0503020204020204" pitchFamily="34" charset="-122"/>
                <a:cs typeface="BrowalliaUPC" panose="020B0604020202020204" pitchFamily="34" charset="-34"/>
              </a:rPr>
              <a:t>谢</a:t>
            </a:r>
            <a:endParaRPr lang="zh-CN" altLang="en-US" sz="6187" b="1" dirty="0">
              <a:solidFill>
                <a:schemeClr val="bg1"/>
              </a:solidFill>
              <a:latin typeface="微软雅黑" panose="020B0503020204020204" pitchFamily="34" charset="-122"/>
              <a:ea typeface="微软雅黑" panose="020B0503020204020204" pitchFamily="34" charset="-122"/>
            </a:endParaRPr>
          </a:p>
        </p:txBody>
      </p:sp>
      <p:sp>
        <p:nvSpPr>
          <p:cNvPr id="148" name="矩形 147"/>
          <p:cNvSpPr/>
          <p:nvPr/>
        </p:nvSpPr>
        <p:spPr>
          <a:xfrm>
            <a:off x="3841610" y="3378026"/>
            <a:ext cx="978153" cy="1044453"/>
          </a:xfrm>
          <a:prstGeom prst="rect">
            <a:avLst/>
          </a:prstGeom>
        </p:spPr>
        <p:txBody>
          <a:bodyPr wrap="none">
            <a:spAutoFit/>
          </a:bodyPr>
          <a:lstStyle/>
          <a:p>
            <a:r>
              <a:rPr lang="zh-CN" altLang="en-US" sz="6187" b="1" dirty="0">
                <a:solidFill>
                  <a:schemeClr val="bg1"/>
                </a:solidFill>
                <a:latin typeface="微软雅黑" panose="020B0503020204020204" pitchFamily="34" charset="-122"/>
                <a:ea typeface="微软雅黑" panose="020B0503020204020204" pitchFamily="34" charset="-122"/>
              </a:rPr>
              <a:t>谢</a:t>
            </a:r>
          </a:p>
        </p:txBody>
      </p:sp>
      <p:sp>
        <p:nvSpPr>
          <p:cNvPr id="149" name="矩形 148"/>
          <p:cNvSpPr/>
          <p:nvPr/>
        </p:nvSpPr>
        <p:spPr>
          <a:xfrm>
            <a:off x="5789799" y="3378026"/>
            <a:ext cx="978153" cy="1044453"/>
          </a:xfrm>
          <a:prstGeom prst="rect">
            <a:avLst/>
          </a:prstGeom>
        </p:spPr>
        <p:txBody>
          <a:bodyPr wrap="none">
            <a:spAutoFit/>
          </a:bodyPr>
          <a:lstStyle/>
          <a:p>
            <a:r>
              <a:rPr lang="zh-CN" altLang="en-US" sz="6187" b="1" dirty="0">
                <a:solidFill>
                  <a:schemeClr val="bg1"/>
                </a:solidFill>
                <a:latin typeface="微软雅黑" panose="020B0503020204020204" pitchFamily="34" charset="-122"/>
                <a:ea typeface="微软雅黑" panose="020B0503020204020204" pitchFamily="34" charset="-122"/>
              </a:rPr>
              <a:t>观</a:t>
            </a:r>
          </a:p>
        </p:txBody>
      </p:sp>
      <p:sp>
        <p:nvSpPr>
          <p:cNvPr id="150" name="矩形 149"/>
          <p:cNvSpPr/>
          <p:nvPr/>
        </p:nvSpPr>
        <p:spPr>
          <a:xfrm>
            <a:off x="7679543" y="3378026"/>
            <a:ext cx="978153" cy="1044453"/>
          </a:xfrm>
          <a:prstGeom prst="rect">
            <a:avLst/>
          </a:prstGeom>
        </p:spPr>
        <p:txBody>
          <a:bodyPr wrap="none">
            <a:spAutoFit/>
          </a:bodyPr>
          <a:lstStyle/>
          <a:p>
            <a:r>
              <a:rPr lang="zh-CN" altLang="en-US" sz="6187" b="1" dirty="0">
                <a:solidFill>
                  <a:schemeClr val="bg1"/>
                </a:solidFill>
                <a:latin typeface="微软雅黑" panose="020B0503020204020204" pitchFamily="34" charset="-122"/>
                <a:ea typeface="微软雅黑" panose="020B0503020204020204" pitchFamily="34" charset="-122"/>
              </a:rPr>
              <a:t>看</a:t>
            </a:r>
          </a:p>
        </p:txBody>
      </p:sp>
      <p:sp>
        <p:nvSpPr>
          <p:cNvPr id="151" name="矩形 150"/>
          <p:cNvSpPr/>
          <p:nvPr/>
        </p:nvSpPr>
        <p:spPr>
          <a:xfrm>
            <a:off x="9579026" y="3368284"/>
            <a:ext cx="978153" cy="1044453"/>
          </a:xfrm>
          <a:prstGeom prst="rect">
            <a:avLst/>
          </a:prstGeom>
        </p:spPr>
        <p:txBody>
          <a:bodyPr wrap="none">
            <a:spAutoFit/>
          </a:bodyPr>
          <a:lstStyle/>
          <a:p>
            <a:r>
              <a:rPr lang="zh-CN" altLang="en-US" sz="6187" b="1" dirty="0">
                <a:solidFill>
                  <a:schemeClr val="bg1"/>
                </a:solidFill>
                <a:latin typeface="微软雅黑" panose="020B0503020204020204" pitchFamily="34" charset="-122"/>
                <a:ea typeface="微软雅黑" panose="020B0503020204020204" pitchFamily="34" charset="-122"/>
                <a:cs typeface="BrowalliaUPC" panose="020B0604020202020204" pitchFamily="34" charset="-34"/>
              </a:rPr>
              <a:t>！</a:t>
            </a:r>
          </a:p>
        </p:txBody>
      </p:sp>
    </p:spTree>
    <p:extLst>
      <p:ext uri="{BB962C8B-B14F-4D97-AF65-F5344CB8AC3E}">
        <p14:creationId xmlns:p14="http://schemas.microsoft.com/office/powerpoint/2010/main" val="4112729428"/>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with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p:cTn id="7" dur="150" fill="hold"/>
                                        <p:tgtEl>
                                          <p:spTgt spid="88"/>
                                        </p:tgtEl>
                                        <p:attrNameLst>
                                          <p:attrName>ppt_w</p:attrName>
                                        </p:attrNameLst>
                                      </p:cBhvr>
                                      <p:tavLst>
                                        <p:tav tm="0">
                                          <p:val>
                                            <p:strVal val="(6*min(max(#ppt_w*#ppt_h,.3),1)-7.4)/-.7*#ppt_w"/>
                                          </p:val>
                                        </p:tav>
                                        <p:tav tm="100000">
                                          <p:val>
                                            <p:strVal val="#ppt_w"/>
                                          </p:val>
                                        </p:tav>
                                      </p:tavLst>
                                    </p:anim>
                                    <p:anim calcmode="lin" valueType="num">
                                      <p:cBhvr>
                                        <p:cTn id="8" dur="150" fill="hold"/>
                                        <p:tgtEl>
                                          <p:spTgt spid="88"/>
                                        </p:tgtEl>
                                        <p:attrNameLst>
                                          <p:attrName>ppt_h</p:attrName>
                                        </p:attrNameLst>
                                      </p:cBhvr>
                                      <p:tavLst>
                                        <p:tav tm="0">
                                          <p:val>
                                            <p:strVal val="(6*min(max(#ppt_w*#ppt_h,.3),1)-7.4)/-.7*#ppt_h"/>
                                          </p:val>
                                        </p:tav>
                                        <p:tav tm="100000">
                                          <p:val>
                                            <p:strVal val="#ppt_h"/>
                                          </p:val>
                                        </p:tav>
                                      </p:tavLst>
                                    </p:anim>
                                    <p:anim calcmode="lin" valueType="num">
                                      <p:cBhvr>
                                        <p:cTn id="9" dur="150" fill="hold"/>
                                        <p:tgtEl>
                                          <p:spTgt spid="88"/>
                                        </p:tgtEl>
                                        <p:attrNameLst>
                                          <p:attrName>ppt_x</p:attrName>
                                        </p:attrNameLst>
                                      </p:cBhvr>
                                      <p:tavLst>
                                        <p:tav tm="0">
                                          <p:val>
                                            <p:fltVal val="0.5"/>
                                          </p:val>
                                        </p:tav>
                                        <p:tav tm="100000">
                                          <p:val>
                                            <p:strVal val="#ppt_x"/>
                                          </p:val>
                                        </p:tav>
                                      </p:tavLst>
                                    </p:anim>
                                    <p:anim calcmode="lin" valueType="num">
                                      <p:cBhvr>
                                        <p:cTn id="10" dur="150" fill="hold"/>
                                        <p:tgtEl>
                                          <p:spTgt spid="88"/>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23" presetClass="entr" presetSubtype="36" fill="hold" grpId="0" nodeType="afterEffect">
                                  <p:stCondLst>
                                    <p:cond delay="0"/>
                                  </p:stCondLst>
                                  <p:childTnLst>
                                    <p:set>
                                      <p:cBhvr>
                                        <p:cTn id="13" dur="1" fill="hold">
                                          <p:stCondLst>
                                            <p:cond delay="0"/>
                                          </p:stCondLst>
                                        </p:cTn>
                                        <p:tgtEl>
                                          <p:spTgt spid="143"/>
                                        </p:tgtEl>
                                        <p:attrNameLst>
                                          <p:attrName>style.visibility</p:attrName>
                                        </p:attrNameLst>
                                      </p:cBhvr>
                                      <p:to>
                                        <p:strVal val="visible"/>
                                      </p:to>
                                    </p:set>
                                    <p:anim calcmode="lin" valueType="num">
                                      <p:cBhvr>
                                        <p:cTn id="14" dur="150" fill="hold"/>
                                        <p:tgtEl>
                                          <p:spTgt spid="143"/>
                                        </p:tgtEl>
                                        <p:attrNameLst>
                                          <p:attrName>ppt_w</p:attrName>
                                        </p:attrNameLst>
                                      </p:cBhvr>
                                      <p:tavLst>
                                        <p:tav tm="0">
                                          <p:val>
                                            <p:strVal val="(6*min(max(#ppt_w*#ppt_h,.3),1)-7.4)/-.7*#ppt_w"/>
                                          </p:val>
                                        </p:tav>
                                        <p:tav tm="100000">
                                          <p:val>
                                            <p:strVal val="#ppt_w"/>
                                          </p:val>
                                        </p:tav>
                                      </p:tavLst>
                                    </p:anim>
                                    <p:anim calcmode="lin" valueType="num">
                                      <p:cBhvr>
                                        <p:cTn id="15" dur="150" fill="hold"/>
                                        <p:tgtEl>
                                          <p:spTgt spid="143"/>
                                        </p:tgtEl>
                                        <p:attrNameLst>
                                          <p:attrName>ppt_h</p:attrName>
                                        </p:attrNameLst>
                                      </p:cBhvr>
                                      <p:tavLst>
                                        <p:tav tm="0">
                                          <p:val>
                                            <p:strVal val="(6*min(max(#ppt_w*#ppt_h,.3),1)-7.4)/-.7*#ppt_h"/>
                                          </p:val>
                                        </p:tav>
                                        <p:tav tm="100000">
                                          <p:val>
                                            <p:strVal val="#ppt_h"/>
                                          </p:val>
                                        </p:tav>
                                      </p:tavLst>
                                    </p:anim>
                                    <p:anim calcmode="lin" valueType="num">
                                      <p:cBhvr>
                                        <p:cTn id="16" dur="150" fill="hold"/>
                                        <p:tgtEl>
                                          <p:spTgt spid="143"/>
                                        </p:tgtEl>
                                        <p:attrNameLst>
                                          <p:attrName>ppt_x</p:attrName>
                                        </p:attrNameLst>
                                      </p:cBhvr>
                                      <p:tavLst>
                                        <p:tav tm="0">
                                          <p:val>
                                            <p:fltVal val="0.5"/>
                                          </p:val>
                                        </p:tav>
                                        <p:tav tm="100000">
                                          <p:val>
                                            <p:strVal val="#ppt_x"/>
                                          </p:val>
                                        </p:tav>
                                      </p:tavLst>
                                    </p:anim>
                                    <p:anim calcmode="lin" valueType="num">
                                      <p:cBhvr>
                                        <p:cTn id="17" dur="150" fill="hold"/>
                                        <p:tgtEl>
                                          <p:spTgt spid="143"/>
                                        </p:tgtEl>
                                        <p:attrNameLst>
                                          <p:attrName>ppt_y</p:attrName>
                                        </p:attrNameLst>
                                      </p:cBhvr>
                                      <p:tavLst>
                                        <p:tav tm="0">
                                          <p:val>
                                            <p:strVal val="1+(6*min(max(#ppt_w*#ppt_h,.3),1)-7.4)/-.7*#ppt_h/2"/>
                                          </p:val>
                                        </p:tav>
                                        <p:tav tm="100000">
                                          <p:val>
                                            <p:strVal val="#ppt_y"/>
                                          </p:val>
                                        </p:tav>
                                      </p:tavLst>
                                    </p:anim>
                                  </p:childTnLst>
                                </p:cTn>
                              </p:par>
                            </p:childTnLst>
                          </p:cTn>
                        </p:par>
                        <p:par>
                          <p:cTn id="18" fill="hold">
                            <p:stCondLst>
                              <p:cond delay="1000"/>
                            </p:stCondLst>
                            <p:childTnLst>
                              <p:par>
                                <p:cTn id="19" presetID="23" presetClass="entr" presetSubtype="36" fill="hold" grpId="0" nodeType="afterEffect">
                                  <p:stCondLst>
                                    <p:cond delay="0"/>
                                  </p:stCondLst>
                                  <p:childTnLst>
                                    <p:set>
                                      <p:cBhvr>
                                        <p:cTn id="20" dur="1" fill="hold">
                                          <p:stCondLst>
                                            <p:cond delay="0"/>
                                          </p:stCondLst>
                                        </p:cTn>
                                        <p:tgtEl>
                                          <p:spTgt spid="144"/>
                                        </p:tgtEl>
                                        <p:attrNameLst>
                                          <p:attrName>style.visibility</p:attrName>
                                        </p:attrNameLst>
                                      </p:cBhvr>
                                      <p:to>
                                        <p:strVal val="visible"/>
                                      </p:to>
                                    </p:set>
                                    <p:anim calcmode="lin" valueType="num">
                                      <p:cBhvr>
                                        <p:cTn id="21" dur="150" fill="hold"/>
                                        <p:tgtEl>
                                          <p:spTgt spid="144"/>
                                        </p:tgtEl>
                                        <p:attrNameLst>
                                          <p:attrName>ppt_w</p:attrName>
                                        </p:attrNameLst>
                                      </p:cBhvr>
                                      <p:tavLst>
                                        <p:tav tm="0">
                                          <p:val>
                                            <p:strVal val="(6*min(max(#ppt_w*#ppt_h,.3),1)-7.4)/-.7*#ppt_w"/>
                                          </p:val>
                                        </p:tav>
                                        <p:tav tm="100000">
                                          <p:val>
                                            <p:strVal val="#ppt_w"/>
                                          </p:val>
                                        </p:tav>
                                      </p:tavLst>
                                    </p:anim>
                                    <p:anim calcmode="lin" valueType="num">
                                      <p:cBhvr>
                                        <p:cTn id="22" dur="150" fill="hold"/>
                                        <p:tgtEl>
                                          <p:spTgt spid="144"/>
                                        </p:tgtEl>
                                        <p:attrNameLst>
                                          <p:attrName>ppt_h</p:attrName>
                                        </p:attrNameLst>
                                      </p:cBhvr>
                                      <p:tavLst>
                                        <p:tav tm="0">
                                          <p:val>
                                            <p:strVal val="(6*min(max(#ppt_w*#ppt_h,.3),1)-7.4)/-.7*#ppt_h"/>
                                          </p:val>
                                        </p:tav>
                                        <p:tav tm="100000">
                                          <p:val>
                                            <p:strVal val="#ppt_h"/>
                                          </p:val>
                                        </p:tav>
                                      </p:tavLst>
                                    </p:anim>
                                    <p:anim calcmode="lin" valueType="num">
                                      <p:cBhvr>
                                        <p:cTn id="23" dur="150" fill="hold"/>
                                        <p:tgtEl>
                                          <p:spTgt spid="144"/>
                                        </p:tgtEl>
                                        <p:attrNameLst>
                                          <p:attrName>ppt_x</p:attrName>
                                        </p:attrNameLst>
                                      </p:cBhvr>
                                      <p:tavLst>
                                        <p:tav tm="0">
                                          <p:val>
                                            <p:fltVal val="0.5"/>
                                          </p:val>
                                        </p:tav>
                                        <p:tav tm="100000">
                                          <p:val>
                                            <p:strVal val="#ppt_x"/>
                                          </p:val>
                                        </p:tav>
                                      </p:tavLst>
                                    </p:anim>
                                    <p:anim calcmode="lin" valueType="num">
                                      <p:cBhvr>
                                        <p:cTn id="24" dur="150" fill="hold"/>
                                        <p:tgtEl>
                                          <p:spTgt spid="144"/>
                                        </p:tgtEl>
                                        <p:attrNameLst>
                                          <p:attrName>ppt_y</p:attrName>
                                        </p:attrNameLst>
                                      </p:cBhvr>
                                      <p:tavLst>
                                        <p:tav tm="0">
                                          <p:val>
                                            <p:strVal val="1+(6*min(max(#ppt_w*#ppt_h,.3),1)-7.4)/-.7*#ppt_h/2"/>
                                          </p:val>
                                        </p:tav>
                                        <p:tav tm="100000">
                                          <p:val>
                                            <p:strVal val="#ppt_y"/>
                                          </p:val>
                                        </p:tav>
                                      </p:tavLst>
                                    </p:anim>
                                  </p:childTnLst>
                                </p:cTn>
                              </p:par>
                            </p:childTnLst>
                          </p:cTn>
                        </p:par>
                        <p:par>
                          <p:cTn id="25" fill="hold">
                            <p:stCondLst>
                              <p:cond delay="1500"/>
                            </p:stCondLst>
                            <p:childTnLst>
                              <p:par>
                                <p:cTn id="26" presetID="23" presetClass="entr" presetSubtype="36" fill="hold" grpId="0" nodeType="afterEffect">
                                  <p:stCondLst>
                                    <p:cond delay="0"/>
                                  </p:stCondLst>
                                  <p:childTnLst>
                                    <p:set>
                                      <p:cBhvr>
                                        <p:cTn id="27" dur="1" fill="hold">
                                          <p:stCondLst>
                                            <p:cond delay="0"/>
                                          </p:stCondLst>
                                        </p:cTn>
                                        <p:tgtEl>
                                          <p:spTgt spid="145"/>
                                        </p:tgtEl>
                                        <p:attrNameLst>
                                          <p:attrName>style.visibility</p:attrName>
                                        </p:attrNameLst>
                                      </p:cBhvr>
                                      <p:to>
                                        <p:strVal val="visible"/>
                                      </p:to>
                                    </p:set>
                                    <p:anim calcmode="lin" valueType="num">
                                      <p:cBhvr>
                                        <p:cTn id="28" dur="150" fill="hold"/>
                                        <p:tgtEl>
                                          <p:spTgt spid="145"/>
                                        </p:tgtEl>
                                        <p:attrNameLst>
                                          <p:attrName>ppt_w</p:attrName>
                                        </p:attrNameLst>
                                      </p:cBhvr>
                                      <p:tavLst>
                                        <p:tav tm="0">
                                          <p:val>
                                            <p:strVal val="(6*min(max(#ppt_w*#ppt_h,.3),1)-7.4)/-.7*#ppt_w"/>
                                          </p:val>
                                        </p:tav>
                                        <p:tav tm="100000">
                                          <p:val>
                                            <p:strVal val="#ppt_w"/>
                                          </p:val>
                                        </p:tav>
                                      </p:tavLst>
                                    </p:anim>
                                    <p:anim calcmode="lin" valueType="num">
                                      <p:cBhvr>
                                        <p:cTn id="29" dur="150" fill="hold"/>
                                        <p:tgtEl>
                                          <p:spTgt spid="145"/>
                                        </p:tgtEl>
                                        <p:attrNameLst>
                                          <p:attrName>ppt_h</p:attrName>
                                        </p:attrNameLst>
                                      </p:cBhvr>
                                      <p:tavLst>
                                        <p:tav tm="0">
                                          <p:val>
                                            <p:strVal val="(6*min(max(#ppt_w*#ppt_h,.3),1)-7.4)/-.7*#ppt_h"/>
                                          </p:val>
                                        </p:tav>
                                        <p:tav tm="100000">
                                          <p:val>
                                            <p:strVal val="#ppt_h"/>
                                          </p:val>
                                        </p:tav>
                                      </p:tavLst>
                                    </p:anim>
                                    <p:anim calcmode="lin" valueType="num">
                                      <p:cBhvr>
                                        <p:cTn id="30" dur="150" fill="hold"/>
                                        <p:tgtEl>
                                          <p:spTgt spid="145"/>
                                        </p:tgtEl>
                                        <p:attrNameLst>
                                          <p:attrName>ppt_x</p:attrName>
                                        </p:attrNameLst>
                                      </p:cBhvr>
                                      <p:tavLst>
                                        <p:tav tm="0">
                                          <p:val>
                                            <p:fltVal val="0.5"/>
                                          </p:val>
                                        </p:tav>
                                        <p:tav tm="100000">
                                          <p:val>
                                            <p:strVal val="#ppt_x"/>
                                          </p:val>
                                        </p:tav>
                                      </p:tavLst>
                                    </p:anim>
                                    <p:anim calcmode="lin" valueType="num">
                                      <p:cBhvr>
                                        <p:cTn id="31" dur="150" fill="hold"/>
                                        <p:tgtEl>
                                          <p:spTgt spid="145"/>
                                        </p:tgtEl>
                                        <p:attrNameLst>
                                          <p:attrName>ppt_y</p:attrName>
                                        </p:attrNameLst>
                                      </p:cBhvr>
                                      <p:tavLst>
                                        <p:tav tm="0">
                                          <p:val>
                                            <p:strVal val="1+(6*min(max(#ppt_w*#ppt_h,.3),1)-7.4)/-.7*#ppt_h/2"/>
                                          </p:val>
                                        </p:tav>
                                        <p:tav tm="100000">
                                          <p:val>
                                            <p:strVal val="#ppt_y"/>
                                          </p:val>
                                        </p:tav>
                                      </p:tavLst>
                                    </p:anim>
                                  </p:childTnLst>
                                </p:cTn>
                              </p:par>
                            </p:childTnLst>
                          </p:cTn>
                        </p:par>
                        <p:par>
                          <p:cTn id="32" fill="hold">
                            <p:stCondLst>
                              <p:cond delay="2000"/>
                            </p:stCondLst>
                            <p:childTnLst>
                              <p:par>
                                <p:cTn id="33" presetID="23" presetClass="entr" presetSubtype="36" fill="hold" grpId="0" nodeType="afterEffect">
                                  <p:stCondLst>
                                    <p:cond delay="0"/>
                                  </p:stCondLst>
                                  <p:childTnLst>
                                    <p:set>
                                      <p:cBhvr>
                                        <p:cTn id="34" dur="1" fill="hold">
                                          <p:stCondLst>
                                            <p:cond delay="0"/>
                                          </p:stCondLst>
                                        </p:cTn>
                                        <p:tgtEl>
                                          <p:spTgt spid="146"/>
                                        </p:tgtEl>
                                        <p:attrNameLst>
                                          <p:attrName>style.visibility</p:attrName>
                                        </p:attrNameLst>
                                      </p:cBhvr>
                                      <p:to>
                                        <p:strVal val="visible"/>
                                      </p:to>
                                    </p:set>
                                    <p:anim calcmode="lin" valueType="num">
                                      <p:cBhvr>
                                        <p:cTn id="35" dur="150" fill="hold"/>
                                        <p:tgtEl>
                                          <p:spTgt spid="146"/>
                                        </p:tgtEl>
                                        <p:attrNameLst>
                                          <p:attrName>ppt_w</p:attrName>
                                        </p:attrNameLst>
                                      </p:cBhvr>
                                      <p:tavLst>
                                        <p:tav tm="0">
                                          <p:val>
                                            <p:strVal val="(6*min(max(#ppt_w*#ppt_h,.3),1)-7.4)/-.7*#ppt_w"/>
                                          </p:val>
                                        </p:tav>
                                        <p:tav tm="100000">
                                          <p:val>
                                            <p:strVal val="#ppt_w"/>
                                          </p:val>
                                        </p:tav>
                                      </p:tavLst>
                                    </p:anim>
                                    <p:anim calcmode="lin" valueType="num">
                                      <p:cBhvr>
                                        <p:cTn id="36" dur="150" fill="hold"/>
                                        <p:tgtEl>
                                          <p:spTgt spid="146"/>
                                        </p:tgtEl>
                                        <p:attrNameLst>
                                          <p:attrName>ppt_h</p:attrName>
                                        </p:attrNameLst>
                                      </p:cBhvr>
                                      <p:tavLst>
                                        <p:tav tm="0">
                                          <p:val>
                                            <p:strVal val="(6*min(max(#ppt_w*#ppt_h,.3),1)-7.4)/-.7*#ppt_h"/>
                                          </p:val>
                                        </p:tav>
                                        <p:tav tm="100000">
                                          <p:val>
                                            <p:strVal val="#ppt_h"/>
                                          </p:val>
                                        </p:tav>
                                      </p:tavLst>
                                    </p:anim>
                                    <p:anim calcmode="lin" valueType="num">
                                      <p:cBhvr>
                                        <p:cTn id="37" dur="150" fill="hold"/>
                                        <p:tgtEl>
                                          <p:spTgt spid="146"/>
                                        </p:tgtEl>
                                        <p:attrNameLst>
                                          <p:attrName>ppt_x</p:attrName>
                                        </p:attrNameLst>
                                      </p:cBhvr>
                                      <p:tavLst>
                                        <p:tav tm="0">
                                          <p:val>
                                            <p:fltVal val="0.5"/>
                                          </p:val>
                                        </p:tav>
                                        <p:tav tm="100000">
                                          <p:val>
                                            <p:strVal val="#ppt_x"/>
                                          </p:val>
                                        </p:tav>
                                      </p:tavLst>
                                    </p:anim>
                                    <p:anim calcmode="lin" valueType="num">
                                      <p:cBhvr>
                                        <p:cTn id="38" dur="150" fill="hold"/>
                                        <p:tgtEl>
                                          <p:spTgt spid="146"/>
                                        </p:tgtEl>
                                        <p:attrNameLst>
                                          <p:attrName>ppt_y</p:attrName>
                                        </p:attrNameLst>
                                      </p:cBhvr>
                                      <p:tavLst>
                                        <p:tav tm="0">
                                          <p:val>
                                            <p:strVal val="1+(6*min(max(#ppt_w*#ppt_h,.3),1)-7.4)/-.7*#ppt_h/2"/>
                                          </p:val>
                                        </p:tav>
                                        <p:tav tm="100000">
                                          <p:val>
                                            <p:strVal val="#ppt_y"/>
                                          </p:val>
                                        </p:tav>
                                      </p:tavLst>
                                    </p:anim>
                                  </p:childTnLst>
                                </p:cTn>
                              </p:par>
                            </p:childTnLst>
                          </p:cTn>
                        </p:par>
                        <p:par>
                          <p:cTn id="39" fill="hold">
                            <p:stCondLst>
                              <p:cond delay="2500"/>
                            </p:stCondLst>
                            <p:childTnLst>
                              <p:par>
                                <p:cTn id="40" presetID="53" presetClass="entr" presetSubtype="16" fill="hold" grpId="0" nodeType="afterEffect">
                                  <p:stCondLst>
                                    <p:cond delay="0"/>
                                  </p:stCondLst>
                                  <p:childTnLst>
                                    <p:set>
                                      <p:cBhvr>
                                        <p:cTn id="41" dur="1" fill="hold">
                                          <p:stCondLst>
                                            <p:cond delay="0"/>
                                          </p:stCondLst>
                                        </p:cTn>
                                        <p:tgtEl>
                                          <p:spTgt spid="117"/>
                                        </p:tgtEl>
                                        <p:attrNameLst>
                                          <p:attrName>style.visibility</p:attrName>
                                        </p:attrNameLst>
                                      </p:cBhvr>
                                      <p:to>
                                        <p:strVal val="visible"/>
                                      </p:to>
                                    </p:set>
                                    <p:anim calcmode="lin" valueType="num">
                                      <p:cBhvr>
                                        <p:cTn id="42" dur="300" fill="hold"/>
                                        <p:tgtEl>
                                          <p:spTgt spid="117"/>
                                        </p:tgtEl>
                                        <p:attrNameLst>
                                          <p:attrName>ppt_w</p:attrName>
                                        </p:attrNameLst>
                                      </p:cBhvr>
                                      <p:tavLst>
                                        <p:tav tm="0">
                                          <p:val>
                                            <p:fltVal val="0"/>
                                          </p:val>
                                        </p:tav>
                                        <p:tav tm="100000">
                                          <p:val>
                                            <p:strVal val="#ppt_w"/>
                                          </p:val>
                                        </p:tav>
                                      </p:tavLst>
                                    </p:anim>
                                    <p:anim calcmode="lin" valueType="num">
                                      <p:cBhvr>
                                        <p:cTn id="43" dur="300" fill="hold"/>
                                        <p:tgtEl>
                                          <p:spTgt spid="117"/>
                                        </p:tgtEl>
                                        <p:attrNameLst>
                                          <p:attrName>ppt_h</p:attrName>
                                        </p:attrNameLst>
                                      </p:cBhvr>
                                      <p:tavLst>
                                        <p:tav tm="0">
                                          <p:val>
                                            <p:fltVal val="0"/>
                                          </p:val>
                                        </p:tav>
                                        <p:tav tm="100000">
                                          <p:val>
                                            <p:strVal val="#ppt_h"/>
                                          </p:val>
                                        </p:tav>
                                      </p:tavLst>
                                    </p:anim>
                                    <p:animEffect transition="in" filter="fade">
                                      <p:cBhvr>
                                        <p:cTn id="44" dur="300"/>
                                        <p:tgtEl>
                                          <p:spTgt spid="117"/>
                                        </p:tgtEl>
                                      </p:cBhvr>
                                    </p:animEffect>
                                  </p:childTnLst>
                                </p:cTn>
                              </p:par>
                            </p:childTnLst>
                          </p:cTn>
                        </p:par>
                        <p:par>
                          <p:cTn id="45" fill="hold">
                            <p:stCondLst>
                              <p:cond delay="3000"/>
                            </p:stCondLst>
                            <p:childTnLst>
                              <p:par>
                                <p:cTn id="46" presetID="53" presetClass="entr" presetSubtype="16" fill="hold" grpId="0" nodeType="afterEffect">
                                  <p:stCondLst>
                                    <p:cond delay="0"/>
                                  </p:stCondLst>
                                  <p:childTnLst>
                                    <p:set>
                                      <p:cBhvr>
                                        <p:cTn id="47" dur="1" fill="hold">
                                          <p:stCondLst>
                                            <p:cond delay="0"/>
                                          </p:stCondLst>
                                        </p:cTn>
                                        <p:tgtEl>
                                          <p:spTgt spid="148"/>
                                        </p:tgtEl>
                                        <p:attrNameLst>
                                          <p:attrName>style.visibility</p:attrName>
                                        </p:attrNameLst>
                                      </p:cBhvr>
                                      <p:to>
                                        <p:strVal val="visible"/>
                                      </p:to>
                                    </p:set>
                                    <p:anim calcmode="lin" valueType="num">
                                      <p:cBhvr>
                                        <p:cTn id="48" dur="300" fill="hold"/>
                                        <p:tgtEl>
                                          <p:spTgt spid="148"/>
                                        </p:tgtEl>
                                        <p:attrNameLst>
                                          <p:attrName>ppt_w</p:attrName>
                                        </p:attrNameLst>
                                      </p:cBhvr>
                                      <p:tavLst>
                                        <p:tav tm="0">
                                          <p:val>
                                            <p:fltVal val="0"/>
                                          </p:val>
                                        </p:tav>
                                        <p:tav tm="100000">
                                          <p:val>
                                            <p:strVal val="#ppt_w"/>
                                          </p:val>
                                        </p:tav>
                                      </p:tavLst>
                                    </p:anim>
                                    <p:anim calcmode="lin" valueType="num">
                                      <p:cBhvr>
                                        <p:cTn id="49" dur="300" fill="hold"/>
                                        <p:tgtEl>
                                          <p:spTgt spid="148"/>
                                        </p:tgtEl>
                                        <p:attrNameLst>
                                          <p:attrName>ppt_h</p:attrName>
                                        </p:attrNameLst>
                                      </p:cBhvr>
                                      <p:tavLst>
                                        <p:tav tm="0">
                                          <p:val>
                                            <p:fltVal val="0"/>
                                          </p:val>
                                        </p:tav>
                                        <p:tav tm="100000">
                                          <p:val>
                                            <p:strVal val="#ppt_h"/>
                                          </p:val>
                                        </p:tav>
                                      </p:tavLst>
                                    </p:anim>
                                    <p:animEffect transition="in" filter="fade">
                                      <p:cBhvr>
                                        <p:cTn id="50" dur="300"/>
                                        <p:tgtEl>
                                          <p:spTgt spid="148"/>
                                        </p:tgtEl>
                                      </p:cBhvr>
                                    </p:animEffect>
                                  </p:childTnLst>
                                </p:cTn>
                              </p:par>
                            </p:childTnLst>
                          </p:cTn>
                        </p:par>
                        <p:par>
                          <p:cTn id="51" fill="hold">
                            <p:stCondLst>
                              <p:cond delay="3500"/>
                            </p:stCondLst>
                            <p:childTnLst>
                              <p:par>
                                <p:cTn id="52" presetID="53" presetClass="entr" presetSubtype="16" fill="hold" grpId="0" nodeType="afterEffect">
                                  <p:stCondLst>
                                    <p:cond delay="0"/>
                                  </p:stCondLst>
                                  <p:childTnLst>
                                    <p:set>
                                      <p:cBhvr>
                                        <p:cTn id="53" dur="1" fill="hold">
                                          <p:stCondLst>
                                            <p:cond delay="0"/>
                                          </p:stCondLst>
                                        </p:cTn>
                                        <p:tgtEl>
                                          <p:spTgt spid="149"/>
                                        </p:tgtEl>
                                        <p:attrNameLst>
                                          <p:attrName>style.visibility</p:attrName>
                                        </p:attrNameLst>
                                      </p:cBhvr>
                                      <p:to>
                                        <p:strVal val="visible"/>
                                      </p:to>
                                    </p:set>
                                    <p:anim calcmode="lin" valueType="num">
                                      <p:cBhvr>
                                        <p:cTn id="54" dur="300" fill="hold"/>
                                        <p:tgtEl>
                                          <p:spTgt spid="149"/>
                                        </p:tgtEl>
                                        <p:attrNameLst>
                                          <p:attrName>ppt_w</p:attrName>
                                        </p:attrNameLst>
                                      </p:cBhvr>
                                      <p:tavLst>
                                        <p:tav tm="0">
                                          <p:val>
                                            <p:fltVal val="0"/>
                                          </p:val>
                                        </p:tav>
                                        <p:tav tm="100000">
                                          <p:val>
                                            <p:strVal val="#ppt_w"/>
                                          </p:val>
                                        </p:tav>
                                      </p:tavLst>
                                    </p:anim>
                                    <p:anim calcmode="lin" valueType="num">
                                      <p:cBhvr>
                                        <p:cTn id="55" dur="300" fill="hold"/>
                                        <p:tgtEl>
                                          <p:spTgt spid="149"/>
                                        </p:tgtEl>
                                        <p:attrNameLst>
                                          <p:attrName>ppt_h</p:attrName>
                                        </p:attrNameLst>
                                      </p:cBhvr>
                                      <p:tavLst>
                                        <p:tav tm="0">
                                          <p:val>
                                            <p:fltVal val="0"/>
                                          </p:val>
                                        </p:tav>
                                        <p:tav tm="100000">
                                          <p:val>
                                            <p:strVal val="#ppt_h"/>
                                          </p:val>
                                        </p:tav>
                                      </p:tavLst>
                                    </p:anim>
                                    <p:animEffect transition="in" filter="fade">
                                      <p:cBhvr>
                                        <p:cTn id="56" dur="300"/>
                                        <p:tgtEl>
                                          <p:spTgt spid="149"/>
                                        </p:tgtEl>
                                      </p:cBhvr>
                                    </p:animEffect>
                                  </p:childTnLst>
                                </p:cTn>
                              </p:par>
                            </p:childTnLst>
                          </p:cTn>
                        </p:par>
                        <p:par>
                          <p:cTn id="57" fill="hold">
                            <p:stCondLst>
                              <p:cond delay="4000"/>
                            </p:stCondLst>
                            <p:childTnLst>
                              <p:par>
                                <p:cTn id="58" presetID="53" presetClass="entr" presetSubtype="16" fill="hold" grpId="0" nodeType="afterEffect">
                                  <p:stCondLst>
                                    <p:cond delay="0"/>
                                  </p:stCondLst>
                                  <p:childTnLst>
                                    <p:set>
                                      <p:cBhvr>
                                        <p:cTn id="59" dur="1" fill="hold">
                                          <p:stCondLst>
                                            <p:cond delay="0"/>
                                          </p:stCondLst>
                                        </p:cTn>
                                        <p:tgtEl>
                                          <p:spTgt spid="150"/>
                                        </p:tgtEl>
                                        <p:attrNameLst>
                                          <p:attrName>style.visibility</p:attrName>
                                        </p:attrNameLst>
                                      </p:cBhvr>
                                      <p:to>
                                        <p:strVal val="visible"/>
                                      </p:to>
                                    </p:set>
                                    <p:anim calcmode="lin" valueType="num">
                                      <p:cBhvr>
                                        <p:cTn id="60" dur="300" fill="hold"/>
                                        <p:tgtEl>
                                          <p:spTgt spid="150"/>
                                        </p:tgtEl>
                                        <p:attrNameLst>
                                          <p:attrName>ppt_w</p:attrName>
                                        </p:attrNameLst>
                                      </p:cBhvr>
                                      <p:tavLst>
                                        <p:tav tm="0">
                                          <p:val>
                                            <p:fltVal val="0"/>
                                          </p:val>
                                        </p:tav>
                                        <p:tav tm="100000">
                                          <p:val>
                                            <p:strVal val="#ppt_w"/>
                                          </p:val>
                                        </p:tav>
                                      </p:tavLst>
                                    </p:anim>
                                    <p:anim calcmode="lin" valueType="num">
                                      <p:cBhvr>
                                        <p:cTn id="61" dur="300" fill="hold"/>
                                        <p:tgtEl>
                                          <p:spTgt spid="150"/>
                                        </p:tgtEl>
                                        <p:attrNameLst>
                                          <p:attrName>ppt_h</p:attrName>
                                        </p:attrNameLst>
                                      </p:cBhvr>
                                      <p:tavLst>
                                        <p:tav tm="0">
                                          <p:val>
                                            <p:fltVal val="0"/>
                                          </p:val>
                                        </p:tav>
                                        <p:tav tm="100000">
                                          <p:val>
                                            <p:strVal val="#ppt_h"/>
                                          </p:val>
                                        </p:tav>
                                      </p:tavLst>
                                    </p:anim>
                                    <p:animEffect transition="in" filter="fade">
                                      <p:cBhvr>
                                        <p:cTn id="62" dur="300"/>
                                        <p:tgtEl>
                                          <p:spTgt spid="150"/>
                                        </p:tgtEl>
                                      </p:cBhvr>
                                    </p:animEffect>
                                  </p:childTnLst>
                                </p:cTn>
                              </p:par>
                            </p:childTnLst>
                          </p:cTn>
                        </p:par>
                        <p:par>
                          <p:cTn id="63" fill="hold">
                            <p:stCondLst>
                              <p:cond delay="4500"/>
                            </p:stCondLst>
                            <p:childTnLst>
                              <p:par>
                                <p:cTn id="64" presetID="53" presetClass="entr" presetSubtype="16" fill="hold" grpId="0" nodeType="afterEffect">
                                  <p:stCondLst>
                                    <p:cond delay="0"/>
                                  </p:stCondLst>
                                  <p:childTnLst>
                                    <p:set>
                                      <p:cBhvr>
                                        <p:cTn id="65" dur="1" fill="hold">
                                          <p:stCondLst>
                                            <p:cond delay="0"/>
                                          </p:stCondLst>
                                        </p:cTn>
                                        <p:tgtEl>
                                          <p:spTgt spid="151"/>
                                        </p:tgtEl>
                                        <p:attrNameLst>
                                          <p:attrName>style.visibility</p:attrName>
                                        </p:attrNameLst>
                                      </p:cBhvr>
                                      <p:to>
                                        <p:strVal val="visible"/>
                                      </p:to>
                                    </p:set>
                                    <p:anim calcmode="lin" valueType="num">
                                      <p:cBhvr>
                                        <p:cTn id="66" dur="300" fill="hold"/>
                                        <p:tgtEl>
                                          <p:spTgt spid="151"/>
                                        </p:tgtEl>
                                        <p:attrNameLst>
                                          <p:attrName>ppt_w</p:attrName>
                                        </p:attrNameLst>
                                      </p:cBhvr>
                                      <p:tavLst>
                                        <p:tav tm="0">
                                          <p:val>
                                            <p:fltVal val="0"/>
                                          </p:val>
                                        </p:tav>
                                        <p:tav tm="100000">
                                          <p:val>
                                            <p:strVal val="#ppt_w"/>
                                          </p:val>
                                        </p:tav>
                                      </p:tavLst>
                                    </p:anim>
                                    <p:anim calcmode="lin" valueType="num">
                                      <p:cBhvr>
                                        <p:cTn id="67" dur="300" fill="hold"/>
                                        <p:tgtEl>
                                          <p:spTgt spid="151"/>
                                        </p:tgtEl>
                                        <p:attrNameLst>
                                          <p:attrName>ppt_h</p:attrName>
                                        </p:attrNameLst>
                                      </p:cBhvr>
                                      <p:tavLst>
                                        <p:tav tm="0">
                                          <p:val>
                                            <p:fltVal val="0"/>
                                          </p:val>
                                        </p:tav>
                                        <p:tav tm="100000">
                                          <p:val>
                                            <p:strVal val="#ppt_h"/>
                                          </p:val>
                                        </p:tav>
                                      </p:tavLst>
                                    </p:anim>
                                    <p:animEffect transition="in" filter="fade">
                                      <p:cBhvr>
                                        <p:cTn id="68" dur="300"/>
                                        <p:tgtEl>
                                          <p:spTgt spid="151"/>
                                        </p:tgtEl>
                                      </p:cBhvr>
                                    </p:animEffect>
                                  </p:childTnLst>
                                </p:cTn>
                              </p:par>
                            </p:childTnLst>
                          </p:cTn>
                        </p:par>
                        <p:par>
                          <p:cTn id="69" fill="hold">
                            <p:stCondLst>
                              <p:cond delay="4800"/>
                            </p:stCondLst>
                            <p:childTnLst>
                              <p:par>
                                <p:cTn id="70" presetID="41" presetClass="entr" presetSubtype="0" fill="hold" grpId="0" nodeType="afterEffect">
                                  <p:stCondLst>
                                    <p:cond delay="0"/>
                                  </p:stCondLst>
                                  <p:iterate type="lt">
                                    <p:tmPct val="10000"/>
                                  </p:iterate>
                                  <p:childTnLst>
                                    <p:set>
                                      <p:cBhvr>
                                        <p:cTn id="71" dur="1" fill="hold">
                                          <p:stCondLst>
                                            <p:cond delay="0"/>
                                          </p:stCondLst>
                                        </p:cTn>
                                        <p:tgtEl>
                                          <p:spTgt spid="132"/>
                                        </p:tgtEl>
                                        <p:attrNameLst>
                                          <p:attrName>style.visibility</p:attrName>
                                        </p:attrNameLst>
                                      </p:cBhvr>
                                      <p:to>
                                        <p:strVal val="visible"/>
                                      </p:to>
                                    </p:set>
                                    <p:anim calcmode="lin" valueType="num">
                                      <p:cBhvr>
                                        <p:cTn id="72" dur="500" fill="hold"/>
                                        <p:tgtEl>
                                          <p:spTgt spid="132"/>
                                        </p:tgtEl>
                                        <p:attrNameLst>
                                          <p:attrName>ppt_x</p:attrName>
                                        </p:attrNameLst>
                                      </p:cBhvr>
                                      <p:tavLst>
                                        <p:tav tm="0">
                                          <p:val>
                                            <p:strVal val="#ppt_x"/>
                                          </p:val>
                                        </p:tav>
                                        <p:tav tm="50000">
                                          <p:val>
                                            <p:strVal val="#ppt_x+.1"/>
                                          </p:val>
                                        </p:tav>
                                        <p:tav tm="100000">
                                          <p:val>
                                            <p:strVal val="#ppt_x"/>
                                          </p:val>
                                        </p:tav>
                                      </p:tavLst>
                                    </p:anim>
                                    <p:anim calcmode="lin" valueType="num">
                                      <p:cBhvr>
                                        <p:cTn id="73" dur="500" fill="hold"/>
                                        <p:tgtEl>
                                          <p:spTgt spid="132"/>
                                        </p:tgtEl>
                                        <p:attrNameLst>
                                          <p:attrName>ppt_y</p:attrName>
                                        </p:attrNameLst>
                                      </p:cBhvr>
                                      <p:tavLst>
                                        <p:tav tm="0">
                                          <p:val>
                                            <p:strVal val="#ppt_y"/>
                                          </p:val>
                                        </p:tav>
                                        <p:tav tm="100000">
                                          <p:val>
                                            <p:strVal val="#ppt_y"/>
                                          </p:val>
                                        </p:tav>
                                      </p:tavLst>
                                    </p:anim>
                                    <p:anim calcmode="lin" valueType="num">
                                      <p:cBhvr>
                                        <p:cTn id="74" dur="500" fill="hold"/>
                                        <p:tgtEl>
                                          <p:spTgt spid="132"/>
                                        </p:tgtEl>
                                        <p:attrNameLst>
                                          <p:attrName>ppt_h</p:attrName>
                                        </p:attrNameLst>
                                      </p:cBhvr>
                                      <p:tavLst>
                                        <p:tav tm="0">
                                          <p:val>
                                            <p:strVal val="#ppt_h/10"/>
                                          </p:val>
                                        </p:tav>
                                        <p:tav tm="50000">
                                          <p:val>
                                            <p:strVal val="#ppt_h+.01"/>
                                          </p:val>
                                        </p:tav>
                                        <p:tav tm="100000">
                                          <p:val>
                                            <p:strVal val="#ppt_h"/>
                                          </p:val>
                                        </p:tav>
                                      </p:tavLst>
                                    </p:anim>
                                    <p:anim calcmode="lin" valueType="num">
                                      <p:cBhvr>
                                        <p:cTn id="75" dur="500" fill="hold"/>
                                        <p:tgtEl>
                                          <p:spTgt spid="132"/>
                                        </p:tgtEl>
                                        <p:attrNameLst>
                                          <p:attrName>ppt_w</p:attrName>
                                        </p:attrNameLst>
                                      </p:cBhvr>
                                      <p:tavLst>
                                        <p:tav tm="0">
                                          <p:val>
                                            <p:strVal val="#ppt_w/10"/>
                                          </p:val>
                                        </p:tav>
                                        <p:tav tm="50000">
                                          <p:val>
                                            <p:strVal val="#ppt_w+.01"/>
                                          </p:val>
                                        </p:tav>
                                        <p:tav tm="100000">
                                          <p:val>
                                            <p:strVal val="#ppt_w"/>
                                          </p:val>
                                        </p:tav>
                                      </p:tavLst>
                                    </p:anim>
                                    <p:animEffect transition="in" filter="fade">
                                      <p:cBhvr>
                                        <p:cTn id="76" dur="500" tmFilter="0,0; .5, 1; 1, 1"/>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P spid="88" grpId="0" animBg="1"/>
      <p:bldP spid="143" grpId="0" animBg="1"/>
      <p:bldP spid="144" grpId="0" animBg="1"/>
      <p:bldP spid="145" grpId="0" animBg="1"/>
      <p:bldP spid="146" grpId="0" animBg="1"/>
      <p:bldP spid="117" grpId="0"/>
      <p:bldP spid="148" grpId="0"/>
      <p:bldP spid="149" grpId="0"/>
      <p:bldP spid="150" grpId="0"/>
      <p:bldP spid="15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p:txBody>
          <a:bodyPr/>
          <a:lstStyle/>
          <a:p>
            <a:r>
              <a:rPr lang="en-US" altLang="zh-CN" dirty="0"/>
              <a:t> </a:t>
            </a:r>
            <a:endParaRPr lang="zh-CN" altLang="en-US" dirty="0"/>
          </a:p>
        </p:txBody>
      </p:sp>
      <p:sp>
        <p:nvSpPr>
          <p:cNvPr id="23" name="矩形 22"/>
          <p:cNvSpPr/>
          <p:nvPr/>
        </p:nvSpPr>
        <p:spPr>
          <a:xfrm>
            <a:off x="1062824" y="1588047"/>
            <a:ext cx="3397667" cy="4693857"/>
          </a:xfrm>
          <a:prstGeom prst="rect">
            <a:avLst/>
          </a:prstGeom>
          <a:solidFill>
            <a:schemeClr val="accent2"/>
          </a:solidFill>
          <a:ln w="19050">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p>
        </p:txBody>
      </p:sp>
      <p:sp>
        <p:nvSpPr>
          <p:cNvPr id="26" name="五边形 25"/>
          <p:cNvSpPr/>
          <p:nvPr/>
        </p:nvSpPr>
        <p:spPr>
          <a:xfrm>
            <a:off x="2079853" y="1427738"/>
            <a:ext cx="2899015" cy="1131139"/>
          </a:xfrm>
          <a:prstGeom prst="homePlate">
            <a:avLst>
              <a:gd name="adj" fmla="val 30537"/>
            </a:avLst>
          </a:prstGeom>
          <a:gradFill>
            <a:gsLst>
              <a:gs pos="0">
                <a:schemeClr val="bg1">
                  <a:lumMod val="85000"/>
                </a:schemeClr>
              </a:gs>
              <a:gs pos="1000">
                <a:schemeClr val="bg1"/>
              </a:gs>
              <a:gs pos="92000">
                <a:schemeClr val="bg1">
                  <a:lumMod val="85000"/>
                </a:schemeClr>
              </a:gs>
            </a:gsLst>
            <a:lin ang="16200000" scaled="0"/>
          </a:gradFill>
          <a:ln w="19050">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p>
        </p:txBody>
      </p:sp>
      <p:sp>
        <p:nvSpPr>
          <p:cNvPr id="27" name="任意多边形 26"/>
          <p:cNvSpPr/>
          <p:nvPr/>
        </p:nvSpPr>
        <p:spPr>
          <a:xfrm>
            <a:off x="4795337" y="1427738"/>
            <a:ext cx="6798078" cy="1131139"/>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gradFill>
            <a:gsLst>
              <a:gs pos="0">
                <a:schemeClr val="bg1">
                  <a:lumMod val="85000"/>
                </a:schemeClr>
              </a:gs>
              <a:gs pos="1000">
                <a:schemeClr val="bg1"/>
              </a:gs>
              <a:gs pos="92000">
                <a:schemeClr val="bg1">
                  <a:lumMod val="85000"/>
                </a:schemeClr>
              </a:gs>
            </a:gsLst>
            <a:lin ang="16200000" scaled="0"/>
          </a:grad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solidFill>
                <a:schemeClr val="tx1"/>
              </a:solidFill>
            </a:endParaRPr>
          </a:p>
        </p:txBody>
      </p:sp>
      <p:sp>
        <p:nvSpPr>
          <p:cNvPr id="31" name="五边形 30"/>
          <p:cNvSpPr/>
          <p:nvPr/>
        </p:nvSpPr>
        <p:spPr>
          <a:xfrm>
            <a:off x="2079853" y="2731172"/>
            <a:ext cx="2899015" cy="1131139"/>
          </a:xfrm>
          <a:prstGeom prst="homePlate">
            <a:avLst>
              <a:gd name="adj" fmla="val 30537"/>
            </a:avLst>
          </a:prstGeom>
          <a:gradFill>
            <a:gsLst>
              <a:gs pos="0">
                <a:schemeClr val="bg1">
                  <a:lumMod val="85000"/>
                </a:schemeClr>
              </a:gs>
              <a:gs pos="1000">
                <a:schemeClr val="bg1"/>
              </a:gs>
              <a:gs pos="92000">
                <a:schemeClr val="bg1">
                  <a:lumMod val="85000"/>
                </a:schemeClr>
              </a:gs>
            </a:gsLst>
            <a:lin ang="16200000" scaled="0"/>
          </a:gradFill>
          <a:ln w="19050">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solidFill>
                <a:schemeClr val="tx1">
                  <a:lumMod val="65000"/>
                  <a:lumOff val="35000"/>
                </a:schemeClr>
              </a:solidFill>
            </a:endParaRPr>
          </a:p>
        </p:txBody>
      </p:sp>
      <p:sp>
        <p:nvSpPr>
          <p:cNvPr id="32" name="任意多边形 31"/>
          <p:cNvSpPr/>
          <p:nvPr/>
        </p:nvSpPr>
        <p:spPr>
          <a:xfrm>
            <a:off x="4795337" y="2731172"/>
            <a:ext cx="6798078" cy="1131139"/>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gradFill>
            <a:gsLst>
              <a:gs pos="0">
                <a:schemeClr val="bg1">
                  <a:lumMod val="85000"/>
                </a:schemeClr>
              </a:gs>
              <a:gs pos="1000">
                <a:schemeClr val="bg1"/>
              </a:gs>
              <a:gs pos="92000">
                <a:schemeClr val="bg1">
                  <a:lumMod val="85000"/>
                </a:schemeClr>
              </a:gs>
            </a:gsLst>
            <a:lin ang="16200000" scaled="0"/>
          </a:grad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solidFill>
                <a:schemeClr val="tx1">
                  <a:lumMod val="65000"/>
                  <a:lumOff val="35000"/>
                </a:schemeClr>
              </a:solidFill>
            </a:endParaRPr>
          </a:p>
        </p:txBody>
      </p:sp>
      <p:sp>
        <p:nvSpPr>
          <p:cNvPr id="36" name="五边形 35"/>
          <p:cNvSpPr/>
          <p:nvPr/>
        </p:nvSpPr>
        <p:spPr>
          <a:xfrm>
            <a:off x="2079853" y="4007636"/>
            <a:ext cx="2899015" cy="1131139"/>
          </a:xfrm>
          <a:prstGeom prst="homePlate">
            <a:avLst>
              <a:gd name="adj" fmla="val 30537"/>
            </a:avLst>
          </a:prstGeom>
          <a:gradFill>
            <a:gsLst>
              <a:gs pos="0">
                <a:schemeClr val="bg1">
                  <a:lumMod val="85000"/>
                </a:schemeClr>
              </a:gs>
              <a:gs pos="1000">
                <a:schemeClr val="bg1"/>
              </a:gs>
              <a:gs pos="92000">
                <a:schemeClr val="bg1">
                  <a:lumMod val="85000"/>
                </a:schemeClr>
              </a:gs>
            </a:gsLst>
            <a:lin ang="16200000" scaled="0"/>
          </a:gradFill>
          <a:ln w="19050">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solidFill>
                <a:schemeClr val="tx1">
                  <a:lumMod val="65000"/>
                  <a:lumOff val="35000"/>
                </a:schemeClr>
              </a:solidFill>
            </a:endParaRPr>
          </a:p>
        </p:txBody>
      </p:sp>
      <p:sp>
        <p:nvSpPr>
          <p:cNvPr id="37" name="任意多边形 36"/>
          <p:cNvSpPr/>
          <p:nvPr/>
        </p:nvSpPr>
        <p:spPr>
          <a:xfrm>
            <a:off x="4795337" y="4007636"/>
            <a:ext cx="6798078" cy="1131139"/>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gradFill>
            <a:gsLst>
              <a:gs pos="0">
                <a:schemeClr val="bg1">
                  <a:lumMod val="85000"/>
                </a:schemeClr>
              </a:gs>
              <a:gs pos="1000">
                <a:schemeClr val="bg1"/>
              </a:gs>
              <a:gs pos="92000">
                <a:schemeClr val="bg1">
                  <a:lumMod val="85000"/>
                </a:schemeClr>
              </a:gs>
            </a:gsLst>
            <a:lin ang="16200000" scaled="0"/>
          </a:grad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solidFill>
                <a:schemeClr val="tx1">
                  <a:lumMod val="65000"/>
                  <a:lumOff val="35000"/>
                </a:schemeClr>
              </a:solidFill>
            </a:endParaRPr>
          </a:p>
        </p:txBody>
      </p:sp>
      <p:sp>
        <p:nvSpPr>
          <p:cNvPr id="38" name="文本框 18"/>
          <p:cNvSpPr txBox="1"/>
          <p:nvPr/>
        </p:nvSpPr>
        <p:spPr>
          <a:xfrm>
            <a:off x="5435655" y="4315726"/>
            <a:ext cx="4881132" cy="461665"/>
          </a:xfrm>
          <a:prstGeom prst="rect">
            <a:avLst/>
          </a:prstGeom>
          <a:noFill/>
          <a:ln>
            <a:noFill/>
          </a:ln>
        </p:spPr>
        <p:txBody>
          <a:bodyPr wrap="square" rtlCol="0">
            <a:spAutoFit/>
          </a:bodyPr>
          <a:lstStyle/>
          <a:p>
            <a:pPr lvl="0" defTabSz="685165">
              <a:spcBef>
                <a:spcPct val="20000"/>
              </a:spcBef>
              <a:defRPr/>
            </a:pP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数据处理结果及结论</a:t>
            </a:r>
            <a:endPar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endParaRPr>
          </a:p>
        </p:txBody>
      </p:sp>
      <p:sp>
        <p:nvSpPr>
          <p:cNvPr id="41" name="五边形 40"/>
          <p:cNvSpPr/>
          <p:nvPr/>
        </p:nvSpPr>
        <p:spPr>
          <a:xfrm>
            <a:off x="2079853" y="5311070"/>
            <a:ext cx="2899015" cy="1131139"/>
          </a:xfrm>
          <a:prstGeom prst="homePlate">
            <a:avLst>
              <a:gd name="adj" fmla="val 30537"/>
            </a:avLst>
          </a:prstGeom>
          <a:gradFill>
            <a:gsLst>
              <a:gs pos="0">
                <a:schemeClr val="bg1">
                  <a:lumMod val="85000"/>
                </a:schemeClr>
              </a:gs>
              <a:gs pos="1000">
                <a:schemeClr val="bg1"/>
              </a:gs>
              <a:gs pos="92000">
                <a:schemeClr val="bg1">
                  <a:lumMod val="85000"/>
                </a:schemeClr>
              </a:gs>
            </a:gsLst>
            <a:lin ang="16200000" scaled="0"/>
          </a:gradFill>
          <a:ln w="19050">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solidFill>
                <a:schemeClr val="tx1">
                  <a:lumMod val="65000"/>
                  <a:lumOff val="35000"/>
                </a:schemeClr>
              </a:solidFill>
            </a:endParaRPr>
          </a:p>
        </p:txBody>
      </p:sp>
      <p:sp>
        <p:nvSpPr>
          <p:cNvPr id="42" name="任意多边形 41"/>
          <p:cNvSpPr/>
          <p:nvPr/>
        </p:nvSpPr>
        <p:spPr>
          <a:xfrm>
            <a:off x="4826113" y="5311070"/>
            <a:ext cx="6798078" cy="1131139"/>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gradFill>
            <a:gsLst>
              <a:gs pos="0">
                <a:schemeClr val="bg1">
                  <a:lumMod val="85000"/>
                </a:schemeClr>
              </a:gs>
              <a:gs pos="1000">
                <a:schemeClr val="bg1"/>
              </a:gs>
              <a:gs pos="92000">
                <a:schemeClr val="bg1">
                  <a:lumMod val="85000"/>
                </a:schemeClr>
              </a:gs>
            </a:gsLst>
            <a:lin ang="16200000" scaled="0"/>
          </a:grad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solidFill>
                <a:schemeClr val="tx1">
                  <a:lumMod val="65000"/>
                  <a:lumOff val="35000"/>
                </a:schemeClr>
              </a:solidFill>
            </a:endParaRPr>
          </a:p>
        </p:txBody>
      </p:sp>
      <p:sp>
        <p:nvSpPr>
          <p:cNvPr id="45" name="文本框 18"/>
          <p:cNvSpPr txBox="1"/>
          <p:nvPr/>
        </p:nvSpPr>
        <p:spPr>
          <a:xfrm>
            <a:off x="5435655" y="1744117"/>
            <a:ext cx="4881132" cy="461665"/>
          </a:xfrm>
          <a:prstGeom prst="rect">
            <a:avLst/>
          </a:prstGeom>
          <a:noFill/>
          <a:ln>
            <a:noFill/>
          </a:ln>
        </p:spPr>
        <p:txBody>
          <a:bodyPr wrap="square" rtlCol="0">
            <a:spAutoFit/>
          </a:bodyPr>
          <a:lstStyle/>
          <a:p>
            <a:pPr lvl="0" defTabSz="685165">
              <a:spcBef>
                <a:spcPct val="20000"/>
              </a:spcBef>
              <a:defRPr/>
            </a:pP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业务场景回顾</a:t>
            </a:r>
            <a:endPar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endParaRPr>
          </a:p>
        </p:txBody>
      </p:sp>
      <p:sp>
        <p:nvSpPr>
          <p:cNvPr id="46" name="文本框 18"/>
          <p:cNvSpPr txBox="1"/>
          <p:nvPr/>
        </p:nvSpPr>
        <p:spPr>
          <a:xfrm>
            <a:off x="5435655" y="2974016"/>
            <a:ext cx="4881132" cy="461665"/>
          </a:xfrm>
          <a:prstGeom prst="rect">
            <a:avLst/>
          </a:prstGeom>
          <a:noFill/>
          <a:ln>
            <a:noFill/>
          </a:ln>
        </p:spPr>
        <p:txBody>
          <a:bodyPr wrap="square" rtlCol="0">
            <a:spAutoFit/>
          </a:bodyPr>
          <a:lstStyle/>
          <a:p>
            <a:pPr lvl="0" defTabSz="685165">
              <a:spcBef>
                <a:spcPct val="20000"/>
              </a:spcBef>
              <a:defRPr/>
            </a:pP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数据获取，预处理，存储</a:t>
            </a:r>
            <a:endPar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endParaRPr>
          </a:p>
        </p:txBody>
      </p:sp>
      <p:sp>
        <p:nvSpPr>
          <p:cNvPr id="47" name="文本框 18"/>
          <p:cNvSpPr txBox="1"/>
          <p:nvPr/>
        </p:nvSpPr>
        <p:spPr>
          <a:xfrm>
            <a:off x="5477520" y="5645806"/>
            <a:ext cx="4881132" cy="461665"/>
          </a:xfrm>
          <a:prstGeom prst="rect">
            <a:avLst/>
          </a:prstGeom>
          <a:noFill/>
          <a:ln>
            <a:noFill/>
          </a:ln>
        </p:spPr>
        <p:txBody>
          <a:bodyPr wrap="square" rtlCol="0">
            <a:spAutoFit/>
          </a:bodyPr>
          <a:lstStyle/>
          <a:p>
            <a:pPr lvl="0" defTabSz="685165">
              <a:spcBef>
                <a:spcPct val="20000"/>
              </a:spcBef>
              <a:defRPr/>
            </a:pP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困难总结及反思</a:t>
            </a:r>
            <a:endPar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endParaRPr>
          </a:p>
        </p:txBody>
      </p:sp>
      <p:grpSp>
        <p:nvGrpSpPr>
          <p:cNvPr id="48" name="组合 47"/>
          <p:cNvGrpSpPr/>
          <p:nvPr/>
        </p:nvGrpSpPr>
        <p:grpSpPr>
          <a:xfrm>
            <a:off x="2682916" y="1638105"/>
            <a:ext cx="1176767" cy="857192"/>
            <a:chOff x="1830660" y="2607854"/>
            <a:chExt cx="2244725" cy="1635125"/>
          </a:xfrm>
        </p:grpSpPr>
        <p:sp>
          <p:nvSpPr>
            <p:cNvPr id="49" name="Freeform 5"/>
            <p:cNvSpPr>
              <a:spLocks noEditPoints="1"/>
            </p:cNvSpPr>
            <p:nvPr/>
          </p:nvSpPr>
          <p:spPr bwMode="auto">
            <a:xfrm>
              <a:off x="3126060" y="2607854"/>
              <a:ext cx="949325" cy="1635125"/>
            </a:xfrm>
            <a:custGeom>
              <a:avLst/>
              <a:gdLst>
                <a:gd name="T0" fmla="*/ 213 w 253"/>
                <a:gd name="T1" fmla="*/ 414 h 435"/>
                <a:gd name="T2" fmla="*/ 158 w 253"/>
                <a:gd name="T3" fmla="*/ 424 h 435"/>
                <a:gd name="T4" fmla="*/ 87 w 253"/>
                <a:gd name="T5" fmla="*/ 419 h 435"/>
                <a:gd name="T6" fmla="*/ 46 w 253"/>
                <a:gd name="T7" fmla="*/ 409 h 435"/>
                <a:gd name="T8" fmla="*/ 39 w 253"/>
                <a:gd name="T9" fmla="*/ 396 h 435"/>
                <a:gd name="T10" fmla="*/ 45 w 253"/>
                <a:gd name="T11" fmla="*/ 373 h 435"/>
                <a:gd name="T12" fmla="*/ 84 w 253"/>
                <a:gd name="T13" fmla="*/ 338 h 435"/>
                <a:gd name="T14" fmla="*/ 56 w 253"/>
                <a:gd name="T15" fmla="*/ 157 h 435"/>
                <a:gd name="T16" fmla="*/ 21 w 253"/>
                <a:gd name="T17" fmla="*/ 137 h 435"/>
                <a:gd name="T18" fmla="*/ 29 w 253"/>
                <a:gd name="T19" fmla="*/ 101 h 435"/>
                <a:gd name="T20" fmla="*/ 27 w 253"/>
                <a:gd name="T21" fmla="*/ 56 h 435"/>
                <a:gd name="T22" fmla="*/ 82 w 253"/>
                <a:gd name="T23" fmla="*/ 60 h 435"/>
                <a:gd name="T24" fmla="*/ 140 w 253"/>
                <a:gd name="T25" fmla="*/ 63 h 435"/>
                <a:gd name="T26" fmla="*/ 165 w 253"/>
                <a:gd name="T27" fmla="*/ 42 h 435"/>
                <a:gd name="T28" fmla="*/ 242 w 253"/>
                <a:gd name="T29" fmla="*/ 12 h 435"/>
                <a:gd name="T30" fmla="*/ 166 w 253"/>
                <a:gd name="T31" fmla="*/ 69 h 435"/>
                <a:gd name="T32" fmla="*/ 180 w 253"/>
                <a:gd name="T33" fmla="*/ 135 h 435"/>
                <a:gd name="T34" fmla="*/ 174 w 253"/>
                <a:gd name="T35" fmla="*/ 268 h 435"/>
                <a:gd name="T36" fmla="*/ 214 w 253"/>
                <a:gd name="T37" fmla="*/ 330 h 435"/>
                <a:gd name="T38" fmla="*/ 222 w 253"/>
                <a:gd name="T39" fmla="*/ 393 h 435"/>
                <a:gd name="T40" fmla="*/ 80 w 253"/>
                <a:gd name="T41" fmla="*/ 112 h 435"/>
                <a:gd name="T42" fmla="*/ 50 w 253"/>
                <a:gd name="T43" fmla="*/ 121 h 435"/>
                <a:gd name="T44" fmla="*/ 82 w 253"/>
                <a:gd name="T45" fmla="*/ 127 h 435"/>
                <a:gd name="T46" fmla="*/ 160 w 253"/>
                <a:gd name="T47" fmla="*/ 327 h 435"/>
                <a:gd name="T48" fmla="*/ 161 w 253"/>
                <a:gd name="T49" fmla="*/ 332 h 435"/>
                <a:gd name="T50" fmla="*/ 92 w 253"/>
                <a:gd name="T51" fmla="*/ 217 h 435"/>
                <a:gd name="T52" fmla="*/ 94 w 253"/>
                <a:gd name="T53" fmla="*/ 264 h 435"/>
                <a:gd name="T54" fmla="*/ 115 w 253"/>
                <a:gd name="T55" fmla="*/ 241 h 435"/>
                <a:gd name="T56" fmla="*/ 159 w 253"/>
                <a:gd name="T57" fmla="*/ 229 h 435"/>
                <a:gd name="T58" fmla="*/ 159 w 253"/>
                <a:gd name="T59" fmla="*/ 229 h 435"/>
                <a:gd name="T60" fmla="*/ 157 w 253"/>
                <a:gd name="T61" fmla="*/ 260 h 435"/>
                <a:gd name="T62" fmla="*/ 94 w 253"/>
                <a:gd name="T63" fmla="*/ 275 h 435"/>
                <a:gd name="T64" fmla="*/ 113 w 253"/>
                <a:gd name="T65" fmla="*/ 289 h 435"/>
                <a:gd name="T66" fmla="*/ 89 w 253"/>
                <a:gd name="T67" fmla="*/ 134 h 435"/>
                <a:gd name="T68" fmla="*/ 120 w 253"/>
                <a:gd name="T69" fmla="*/ 167 h 435"/>
                <a:gd name="T70" fmla="*/ 118 w 253"/>
                <a:gd name="T71" fmla="*/ 191 h 435"/>
                <a:gd name="T72" fmla="*/ 139 w 253"/>
                <a:gd name="T73" fmla="*/ 214 h 435"/>
                <a:gd name="T74" fmla="*/ 89 w 253"/>
                <a:gd name="T75" fmla="*/ 151 h 435"/>
                <a:gd name="T76" fmla="*/ 157 w 253"/>
                <a:gd name="T77" fmla="*/ 100 h 435"/>
                <a:gd name="T78" fmla="*/ 101 w 253"/>
                <a:gd name="T79" fmla="*/ 117 h 435"/>
                <a:gd name="T80" fmla="*/ 156 w 253"/>
                <a:gd name="T81" fmla="*/ 108 h 435"/>
                <a:gd name="T82" fmla="*/ 130 w 253"/>
                <a:gd name="T83" fmla="*/ 78 h 435"/>
                <a:gd name="T84" fmla="*/ 90 w 253"/>
                <a:gd name="T85" fmla="*/ 94 h 435"/>
                <a:gd name="T86" fmla="*/ 95 w 253"/>
                <a:gd name="T87" fmla="*/ 115 h 435"/>
                <a:gd name="T88" fmla="*/ 89 w 253"/>
                <a:gd name="T89" fmla="*/ 127 h 435"/>
                <a:gd name="T90" fmla="*/ 120 w 253"/>
                <a:gd name="T91" fmla="*/ 157 h 435"/>
                <a:gd name="T92" fmla="*/ 55 w 253"/>
                <a:gd name="T93" fmla="*/ 384 h 435"/>
                <a:gd name="T94" fmla="*/ 68 w 253"/>
                <a:gd name="T95" fmla="*/ 380 h 435"/>
                <a:gd name="T96" fmla="*/ 132 w 253"/>
                <a:gd name="T97" fmla="*/ 196 h 435"/>
                <a:gd name="T98" fmla="*/ 91 w 253"/>
                <a:gd name="T99" fmla="*/ 305 h 435"/>
                <a:gd name="T100" fmla="*/ 102 w 253"/>
                <a:gd name="T101" fmla="*/ 352 h 435"/>
                <a:gd name="T102" fmla="*/ 136 w 253"/>
                <a:gd name="T103" fmla="*/ 329 h 435"/>
                <a:gd name="T104" fmla="*/ 129 w 253"/>
                <a:gd name="T105" fmla="*/ 307 h 435"/>
                <a:gd name="T106" fmla="*/ 95 w 253"/>
                <a:gd name="T107" fmla="*/ 325 h 435"/>
                <a:gd name="T108" fmla="*/ 161 w 253"/>
                <a:gd name="T109" fmla="*/ 362 h 435"/>
                <a:gd name="T110" fmla="*/ 146 w 253"/>
                <a:gd name="T111" fmla="*/ 381 h 435"/>
                <a:gd name="T112" fmla="*/ 148 w 253"/>
                <a:gd name="T113" fmla="*/ 392 h 435"/>
                <a:gd name="T114" fmla="*/ 161 w 253"/>
                <a:gd name="T115" fmla="*/ 384 h 435"/>
                <a:gd name="T116" fmla="*/ 173 w 253"/>
                <a:gd name="T117" fmla="*/ 367 h 435"/>
                <a:gd name="T118" fmla="*/ 167 w 253"/>
                <a:gd name="T119" fmla="*/ 358 h 435"/>
                <a:gd name="T120" fmla="*/ 165 w 253"/>
                <a:gd name="T121" fmla="*/ 367 h 435"/>
                <a:gd name="T122" fmla="*/ 182 w 253"/>
                <a:gd name="T123" fmla="*/ 398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3" h="435">
                  <a:moveTo>
                    <a:pt x="253" y="10"/>
                  </a:moveTo>
                  <a:cubicBezTo>
                    <a:pt x="253" y="16"/>
                    <a:pt x="242" y="19"/>
                    <a:pt x="237" y="18"/>
                  </a:cubicBezTo>
                  <a:cubicBezTo>
                    <a:pt x="236" y="13"/>
                    <a:pt x="244" y="14"/>
                    <a:pt x="246" y="11"/>
                  </a:cubicBezTo>
                  <a:cubicBezTo>
                    <a:pt x="247" y="9"/>
                    <a:pt x="252" y="4"/>
                    <a:pt x="253" y="10"/>
                  </a:cubicBezTo>
                  <a:close/>
                  <a:moveTo>
                    <a:pt x="233" y="398"/>
                  </a:moveTo>
                  <a:cubicBezTo>
                    <a:pt x="228" y="398"/>
                    <a:pt x="223" y="398"/>
                    <a:pt x="219" y="399"/>
                  </a:cubicBezTo>
                  <a:cubicBezTo>
                    <a:pt x="215" y="405"/>
                    <a:pt x="218" y="417"/>
                    <a:pt x="215" y="424"/>
                  </a:cubicBezTo>
                  <a:cubicBezTo>
                    <a:pt x="214" y="422"/>
                    <a:pt x="213" y="418"/>
                    <a:pt x="213" y="414"/>
                  </a:cubicBezTo>
                  <a:cubicBezTo>
                    <a:pt x="206" y="417"/>
                    <a:pt x="213" y="405"/>
                    <a:pt x="212" y="399"/>
                  </a:cubicBezTo>
                  <a:cubicBezTo>
                    <a:pt x="204" y="398"/>
                    <a:pt x="196" y="399"/>
                    <a:pt x="185" y="402"/>
                  </a:cubicBezTo>
                  <a:cubicBezTo>
                    <a:pt x="181" y="403"/>
                    <a:pt x="171" y="404"/>
                    <a:pt x="170" y="406"/>
                  </a:cubicBezTo>
                  <a:cubicBezTo>
                    <a:pt x="168" y="409"/>
                    <a:pt x="169" y="418"/>
                    <a:pt x="167" y="422"/>
                  </a:cubicBezTo>
                  <a:cubicBezTo>
                    <a:pt x="167" y="424"/>
                    <a:pt x="166" y="424"/>
                    <a:pt x="165" y="425"/>
                  </a:cubicBezTo>
                  <a:cubicBezTo>
                    <a:pt x="164" y="428"/>
                    <a:pt x="168" y="435"/>
                    <a:pt x="163" y="435"/>
                  </a:cubicBezTo>
                  <a:cubicBezTo>
                    <a:pt x="160" y="435"/>
                    <a:pt x="161" y="430"/>
                    <a:pt x="160" y="428"/>
                  </a:cubicBezTo>
                  <a:cubicBezTo>
                    <a:pt x="160" y="426"/>
                    <a:pt x="158" y="426"/>
                    <a:pt x="158" y="424"/>
                  </a:cubicBezTo>
                  <a:cubicBezTo>
                    <a:pt x="158" y="422"/>
                    <a:pt x="162" y="423"/>
                    <a:pt x="161" y="420"/>
                  </a:cubicBezTo>
                  <a:cubicBezTo>
                    <a:pt x="155" y="422"/>
                    <a:pt x="159" y="414"/>
                    <a:pt x="158" y="409"/>
                  </a:cubicBezTo>
                  <a:cubicBezTo>
                    <a:pt x="155" y="408"/>
                    <a:pt x="150" y="410"/>
                    <a:pt x="149" y="407"/>
                  </a:cubicBezTo>
                  <a:cubicBezTo>
                    <a:pt x="153" y="406"/>
                    <a:pt x="162" y="407"/>
                    <a:pt x="159" y="399"/>
                  </a:cubicBezTo>
                  <a:cubicBezTo>
                    <a:pt x="140" y="398"/>
                    <a:pt x="116" y="396"/>
                    <a:pt x="95" y="397"/>
                  </a:cubicBezTo>
                  <a:cubicBezTo>
                    <a:pt x="94" y="402"/>
                    <a:pt x="95" y="408"/>
                    <a:pt x="95" y="414"/>
                  </a:cubicBezTo>
                  <a:cubicBezTo>
                    <a:pt x="94" y="417"/>
                    <a:pt x="94" y="426"/>
                    <a:pt x="90" y="426"/>
                  </a:cubicBezTo>
                  <a:cubicBezTo>
                    <a:pt x="87" y="426"/>
                    <a:pt x="89" y="422"/>
                    <a:pt x="87" y="419"/>
                  </a:cubicBezTo>
                  <a:cubicBezTo>
                    <a:pt x="87" y="417"/>
                    <a:pt x="84" y="418"/>
                    <a:pt x="82" y="415"/>
                  </a:cubicBezTo>
                  <a:cubicBezTo>
                    <a:pt x="79" y="410"/>
                    <a:pt x="83" y="405"/>
                    <a:pt x="85" y="411"/>
                  </a:cubicBezTo>
                  <a:cubicBezTo>
                    <a:pt x="87" y="408"/>
                    <a:pt x="88" y="404"/>
                    <a:pt x="88" y="399"/>
                  </a:cubicBezTo>
                  <a:cubicBezTo>
                    <a:pt x="81" y="398"/>
                    <a:pt x="72" y="399"/>
                    <a:pt x="66" y="399"/>
                  </a:cubicBezTo>
                  <a:cubicBezTo>
                    <a:pt x="63" y="399"/>
                    <a:pt x="58" y="397"/>
                    <a:pt x="56" y="399"/>
                  </a:cubicBezTo>
                  <a:cubicBezTo>
                    <a:pt x="54" y="399"/>
                    <a:pt x="55" y="402"/>
                    <a:pt x="53" y="402"/>
                  </a:cubicBezTo>
                  <a:cubicBezTo>
                    <a:pt x="50" y="402"/>
                    <a:pt x="51" y="398"/>
                    <a:pt x="48" y="399"/>
                  </a:cubicBezTo>
                  <a:cubicBezTo>
                    <a:pt x="46" y="400"/>
                    <a:pt x="46" y="406"/>
                    <a:pt x="46" y="409"/>
                  </a:cubicBezTo>
                  <a:cubicBezTo>
                    <a:pt x="46" y="413"/>
                    <a:pt x="45" y="425"/>
                    <a:pt x="42" y="425"/>
                  </a:cubicBezTo>
                  <a:cubicBezTo>
                    <a:pt x="37" y="426"/>
                    <a:pt x="40" y="418"/>
                    <a:pt x="40" y="413"/>
                  </a:cubicBezTo>
                  <a:cubicBezTo>
                    <a:pt x="40" y="411"/>
                    <a:pt x="37" y="405"/>
                    <a:pt x="42" y="406"/>
                  </a:cubicBezTo>
                  <a:cubicBezTo>
                    <a:pt x="42" y="404"/>
                    <a:pt x="43" y="402"/>
                    <a:pt x="42" y="400"/>
                  </a:cubicBezTo>
                  <a:cubicBezTo>
                    <a:pt x="38" y="400"/>
                    <a:pt x="30" y="399"/>
                    <a:pt x="25" y="399"/>
                  </a:cubicBezTo>
                  <a:cubicBezTo>
                    <a:pt x="23" y="400"/>
                    <a:pt x="19" y="401"/>
                    <a:pt x="19" y="398"/>
                  </a:cubicBezTo>
                  <a:cubicBezTo>
                    <a:pt x="19" y="395"/>
                    <a:pt x="26" y="393"/>
                    <a:pt x="30" y="394"/>
                  </a:cubicBezTo>
                  <a:cubicBezTo>
                    <a:pt x="33" y="395"/>
                    <a:pt x="35" y="397"/>
                    <a:pt x="39" y="396"/>
                  </a:cubicBezTo>
                  <a:cubicBezTo>
                    <a:pt x="40" y="396"/>
                    <a:pt x="40" y="394"/>
                    <a:pt x="42" y="396"/>
                  </a:cubicBezTo>
                  <a:cubicBezTo>
                    <a:pt x="44" y="392"/>
                    <a:pt x="45" y="385"/>
                    <a:pt x="44" y="380"/>
                  </a:cubicBezTo>
                  <a:cubicBezTo>
                    <a:pt x="38" y="380"/>
                    <a:pt x="24" y="381"/>
                    <a:pt x="18" y="381"/>
                  </a:cubicBezTo>
                  <a:cubicBezTo>
                    <a:pt x="16" y="381"/>
                    <a:pt x="13" y="380"/>
                    <a:pt x="13" y="379"/>
                  </a:cubicBezTo>
                  <a:cubicBezTo>
                    <a:pt x="10" y="374"/>
                    <a:pt x="16" y="376"/>
                    <a:pt x="18" y="377"/>
                  </a:cubicBezTo>
                  <a:cubicBezTo>
                    <a:pt x="21" y="377"/>
                    <a:pt x="27" y="378"/>
                    <a:pt x="29" y="377"/>
                  </a:cubicBezTo>
                  <a:cubicBezTo>
                    <a:pt x="30" y="377"/>
                    <a:pt x="30" y="375"/>
                    <a:pt x="31" y="375"/>
                  </a:cubicBezTo>
                  <a:cubicBezTo>
                    <a:pt x="35" y="373"/>
                    <a:pt x="41" y="375"/>
                    <a:pt x="45" y="373"/>
                  </a:cubicBezTo>
                  <a:cubicBezTo>
                    <a:pt x="48" y="365"/>
                    <a:pt x="48" y="356"/>
                    <a:pt x="46" y="346"/>
                  </a:cubicBezTo>
                  <a:cubicBezTo>
                    <a:pt x="46" y="345"/>
                    <a:pt x="44" y="340"/>
                    <a:pt x="47" y="340"/>
                  </a:cubicBezTo>
                  <a:cubicBezTo>
                    <a:pt x="49" y="340"/>
                    <a:pt x="51" y="351"/>
                    <a:pt x="51" y="354"/>
                  </a:cubicBezTo>
                  <a:cubicBezTo>
                    <a:pt x="51" y="362"/>
                    <a:pt x="49" y="369"/>
                    <a:pt x="54" y="373"/>
                  </a:cubicBezTo>
                  <a:cubicBezTo>
                    <a:pt x="65" y="373"/>
                    <a:pt x="71" y="367"/>
                    <a:pt x="77" y="361"/>
                  </a:cubicBezTo>
                  <a:cubicBezTo>
                    <a:pt x="79" y="358"/>
                    <a:pt x="81" y="356"/>
                    <a:pt x="83" y="352"/>
                  </a:cubicBezTo>
                  <a:cubicBezTo>
                    <a:pt x="84" y="350"/>
                    <a:pt x="87" y="344"/>
                    <a:pt x="87" y="342"/>
                  </a:cubicBezTo>
                  <a:cubicBezTo>
                    <a:pt x="86" y="340"/>
                    <a:pt x="84" y="341"/>
                    <a:pt x="84" y="338"/>
                  </a:cubicBezTo>
                  <a:cubicBezTo>
                    <a:pt x="82" y="329"/>
                    <a:pt x="84" y="319"/>
                    <a:pt x="85" y="310"/>
                  </a:cubicBezTo>
                  <a:cubicBezTo>
                    <a:pt x="87" y="292"/>
                    <a:pt x="85" y="276"/>
                    <a:pt x="85" y="258"/>
                  </a:cubicBezTo>
                  <a:cubicBezTo>
                    <a:pt x="86" y="232"/>
                    <a:pt x="87" y="208"/>
                    <a:pt x="84" y="182"/>
                  </a:cubicBezTo>
                  <a:cubicBezTo>
                    <a:pt x="80" y="184"/>
                    <a:pt x="80" y="181"/>
                    <a:pt x="80" y="177"/>
                  </a:cubicBezTo>
                  <a:cubicBezTo>
                    <a:pt x="82" y="171"/>
                    <a:pt x="81" y="162"/>
                    <a:pt x="81" y="156"/>
                  </a:cubicBezTo>
                  <a:cubicBezTo>
                    <a:pt x="80" y="150"/>
                    <a:pt x="76" y="140"/>
                    <a:pt x="71" y="139"/>
                  </a:cubicBezTo>
                  <a:cubicBezTo>
                    <a:pt x="64" y="137"/>
                    <a:pt x="56" y="142"/>
                    <a:pt x="50" y="143"/>
                  </a:cubicBezTo>
                  <a:cubicBezTo>
                    <a:pt x="52" y="148"/>
                    <a:pt x="54" y="151"/>
                    <a:pt x="56" y="157"/>
                  </a:cubicBezTo>
                  <a:cubicBezTo>
                    <a:pt x="58" y="160"/>
                    <a:pt x="62" y="169"/>
                    <a:pt x="57" y="169"/>
                  </a:cubicBezTo>
                  <a:cubicBezTo>
                    <a:pt x="56" y="170"/>
                    <a:pt x="51" y="166"/>
                    <a:pt x="50" y="165"/>
                  </a:cubicBezTo>
                  <a:cubicBezTo>
                    <a:pt x="48" y="163"/>
                    <a:pt x="45" y="159"/>
                    <a:pt x="47" y="156"/>
                  </a:cubicBezTo>
                  <a:cubicBezTo>
                    <a:pt x="50" y="158"/>
                    <a:pt x="50" y="161"/>
                    <a:pt x="53" y="162"/>
                  </a:cubicBezTo>
                  <a:cubicBezTo>
                    <a:pt x="53" y="157"/>
                    <a:pt x="50" y="152"/>
                    <a:pt x="48" y="148"/>
                  </a:cubicBezTo>
                  <a:cubicBezTo>
                    <a:pt x="42" y="148"/>
                    <a:pt x="34" y="146"/>
                    <a:pt x="42" y="142"/>
                  </a:cubicBezTo>
                  <a:cubicBezTo>
                    <a:pt x="39" y="138"/>
                    <a:pt x="37" y="133"/>
                    <a:pt x="34" y="130"/>
                  </a:cubicBezTo>
                  <a:cubicBezTo>
                    <a:pt x="29" y="132"/>
                    <a:pt x="26" y="134"/>
                    <a:pt x="21" y="137"/>
                  </a:cubicBezTo>
                  <a:cubicBezTo>
                    <a:pt x="19" y="138"/>
                    <a:pt x="14" y="141"/>
                    <a:pt x="14" y="135"/>
                  </a:cubicBezTo>
                  <a:cubicBezTo>
                    <a:pt x="15" y="133"/>
                    <a:pt x="20" y="131"/>
                    <a:pt x="22" y="129"/>
                  </a:cubicBezTo>
                  <a:cubicBezTo>
                    <a:pt x="26" y="128"/>
                    <a:pt x="29" y="125"/>
                    <a:pt x="31" y="124"/>
                  </a:cubicBezTo>
                  <a:cubicBezTo>
                    <a:pt x="32" y="123"/>
                    <a:pt x="35" y="122"/>
                    <a:pt x="35" y="121"/>
                  </a:cubicBezTo>
                  <a:cubicBezTo>
                    <a:pt x="36" y="119"/>
                    <a:pt x="32" y="114"/>
                    <a:pt x="31" y="112"/>
                  </a:cubicBezTo>
                  <a:cubicBezTo>
                    <a:pt x="29" y="109"/>
                    <a:pt x="27" y="106"/>
                    <a:pt x="26" y="104"/>
                  </a:cubicBezTo>
                  <a:cubicBezTo>
                    <a:pt x="26" y="102"/>
                    <a:pt x="23" y="93"/>
                    <a:pt x="25" y="92"/>
                  </a:cubicBezTo>
                  <a:cubicBezTo>
                    <a:pt x="28" y="90"/>
                    <a:pt x="28" y="98"/>
                    <a:pt x="29" y="101"/>
                  </a:cubicBezTo>
                  <a:cubicBezTo>
                    <a:pt x="30" y="106"/>
                    <a:pt x="34" y="110"/>
                    <a:pt x="36" y="115"/>
                  </a:cubicBezTo>
                  <a:cubicBezTo>
                    <a:pt x="51" y="117"/>
                    <a:pt x="58" y="106"/>
                    <a:pt x="68" y="102"/>
                  </a:cubicBezTo>
                  <a:cubicBezTo>
                    <a:pt x="70" y="102"/>
                    <a:pt x="79" y="98"/>
                    <a:pt x="79" y="96"/>
                  </a:cubicBezTo>
                  <a:cubicBezTo>
                    <a:pt x="81" y="92"/>
                    <a:pt x="79" y="86"/>
                    <a:pt x="78" y="82"/>
                  </a:cubicBezTo>
                  <a:cubicBezTo>
                    <a:pt x="77" y="74"/>
                    <a:pt x="79" y="67"/>
                    <a:pt x="78" y="60"/>
                  </a:cubicBezTo>
                  <a:cubicBezTo>
                    <a:pt x="56" y="57"/>
                    <a:pt x="31" y="60"/>
                    <a:pt x="7" y="58"/>
                  </a:cubicBezTo>
                  <a:cubicBezTo>
                    <a:pt x="0" y="57"/>
                    <a:pt x="2" y="54"/>
                    <a:pt x="8" y="55"/>
                  </a:cubicBezTo>
                  <a:cubicBezTo>
                    <a:pt x="13" y="56"/>
                    <a:pt x="20" y="56"/>
                    <a:pt x="27" y="56"/>
                  </a:cubicBezTo>
                  <a:cubicBezTo>
                    <a:pt x="43" y="57"/>
                    <a:pt x="62" y="57"/>
                    <a:pt x="77" y="57"/>
                  </a:cubicBezTo>
                  <a:cubicBezTo>
                    <a:pt x="80" y="51"/>
                    <a:pt x="78" y="38"/>
                    <a:pt x="79" y="31"/>
                  </a:cubicBezTo>
                  <a:cubicBezTo>
                    <a:pt x="79" y="29"/>
                    <a:pt x="77" y="24"/>
                    <a:pt x="81" y="24"/>
                  </a:cubicBezTo>
                  <a:cubicBezTo>
                    <a:pt x="83" y="25"/>
                    <a:pt x="83" y="35"/>
                    <a:pt x="83" y="39"/>
                  </a:cubicBezTo>
                  <a:cubicBezTo>
                    <a:pt x="83" y="43"/>
                    <a:pt x="83" y="48"/>
                    <a:pt x="83" y="50"/>
                  </a:cubicBezTo>
                  <a:cubicBezTo>
                    <a:pt x="83" y="52"/>
                    <a:pt x="80" y="55"/>
                    <a:pt x="82" y="57"/>
                  </a:cubicBezTo>
                  <a:cubicBezTo>
                    <a:pt x="83" y="59"/>
                    <a:pt x="85" y="57"/>
                    <a:pt x="85" y="59"/>
                  </a:cubicBezTo>
                  <a:cubicBezTo>
                    <a:pt x="85" y="60"/>
                    <a:pt x="83" y="59"/>
                    <a:pt x="82" y="60"/>
                  </a:cubicBezTo>
                  <a:cubicBezTo>
                    <a:pt x="80" y="71"/>
                    <a:pt x="82" y="84"/>
                    <a:pt x="83" y="94"/>
                  </a:cubicBezTo>
                  <a:cubicBezTo>
                    <a:pt x="87" y="92"/>
                    <a:pt x="85" y="85"/>
                    <a:pt x="85" y="80"/>
                  </a:cubicBezTo>
                  <a:cubicBezTo>
                    <a:pt x="85" y="76"/>
                    <a:pt x="85" y="73"/>
                    <a:pt x="84" y="69"/>
                  </a:cubicBezTo>
                  <a:cubicBezTo>
                    <a:pt x="84" y="67"/>
                    <a:pt x="83" y="60"/>
                    <a:pt x="85" y="60"/>
                  </a:cubicBezTo>
                  <a:cubicBezTo>
                    <a:pt x="88" y="59"/>
                    <a:pt x="88" y="64"/>
                    <a:pt x="88" y="67"/>
                  </a:cubicBezTo>
                  <a:cubicBezTo>
                    <a:pt x="88" y="70"/>
                    <a:pt x="90" y="76"/>
                    <a:pt x="89" y="80"/>
                  </a:cubicBezTo>
                  <a:cubicBezTo>
                    <a:pt x="88" y="83"/>
                    <a:pt x="87" y="87"/>
                    <a:pt x="88" y="91"/>
                  </a:cubicBezTo>
                  <a:cubicBezTo>
                    <a:pt x="106" y="82"/>
                    <a:pt x="125" y="74"/>
                    <a:pt x="140" y="63"/>
                  </a:cubicBezTo>
                  <a:cubicBezTo>
                    <a:pt x="136" y="61"/>
                    <a:pt x="128" y="62"/>
                    <a:pt x="125" y="60"/>
                  </a:cubicBezTo>
                  <a:cubicBezTo>
                    <a:pt x="132" y="59"/>
                    <a:pt x="145" y="63"/>
                    <a:pt x="150" y="56"/>
                  </a:cubicBezTo>
                  <a:cubicBezTo>
                    <a:pt x="146" y="50"/>
                    <a:pt x="162" y="49"/>
                    <a:pt x="156" y="39"/>
                  </a:cubicBezTo>
                  <a:cubicBezTo>
                    <a:pt x="152" y="49"/>
                    <a:pt x="150" y="30"/>
                    <a:pt x="157" y="31"/>
                  </a:cubicBezTo>
                  <a:cubicBezTo>
                    <a:pt x="157" y="29"/>
                    <a:pt x="157" y="26"/>
                    <a:pt x="159" y="26"/>
                  </a:cubicBezTo>
                  <a:cubicBezTo>
                    <a:pt x="163" y="26"/>
                    <a:pt x="161" y="29"/>
                    <a:pt x="162" y="31"/>
                  </a:cubicBezTo>
                  <a:cubicBezTo>
                    <a:pt x="164" y="33"/>
                    <a:pt x="167" y="31"/>
                    <a:pt x="167" y="34"/>
                  </a:cubicBezTo>
                  <a:cubicBezTo>
                    <a:pt x="168" y="35"/>
                    <a:pt x="165" y="39"/>
                    <a:pt x="165" y="42"/>
                  </a:cubicBezTo>
                  <a:cubicBezTo>
                    <a:pt x="165" y="44"/>
                    <a:pt x="167" y="45"/>
                    <a:pt x="167" y="46"/>
                  </a:cubicBezTo>
                  <a:cubicBezTo>
                    <a:pt x="167" y="48"/>
                    <a:pt x="164" y="50"/>
                    <a:pt x="167" y="51"/>
                  </a:cubicBezTo>
                  <a:cubicBezTo>
                    <a:pt x="168" y="51"/>
                    <a:pt x="174" y="47"/>
                    <a:pt x="176" y="46"/>
                  </a:cubicBezTo>
                  <a:cubicBezTo>
                    <a:pt x="183" y="41"/>
                    <a:pt x="192" y="34"/>
                    <a:pt x="199" y="29"/>
                  </a:cubicBezTo>
                  <a:cubicBezTo>
                    <a:pt x="209" y="23"/>
                    <a:pt x="218" y="18"/>
                    <a:pt x="227" y="12"/>
                  </a:cubicBezTo>
                  <a:cubicBezTo>
                    <a:pt x="231" y="9"/>
                    <a:pt x="237" y="3"/>
                    <a:pt x="243" y="1"/>
                  </a:cubicBezTo>
                  <a:cubicBezTo>
                    <a:pt x="248" y="0"/>
                    <a:pt x="251" y="3"/>
                    <a:pt x="248" y="7"/>
                  </a:cubicBezTo>
                  <a:cubicBezTo>
                    <a:pt x="247" y="8"/>
                    <a:pt x="244" y="11"/>
                    <a:pt x="242" y="12"/>
                  </a:cubicBezTo>
                  <a:cubicBezTo>
                    <a:pt x="230" y="20"/>
                    <a:pt x="216" y="25"/>
                    <a:pt x="204" y="33"/>
                  </a:cubicBezTo>
                  <a:cubicBezTo>
                    <a:pt x="194" y="39"/>
                    <a:pt x="185" y="43"/>
                    <a:pt x="176" y="50"/>
                  </a:cubicBezTo>
                  <a:cubicBezTo>
                    <a:pt x="171" y="53"/>
                    <a:pt x="165" y="54"/>
                    <a:pt x="167" y="62"/>
                  </a:cubicBezTo>
                  <a:cubicBezTo>
                    <a:pt x="189" y="63"/>
                    <a:pt x="212" y="65"/>
                    <a:pt x="234" y="68"/>
                  </a:cubicBezTo>
                  <a:cubicBezTo>
                    <a:pt x="238" y="68"/>
                    <a:pt x="249" y="70"/>
                    <a:pt x="248" y="73"/>
                  </a:cubicBezTo>
                  <a:cubicBezTo>
                    <a:pt x="248" y="75"/>
                    <a:pt x="236" y="71"/>
                    <a:pt x="234" y="70"/>
                  </a:cubicBezTo>
                  <a:cubicBezTo>
                    <a:pt x="213" y="68"/>
                    <a:pt x="189" y="66"/>
                    <a:pt x="167" y="64"/>
                  </a:cubicBezTo>
                  <a:cubicBezTo>
                    <a:pt x="166" y="65"/>
                    <a:pt x="167" y="67"/>
                    <a:pt x="166" y="69"/>
                  </a:cubicBezTo>
                  <a:cubicBezTo>
                    <a:pt x="170" y="69"/>
                    <a:pt x="171" y="75"/>
                    <a:pt x="166" y="75"/>
                  </a:cubicBezTo>
                  <a:cubicBezTo>
                    <a:pt x="167" y="84"/>
                    <a:pt x="162" y="93"/>
                    <a:pt x="165" y="99"/>
                  </a:cubicBezTo>
                  <a:cubicBezTo>
                    <a:pt x="166" y="103"/>
                    <a:pt x="166" y="102"/>
                    <a:pt x="165" y="105"/>
                  </a:cubicBezTo>
                  <a:cubicBezTo>
                    <a:pt x="165" y="109"/>
                    <a:pt x="168" y="113"/>
                    <a:pt x="166" y="117"/>
                  </a:cubicBezTo>
                  <a:cubicBezTo>
                    <a:pt x="168" y="118"/>
                    <a:pt x="170" y="117"/>
                    <a:pt x="170" y="119"/>
                  </a:cubicBezTo>
                  <a:cubicBezTo>
                    <a:pt x="170" y="122"/>
                    <a:pt x="167" y="120"/>
                    <a:pt x="166" y="122"/>
                  </a:cubicBezTo>
                  <a:cubicBezTo>
                    <a:pt x="165" y="123"/>
                    <a:pt x="165" y="129"/>
                    <a:pt x="166" y="130"/>
                  </a:cubicBezTo>
                  <a:cubicBezTo>
                    <a:pt x="167" y="132"/>
                    <a:pt x="187" y="129"/>
                    <a:pt x="180" y="135"/>
                  </a:cubicBezTo>
                  <a:cubicBezTo>
                    <a:pt x="177" y="137"/>
                    <a:pt x="170" y="134"/>
                    <a:pt x="166" y="136"/>
                  </a:cubicBezTo>
                  <a:cubicBezTo>
                    <a:pt x="165" y="157"/>
                    <a:pt x="168" y="177"/>
                    <a:pt x="170" y="198"/>
                  </a:cubicBezTo>
                  <a:cubicBezTo>
                    <a:pt x="171" y="203"/>
                    <a:pt x="172" y="208"/>
                    <a:pt x="171" y="213"/>
                  </a:cubicBezTo>
                  <a:cubicBezTo>
                    <a:pt x="171" y="219"/>
                    <a:pt x="170" y="226"/>
                    <a:pt x="171" y="232"/>
                  </a:cubicBezTo>
                  <a:cubicBezTo>
                    <a:pt x="171" y="236"/>
                    <a:pt x="172" y="241"/>
                    <a:pt x="171" y="245"/>
                  </a:cubicBezTo>
                  <a:cubicBezTo>
                    <a:pt x="171" y="247"/>
                    <a:pt x="170" y="247"/>
                    <a:pt x="170" y="248"/>
                  </a:cubicBezTo>
                  <a:cubicBezTo>
                    <a:pt x="169" y="251"/>
                    <a:pt x="172" y="258"/>
                    <a:pt x="173" y="260"/>
                  </a:cubicBezTo>
                  <a:cubicBezTo>
                    <a:pt x="173" y="262"/>
                    <a:pt x="174" y="265"/>
                    <a:pt x="174" y="268"/>
                  </a:cubicBezTo>
                  <a:cubicBezTo>
                    <a:pt x="174" y="276"/>
                    <a:pt x="175" y="285"/>
                    <a:pt x="176" y="291"/>
                  </a:cubicBezTo>
                  <a:cubicBezTo>
                    <a:pt x="177" y="303"/>
                    <a:pt x="174" y="317"/>
                    <a:pt x="174" y="328"/>
                  </a:cubicBezTo>
                  <a:cubicBezTo>
                    <a:pt x="174" y="336"/>
                    <a:pt x="169" y="343"/>
                    <a:pt x="172" y="352"/>
                  </a:cubicBezTo>
                  <a:cubicBezTo>
                    <a:pt x="174" y="358"/>
                    <a:pt x="180" y="369"/>
                    <a:pt x="186" y="370"/>
                  </a:cubicBezTo>
                  <a:cubicBezTo>
                    <a:pt x="190" y="371"/>
                    <a:pt x="200" y="374"/>
                    <a:pt x="203" y="373"/>
                  </a:cubicBezTo>
                  <a:cubicBezTo>
                    <a:pt x="206" y="373"/>
                    <a:pt x="204" y="369"/>
                    <a:pt x="208" y="368"/>
                  </a:cubicBezTo>
                  <a:cubicBezTo>
                    <a:pt x="207" y="358"/>
                    <a:pt x="214" y="364"/>
                    <a:pt x="215" y="368"/>
                  </a:cubicBezTo>
                  <a:cubicBezTo>
                    <a:pt x="218" y="359"/>
                    <a:pt x="218" y="340"/>
                    <a:pt x="214" y="330"/>
                  </a:cubicBezTo>
                  <a:cubicBezTo>
                    <a:pt x="213" y="329"/>
                    <a:pt x="210" y="325"/>
                    <a:pt x="213" y="324"/>
                  </a:cubicBezTo>
                  <a:cubicBezTo>
                    <a:pt x="215" y="323"/>
                    <a:pt x="217" y="329"/>
                    <a:pt x="217" y="329"/>
                  </a:cubicBezTo>
                  <a:cubicBezTo>
                    <a:pt x="221" y="341"/>
                    <a:pt x="218" y="358"/>
                    <a:pt x="219" y="371"/>
                  </a:cubicBezTo>
                  <a:cubicBezTo>
                    <a:pt x="219" y="373"/>
                    <a:pt x="221" y="375"/>
                    <a:pt x="224" y="375"/>
                  </a:cubicBezTo>
                  <a:cubicBezTo>
                    <a:pt x="225" y="375"/>
                    <a:pt x="230" y="374"/>
                    <a:pt x="230" y="377"/>
                  </a:cubicBezTo>
                  <a:cubicBezTo>
                    <a:pt x="231" y="380"/>
                    <a:pt x="226" y="380"/>
                    <a:pt x="225" y="381"/>
                  </a:cubicBezTo>
                  <a:cubicBezTo>
                    <a:pt x="228" y="385"/>
                    <a:pt x="222" y="386"/>
                    <a:pt x="218" y="387"/>
                  </a:cubicBezTo>
                  <a:cubicBezTo>
                    <a:pt x="217" y="392"/>
                    <a:pt x="220" y="392"/>
                    <a:pt x="222" y="393"/>
                  </a:cubicBezTo>
                  <a:cubicBezTo>
                    <a:pt x="224" y="393"/>
                    <a:pt x="227" y="393"/>
                    <a:pt x="228" y="393"/>
                  </a:cubicBezTo>
                  <a:cubicBezTo>
                    <a:pt x="230" y="393"/>
                    <a:pt x="232" y="393"/>
                    <a:pt x="234" y="392"/>
                  </a:cubicBezTo>
                  <a:cubicBezTo>
                    <a:pt x="235" y="394"/>
                    <a:pt x="235" y="396"/>
                    <a:pt x="235" y="397"/>
                  </a:cubicBezTo>
                  <a:cubicBezTo>
                    <a:pt x="235" y="397"/>
                    <a:pt x="235" y="397"/>
                    <a:pt x="235" y="397"/>
                  </a:cubicBezTo>
                  <a:cubicBezTo>
                    <a:pt x="235" y="397"/>
                    <a:pt x="235" y="397"/>
                    <a:pt x="235" y="397"/>
                  </a:cubicBezTo>
                  <a:cubicBezTo>
                    <a:pt x="234" y="397"/>
                    <a:pt x="233" y="398"/>
                    <a:pt x="233" y="398"/>
                  </a:cubicBezTo>
                  <a:close/>
                  <a:moveTo>
                    <a:pt x="65" y="113"/>
                  </a:moveTo>
                  <a:cubicBezTo>
                    <a:pt x="70" y="113"/>
                    <a:pt x="75" y="113"/>
                    <a:pt x="80" y="112"/>
                  </a:cubicBezTo>
                  <a:cubicBezTo>
                    <a:pt x="81" y="111"/>
                    <a:pt x="81" y="109"/>
                    <a:pt x="80" y="108"/>
                  </a:cubicBezTo>
                  <a:cubicBezTo>
                    <a:pt x="75" y="107"/>
                    <a:pt x="68" y="109"/>
                    <a:pt x="65" y="113"/>
                  </a:cubicBezTo>
                  <a:close/>
                  <a:moveTo>
                    <a:pt x="74" y="116"/>
                  </a:moveTo>
                  <a:cubicBezTo>
                    <a:pt x="75" y="116"/>
                    <a:pt x="79" y="116"/>
                    <a:pt x="80" y="116"/>
                  </a:cubicBezTo>
                  <a:cubicBezTo>
                    <a:pt x="79" y="115"/>
                    <a:pt x="75" y="116"/>
                    <a:pt x="74" y="116"/>
                  </a:cubicBezTo>
                  <a:close/>
                  <a:moveTo>
                    <a:pt x="50" y="121"/>
                  </a:moveTo>
                  <a:cubicBezTo>
                    <a:pt x="54" y="120"/>
                    <a:pt x="61" y="121"/>
                    <a:pt x="65" y="120"/>
                  </a:cubicBezTo>
                  <a:cubicBezTo>
                    <a:pt x="61" y="121"/>
                    <a:pt x="54" y="118"/>
                    <a:pt x="50" y="121"/>
                  </a:cubicBezTo>
                  <a:close/>
                  <a:moveTo>
                    <a:pt x="74" y="127"/>
                  </a:moveTo>
                  <a:cubicBezTo>
                    <a:pt x="67" y="125"/>
                    <a:pt x="58" y="125"/>
                    <a:pt x="49" y="125"/>
                  </a:cubicBezTo>
                  <a:cubicBezTo>
                    <a:pt x="46" y="125"/>
                    <a:pt x="42" y="122"/>
                    <a:pt x="41" y="125"/>
                  </a:cubicBezTo>
                  <a:cubicBezTo>
                    <a:pt x="41" y="128"/>
                    <a:pt x="46" y="135"/>
                    <a:pt x="49" y="136"/>
                  </a:cubicBezTo>
                  <a:cubicBezTo>
                    <a:pt x="54" y="138"/>
                    <a:pt x="59" y="134"/>
                    <a:pt x="62" y="132"/>
                  </a:cubicBezTo>
                  <a:cubicBezTo>
                    <a:pt x="59" y="131"/>
                    <a:pt x="56" y="134"/>
                    <a:pt x="55" y="131"/>
                  </a:cubicBezTo>
                  <a:cubicBezTo>
                    <a:pt x="55" y="123"/>
                    <a:pt x="74" y="134"/>
                    <a:pt x="74" y="127"/>
                  </a:cubicBezTo>
                  <a:close/>
                  <a:moveTo>
                    <a:pt x="82" y="127"/>
                  </a:moveTo>
                  <a:cubicBezTo>
                    <a:pt x="79" y="128"/>
                    <a:pt x="76" y="129"/>
                    <a:pt x="74" y="132"/>
                  </a:cubicBezTo>
                  <a:cubicBezTo>
                    <a:pt x="77" y="132"/>
                    <a:pt x="79" y="131"/>
                    <a:pt x="82" y="131"/>
                  </a:cubicBezTo>
                  <a:cubicBezTo>
                    <a:pt x="82" y="130"/>
                    <a:pt x="82" y="128"/>
                    <a:pt x="82" y="127"/>
                  </a:cubicBezTo>
                  <a:close/>
                  <a:moveTo>
                    <a:pt x="86" y="108"/>
                  </a:moveTo>
                  <a:cubicBezTo>
                    <a:pt x="83" y="107"/>
                    <a:pt x="84" y="112"/>
                    <a:pt x="85" y="112"/>
                  </a:cubicBezTo>
                  <a:cubicBezTo>
                    <a:pt x="86" y="111"/>
                    <a:pt x="86" y="109"/>
                    <a:pt x="86" y="108"/>
                  </a:cubicBezTo>
                  <a:close/>
                  <a:moveTo>
                    <a:pt x="115" y="322"/>
                  </a:moveTo>
                  <a:cubicBezTo>
                    <a:pt x="127" y="326"/>
                    <a:pt x="145" y="326"/>
                    <a:pt x="160" y="327"/>
                  </a:cubicBezTo>
                  <a:cubicBezTo>
                    <a:pt x="161" y="326"/>
                    <a:pt x="161" y="324"/>
                    <a:pt x="161" y="322"/>
                  </a:cubicBezTo>
                  <a:cubicBezTo>
                    <a:pt x="144" y="321"/>
                    <a:pt x="129" y="321"/>
                    <a:pt x="115" y="322"/>
                  </a:cubicBezTo>
                  <a:close/>
                  <a:moveTo>
                    <a:pt x="128" y="346"/>
                  </a:moveTo>
                  <a:cubicBezTo>
                    <a:pt x="138" y="347"/>
                    <a:pt x="150" y="348"/>
                    <a:pt x="161" y="348"/>
                  </a:cubicBezTo>
                  <a:cubicBezTo>
                    <a:pt x="161" y="347"/>
                    <a:pt x="161" y="345"/>
                    <a:pt x="161" y="343"/>
                  </a:cubicBezTo>
                  <a:cubicBezTo>
                    <a:pt x="150" y="344"/>
                    <a:pt x="138" y="344"/>
                    <a:pt x="128" y="346"/>
                  </a:cubicBezTo>
                  <a:close/>
                  <a:moveTo>
                    <a:pt x="160" y="338"/>
                  </a:moveTo>
                  <a:cubicBezTo>
                    <a:pt x="161" y="337"/>
                    <a:pt x="161" y="333"/>
                    <a:pt x="161" y="332"/>
                  </a:cubicBezTo>
                  <a:cubicBezTo>
                    <a:pt x="147" y="332"/>
                    <a:pt x="129" y="333"/>
                    <a:pt x="115" y="335"/>
                  </a:cubicBezTo>
                  <a:cubicBezTo>
                    <a:pt x="128" y="338"/>
                    <a:pt x="145" y="339"/>
                    <a:pt x="160" y="338"/>
                  </a:cubicBezTo>
                  <a:close/>
                  <a:moveTo>
                    <a:pt x="160" y="310"/>
                  </a:moveTo>
                  <a:cubicBezTo>
                    <a:pt x="146" y="310"/>
                    <a:pt x="131" y="311"/>
                    <a:pt x="118" y="313"/>
                  </a:cubicBezTo>
                  <a:cubicBezTo>
                    <a:pt x="131" y="315"/>
                    <a:pt x="147" y="315"/>
                    <a:pt x="160" y="317"/>
                  </a:cubicBezTo>
                  <a:cubicBezTo>
                    <a:pt x="161" y="314"/>
                    <a:pt x="160" y="312"/>
                    <a:pt x="160" y="310"/>
                  </a:cubicBezTo>
                  <a:close/>
                  <a:moveTo>
                    <a:pt x="92" y="205"/>
                  </a:moveTo>
                  <a:cubicBezTo>
                    <a:pt x="92" y="208"/>
                    <a:pt x="91" y="214"/>
                    <a:pt x="92" y="217"/>
                  </a:cubicBezTo>
                  <a:cubicBezTo>
                    <a:pt x="105" y="218"/>
                    <a:pt x="119" y="217"/>
                    <a:pt x="131" y="216"/>
                  </a:cubicBezTo>
                  <a:cubicBezTo>
                    <a:pt x="122" y="215"/>
                    <a:pt x="115" y="214"/>
                    <a:pt x="108" y="213"/>
                  </a:cubicBezTo>
                  <a:cubicBezTo>
                    <a:pt x="106" y="213"/>
                    <a:pt x="98" y="212"/>
                    <a:pt x="99" y="209"/>
                  </a:cubicBezTo>
                  <a:cubicBezTo>
                    <a:pt x="100" y="207"/>
                    <a:pt x="108" y="207"/>
                    <a:pt x="110" y="207"/>
                  </a:cubicBezTo>
                  <a:cubicBezTo>
                    <a:pt x="118" y="207"/>
                    <a:pt x="126" y="206"/>
                    <a:pt x="134" y="205"/>
                  </a:cubicBezTo>
                  <a:cubicBezTo>
                    <a:pt x="122" y="203"/>
                    <a:pt x="104" y="201"/>
                    <a:pt x="92" y="200"/>
                  </a:cubicBezTo>
                  <a:cubicBezTo>
                    <a:pt x="91" y="200"/>
                    <a:pt x="92" y="204"/>
                    <a:pt x="92" y="205"/>
                  </a:cubicBezTo>
                  <a:close/>
                  <a:moveTo>
                    <a:pt x="94" y="264"/>
                  </a:moveTo>
                  <a:cubicBezTo>
                    <a:pt x="110" y="263"/>
                    <a:pt x="126" y="262"/>
                    <a:pt x="142" y="261"/>
                  </a:cubicBezTo>
                  <a:cubicBezTo>
                    <a:pt x="134" y="257"/>
                    <a:pt x="118" y="256"/>
                    <a:pt x="107" y="257"/>
                  </a:cubicBezTo>
                  <a:cubicBezTo>
                    <a:pt x="105" y="257"/>
                    <a:pt x="100" y="258"/>
                    <a:pt x="101" y="254"/>
                  </a:cubicBezTo>
                  <a:cubicBezTo>
                    <a:pt x="101" y="251"/>
                    <a:pt x="111" y="252"/>
                    <a:pt x="114" y="252"/>
                  </a:cubicBezTo>
                  <a:cubicBezTo>
                    <a:pt x="121" y="252"/>
                    <a:pt x="131" y="253"/>
                    <a:pt x="137" y="252"/>
                  </a:cubicBezTo>
                  <a:cubicBezTo>
                    <a:pt x="126" y="250"/>
                    <a:pt x="115" y="249"/>
                    <a:pt x="105" y="247"/>
                  </a:cubicBezTo>
                  <a:cubicBezTo>
                    <a:pt x="104" y="247"/>
                    <a:pt x="100" y="245"/>
                    <a:pt x="100" y="244"/>
                  </a:cubicBezTo>
                  <a:cubicBezTo>
                    <a:pt x="100" y="240"/>
                    <a:pt x="110" y="241"/>
                    <a:pt x="115" y="241"/>
                  </a:cubicBezTo>
                  <a:cubicBezTo>
                    <a:pt x="122" y="240"/>
                    <a:pt x="130" y="240"/>
                    <a:pt x="136" y="239"/>
                  </a:cubicBezTo>
                  <a:cubicBezTo>
                    <a:pt x="127" y="237"/>
                    <a:pt x="116" y="236"/>
                    <a:pt x="106" y="235"/>
                  </a:cubicBezTo>
                  <a:cubicBezTo>
                    <a:pt x="105" y="235"/>
                    <a:pt x="94" y="234"/>
                    <a:pt x="95" y="231"/>
                  </a:cubicBezTo>
                  <a:cubicBezTo>
                    <a:pt x="95" y="229"/>
                    <a:pt x="102" y="229"/>
                    <a:pt x="104" y="229"/>
                  </a:cubicBezTo>
                  <a:cubicBezTo>
                    <a:pt x="116" y="228"/>
                    <a:pt x="132" y="230"/>
                    <a:pt x="144" y="227"/>
                  </a:cubicBezTo>
                  <a:cubicBezTo>
                    <a:pt x="126" y="226"/>
                    <a:pt x="110" y="225"/>
                    <a:pt x="92" y="223"/>
                  </a:cubicBezTo>
                  <a:cubicBezTo>
                    <a:pt x="90" y="235"/>
                    <a:pt x="93" y="251"/>
                    <a:pt x="94" y="264"/>
                  </a:cubicBezTo>
                  <a:close/>
                  <a:moveTo>
                    <a:pt x="159" y="229"/>
                  </a:moveTo>
                  <a:cubicBezTo>
                    <a:pt x="159" y="229"/>
                    <a:pt x="159" y="229"/>
                    <a:pt x="159" y="229"/>
                  </a:cubicBezTo>
                  <a:cubicBezTo>
                    <a:pt x="147" y="234"/>
                    <a:pt x="127" y="230"/>
                    <a:pt x="114" y="233"/>
                  </a:cubicBezTo>
                  <a:cubicBezTo>
                    <a:pt x="124" y="234"/>
                    <a:pt x="135" y="235"/>
                    <a:pt x="145" y="236"/>
                  </a:cubicBezTo>
                  <a:cubicBezTo>
                    <a:pt x="147" y="236"/>
                    <a:pt x="156" y="236"/>
                    <a:pt x="156" y="239"/>
                  </a:cubicBezTo>
                  <a:cubicBezTo>
                    <a:pt x="157" y="244"/>
                    <a:pt x="143" y="242"/>
                    <a:pt x="140" y="242"/>
                  </a:cubicBezTo>
                  <a:cubicBezTo>
                    <a:pt x="132" y="243"/>
                    <a:pt x="121" y="244"/>
                    <a:pt x="114" y="245"/>
                  </a:cubicBezTo>
                  <a:cubicBezTo>
                    <a:pt x="128" y="247"/>
                    <a:pt x="145" y="250"/>
                    <a:pt x="158" y="249"/>
                  </a:cubicBezTo>
                  <a:cubicBezTo>
                    <a:pt x="160" y="243"/>
                    <a:pt x="159" y="236"/>
                    <a:pt x="159" y="229"/>
                  </a:cubicBezTo>
                  <a:close/>
                  <a:moveTo>
                    <a:pt x="108" y="266"/>
                  </a:moveTo>
                  <a:cubicBezTo>
                    <a:pt x="123" y="270"/>
                    <a:pt x="140" y="270"/>
                    <a:pt x="157" y="272"/>
                  </a:cubicBezTo>
                  <a:cubicBezTo>
                    <a:pt x="158" y="270"/>
                    <a:pt x="158" y="267"/>
                    <a:pt x="158" y="265"/>
                  </a:cubicBezTo>
                  <a:cubicBezTo>
                    <a:pt x="141" y="265"/>
                    <a:pt x="124" y="263"/>
                    <a:pt x="108" y="266"/>
                  </a:cubicBezTo>
                  <a:close/>
                  <a:moveTo>
                    <a:pt x="157" y="260"/>
                  </a:moveTo>
                  <a:cubicBezTo>
                    <a:pt x="158" y="258"/>
                    <a:pt x="158" y="256"/>
                    <a:pt x="157" y="255"/>
                  </a:cubicBezTo>
                  <a:cubicBezTo>
                    <a:pt x="152" y="255"/>
                    <a:pt x="144" y="255"/>
                    <a:pt x="140" y="256"/>
                  </a:cubicBezTo>
                  <a:cubicBezTo>
                    <a:pt x="144" y="258"/>
                    <a:pt x="152" y="258"/>
                    <a:pt x="157" y="260"/>
                  </a:cubicBezTo>
                  <a:close/>
                  <a:moveTo>
                    <a:pt x="111" y="278"/>
                  </a:moveTo>
                  <a:cubicBezTo>
                    <a:pt x="124" y="282"/>
                    <a:pt x="142" y="283"/>
                    <a:pt x="158" y="284"/>
                  </a:cubicBezTo>
                  <a:cubicBezTo>
                    <a:pt x="158" y="282"/>
                    <a:pt x="158" y="280"/>
                    <a:pt x="158" y="278"/>
                  </a:cubicBezTo>
                  <a:cubicBezTo>
                    <a:pt x="143" y="277"/>
                    <a:pt x="125" y="276"/>
                    <a:pt x="111" y="278"/>
                  </a:cubicBezTo>
                  <a:close/>
                  <a:moveTo>
                    <a:pt x="94" y="275"/>
                  </a:moveTo>
                  <a:cubicBezTo>
                    <a:pt x="108" y="275"/>
                    <a:pt x="121" y="274"/>
                    <a:pt x="135" y="273"/>
                  </a:cubicBezTo>
                  <a:cubicBezTo>
                    <a:pt x="121" y="272"/>
                    <a:pt x="107" y="270"/>
                    <a:pt x="94" y="268"/>
                  </a:cubicBezTo>
                  <a:cubicBezTo>
                    <a:pt x="94" y="270"/>
                    <a:pt x="94" y="273"/>
                    <a:pt x="94" y="275"/>
                  </a:cubicBezTo>
                  <a:close/>
                  <a:moveTo>
                    <a:pt x="95" y="286"/>
                  </a:moveTo>
                  <a:cubicBezTo>
                    <a:pt x="105" y="287"/>
                    <a:pt x="118" y="286"/>
                    <a:pt x="128" y="285"/>
                  </a:cubicBezTo>
                  <a:cubicBezTo>
                    <a:pt x="117" y="283"/>
                    <a:pt x="105" y="281"/>
                    <a:pt x="95" y="279"/>
                  </a:cubicBezTo>
                  <a:cubicBezTo>
                    <a:pt x="94" y="281"/>
                    <a:pt x="94" y="284"/>
                    <a:pt x="95" y="286"/>
                  </a:cubicBezTo>
                  <a:close/>
                  <a:moveTo>
                    <a:pt x="113" y="289"/>
                  </a:moveTo>
                  <a:cubicBezTo>
                    <a:pt x="126" y="294"/>
                    <a:pt x="145" y="294"/>
                    <a:pt x="159" y="296"/>
                  </a:cubicBezTo>
                  <a:cubicBezTo>
                    <a:pt x="159" y="294"/>
                    <a:pt x="159" y="291"/>
                    <a:pt x="158" y="289"/>
                  </a:cubicBezTo>
                  <a:cubicBezTo>
                    <a:pt x="144" y="287"/>
                    <a:pt x="127" y="288"/>
                    <a:pt x="113" y="289"/>
                  </a:cubicBezTo>
                  <a:close/>
                  <a:moveTo>
                    <a:pt x="112" y="301"/>
                  </a:moveTo>
                  <a:cubicBezTo>
                    <a:pt x="126" y="305"/>
                    <a:pt x="144" y="305"/>
                    <a:pt x="159" y="305"/>
                  </a:cubicBezTo>
                  <a:cubicBezTo>
                    <a:pt x="159" y="304"/>
                    <a:pt x="159" y="302"/>
                    <a:pt x="159" y="302"/>
                  </a:cubicBezTo>
                  <a:cubicBezTo>
                    <a:pt x="143" y="301"/>
                    <a:pt x="127" y="299"/>
                    <a:pt x="112" y="301"/>
                  </a:cubicBezTo>
                  <a:close/>
                  <a:moveTo>
                    <a:pt x="158" y="145"/>
                  </a:moveTo>
                  <a:cubicBezTo>
                    <a:pt x="157" y="149"/>
                    <a:pt x="157" y="155"/>
                    <a:pt x="155" y="159"/>
                  </a:cubicBezTo>
                  <a:cubicBezTo>
                    <a:pt x="153" y="151"/>
                    <a:pt x="156" y="143"/>
                    <a:pt x="156" y="135"/>
                  </a:cubicBezTo>
                  <a:cubicBezTo>
                    <a:pt x="135" y="132"/>
                    <a:pt x="109" y="133"/>
                    <a:pt x="89" y="134"/>
                  </a:cubicBezTo>
                  <a:cubicBezTo>
                    <a:pt x="88" y="137"/>
                    <a:pt x="90" y="137"/>
                    <a:pt x="92" y="138"/>
                  </a:cubicBezTo>
                  <a:cubicBezTo>
                    <a:pt x="105" y="140"/>
                    <a:pt x="119" y="142"/>
                    <a:pt x="130" y="143"/>
                  </a:cubicBezTo>
                  <a:cubicBezTo>
                    <a:pt x="134" y="143"/>
                    <a:pt x="150" y="142"/>
                    <a:pt x="151" y="146"/>
                  </a:cubicBezTo>
                  <a:cubicBezTo>
                    <a:pt x="151" y="149"/>
                    <a:pt x="147" y="149"/>
                    <a:pt x="143" y="150"/>
                  </a:cubicBezTo>
                  <a:cubicBezTo>
                    <a:pt x="132" y="151"/>
                    <a:pt x="120" y="152"/>
                    <a:pt x="110" y="153"/>
                  </a:cubicBezTo>
                  <a:cubicBezTo>
                    <a:pt x="120" y="155"/>
                    <a:pt x="130" y="156"/>
                    <a:pt x="141" y="157"/>
                  </a:cubicBezTo>
                  <a:cubicBezTo>
                    <a:pt x="145" y="158"/>
                    <a:pt x="160" y="158"/>
                    <a:pt x="153" y="163"/>
                  </a:cubicBezTo>
                  <a:cubicBezTo>
                    <a:pt x="145" y="167"/>
                    <a:pt x="129" y="164"/>
                    <a:pt x="120" y="167"/>
                  </a:cubicBezTo>
                  <a:cubicBezTo>
                    <a:pt x="125" y="168"/>
                    <a:pt x="132" y="169"/>
                    <a:pt x="137" y="170"/>
                  </a:cubicBezTo>
                  <a:cubicBezTo>
                    <a:pt x="140" y="170"/>
                    <a:pt x="155" y="170"/>
                    <a:pt x="155" y="173"/>
                  </a:cubicBezTo>
                  <a:cubicBezTo>
                    <a:pt x="156" y="175"/>
                    <a:pt x="153" y="176"/>
                    <a:pt x="150" y="176"/>
                  </a:cubicBezTo>
                  <a:cubicBezTo>
                    <a:pt x="136" y="177"/>
                    <a:pt x="119" y="176"/>
                    <a:pt x="108" y="178"/>
                  </a:cubicBezTo>
                  <a:cubicBezTo>
                    <a:pt x="119" y="182"/>
                    <a:pt x="131" y="183"/>
                    <a:pt x="144" y="184"/>
                  </a:cubicBezTo>
                  <a:cubicBezTo>
                    <a:pt x="146" y="184"/>
                    <a:pt x="153" y="185"/>
                    <a:pt x="154" y="187"/>
                  </a:cubicBezTo>
                  <a:cubicBezTo>
                    <a:pt x="155" y="191"/>
                    <a:pt x="138" y="190"/>
                    <a:pt x="134" y="190"/>
                  </a:cubicBezTo>
                  <a:cubicBezTo>
                    <a:pt x="129" y="190"/>
                    <a:pt x="123" y="190"/>
                    <a:pt x="118" y="191"/>
                  </a:cubicBezTo>
                  <a:cubicBezTo>
                    <a:pt x="128" y="192"/>
                    <a:pt x="142" y="193"/>
                    <a:pt x="153" y="194"/>
                  </a:cubicBezTo>
                  <a:cubicBezTo>
                    <a:pt x="159" y="195"/>
                    <a:pt x="158" y="199"/>
                    <a:pt x="153" y="199"/>
                  </a:cubicBezTo>
                  <a:cubicBezTo>
                    <a:pt x="142" y="200"/>
                    <a:pt x="130" y="198"/>
                    <a:pt x="120" y="200"/>
                  </a:cubicBezTo>
                  <a:cubicBezTo>
                    <a:pt x="128" y="201"/>
                    <a:pt x="138" y="202"/>
                    <a:pt x="146" y="203"/>
                  </a:cubicBezTo>
                  <a:cubicBezTo>
                    <a:pt x="148" y="203"/>
                    <a:pt x="154" y="202"/>
                    <a:pt x="155" y="205"/>
                  </a:cubicBezTo>
                  <a:cubicBezTo>
                    <a:pt x="155" y="208"/>
                    <a:pt x="151" y="208"/>
                    <a:pt x="149" y="209"/>
                  </a:cubicBezTo>
                  <a:cubicBezTo>
                    <a:pt x="140" y="209"/>
                    <a:pt x="126" y="208"/>
                    <a:pt x="117" y="211"/>
                  </a:cubicBezTo>
                  <a:cubicBezTo>
                    <a:pt x="124" y="211"/>
                    <a:pt x="132" y="213"/>
                    <a:pt x="139" y="214"/>
                  </a:cubicBezTo>
                  <a:cubicBezTo>
                    <a:pt x="141" y="214"/>
                    <a:pt x="149" y="214"/>
                    <a:pt x="149" y="217"/>
                  </a:cubicBezTo>
                  <a:cubicBezTo>
                    <a:pt x="149" y="221"/>
                    <a:pt x="138" y="221"/>
                    <a:pt x="135" y="221"/>
                  </a:cubicBezTo>
                  <a:cubicBezTo>
                    <a:pt x="127" y="221"/>
                    <a:pt x="118" y="219"/>
                    <a:pt x="111" y="221"/>
                  </a:cubicBezTo>
                  <a:cubicBezTo>
                    <a:pt x="125" y="225"/>
                    <a:pt x="145" y="223"/>
                    <a:pt x="159" y="226"/>
                  </a:cubicBezTo>
                  <a:cubicBezTo>
                    <a:pt x="161" y="199"/>
                    <a:pt x="160" y="170"/>
                    <a:pt x="158" y="145"/>
                  </a:cubicBezTo>
                  <a:close/>
                  <a:moveTo>
                    <a:pt x="137" y="146"/>
                  </a:moveTo>
                  <a:cubicBezTo>
                    <a:pt x="122" y="144"/>
                    <a:pt x="105" y="142"/>
                    <a:pt x="89" y="140"/>
                  </a:cubicBezTo>
                  <a:cubicBezTo>
                    <a:pt x="89" y="143"/>
                    <a:pt x="89" y="148"/>
                    <a:pt x="89" y="151"/>
                  </a:cubicBezTo>
                  <a:cubicBezTo>
                    <a:pt x="106" y="149"/>
                    <a:pt x="122" y="149"/>
                    <a:pt x="137" y="146"/>
                  </a:cubicBezTo>
                  <a:close/>
                  <a:moveTo>
                    <a:pt x="157" y="76"/>
                  </a:moveTo>
                  <a:cubicBezTo>
                    <a:pt x="153" y="76"/>
                    <a:pt x="154" y="81"/>
                    <a:pt x="151" y="82"/>
                  </a:cubicBezTo>
                  <a:cubicBezTo>
                    <a:pt x="156" y="91"/>
                    <a:pt x="141" y="89"/>
                    <a:pt x="136" y="91"/>
                  </a:cubicBezTo>
                  <a:cubicBezTo>
                    <a:pt x="138" y="92"/>
                    <a:pt x="139" y="92"/>
                    <a:pt x="141" y="92"/>
                  </a:cubicBezTo>
                  <a:cubicBezTo>
                    <a:pt x="146" y="92"/>
                    <a:pt x="163" y="92"/>
                    <a:pt x="154" y="97"/>
                  </a:cubicBezTo>
                  <a:cubicBezTo>
                    <a:pt x="148" y="101"/>
                    <a:pt x="135" y="96"/>
                    <a:pt x="127" y="99"/>
                  </a:cubicBezTo>
                  <a:cubicBezTo>
                    <a:pt x="136" y="100"/>
                    <a:pt x="148" y="101"/>
                    <a:pt x="157" y="100"/>
                  </a:cubicBezTo>
                  <a:cubicBezTo>
                    <a:pt x="157" y="92"/>
                    <a:pt x="159" y="83"/>
                    <a:pt x="157" y="76"/>
                  </a:cubicBezTo>
                  <a:close/>
                  <a:moveTo>
                    <a:pt x="112" y="104"/>
                  </a:moveTo>
                  <a:cubicBezTo>
                    <a:pt x="106" y="104"/>
                    <a:pt x="103" y="104"/>
                    <a:pt x="97" y="105"/>
                  </a:cubicBezTo>
                  <a:cubicBezTo>
                    <a:pt x="103" y="104"/>
                    <a:pt x="110" y="108"/>
                    <a:pt x="112" y="104"/>
                  </a:cubicBezTo>
                  <a:close/>
                  <a:moveTo>
                    <a:pt x="110" y="111"/>
                  </a:moveTo>
                  <a:cubicBezTo>
                    <a:pt x="117" y="111"/>
                    <a:pt x="127" y="111"/>
                    <a:pt x="135" y="111"/>
                  </a:cubicBezTo>
                  <a:cubicBezTo>
                    <a:pt x="128" y="110"/>
                    <a:pt x="114" y="107"/>
                    <a:pt x="110" y="111"/>
                  </a:cubicBezTo>
                  <a:close/>
                  <a:moveTo>
                    <a:pt x="101" y="117"/>
                  </a:moveTo>
                  <a:cubicBezTo>
                    <a:pt x="119" y="118"/>
                    <a:pt x="138" y="117"/>
                    <a:pt x="156" y="118"/>
                  </a:cubicBezTo>
                  <a:cubicBezTo>
                    <a:pt x="157" y="117"/>
                    <a:pt x="156" y="116"/>
                    <a:pt x="156" y="114"/>
                  </a:cubicBezTo>
                  <a:cubicBezTo>
                    <a:pt x="143" y="114"/>
                    <a:pt x="129" y="114"/>
                    <a:pt x="116" y="114"/>
                  </a:cubicBezTo>
                  <a:cubicBezTo>
                    <a:pt x="111" y="114"/>
                    <a:pt x="103" y="113"/>
                    <a:pt x="101" y="117"/>
                  </a:cubicBezTo>
                  <a:close/>
                  <a:moveTo>
                    <a:pt x="156" y="105"/>
                  </a:moveTo>
                  <a:cubicBezTo>
                    <a:pt x="148" y="105"/>
                    <a:pt x="139" y="105"/>
                    <a:pt x="131" y="105"/>
                  </a:cubicBezTo>
                  <a:cubicBezTo>
                    <a:pt x="126" y="105"/>
                    <a:pt x="120" y="103"/>
                    <a:pt x="117" y="106"/>
                  </a:cubicBezTo>
                  <a:cubicBezTo>
                    <a:pt x="131" y="106"/>
                    <a:pt x="143" y="108"/>
                    <a:pt x="156" y="108"/>
                  </a:cubicBezTo>
                  <a:cubicBezTo>
                    <a:pt x="157" y="108"/>
                    <a:pt x="157" y="106"/>
                    <a:pt x="156" y="105"/>
                  </a:cubicBezTo>
                  <a:close/>
                  <a:moveTo>
                    <a:pt x="146" y="68"/>
                  </a:moveTo>
                  <a:cubicBezTo>
                    <a:pt x="149" y="69"/>
                    <a:pt x="153" y="69"/>
                    <a:pt x="157" y="69"/>
                  </a:cubicBezTo>
                  <a:cubicBezTo>
                    <a:pt x="157" y="68"/>
                    <a:pt x="158" y="66"/>
                    <a:pt x="158" y="64"/>
                  </a:cubicBezTo>
                  <a:cubicBezTo>
                    <a:pt x="152" y="62"/>
                    <a:pt x="149" y="66"/>
                    <a:pt x="146" y="68"/>
                  </a:cubicBezTo>
                  <a:close/>
                  <a:moveTo>
                    <a:pt x="130" y="78"/>
                  </a:moveTo>
                  <a:cubicBezTo>
                    <a:pt x="133" y="76"/>
                    <a:pt x="138" y="75"/>
                    <a:pt x="142" y="74"/>
                  </a:cubicBezTo>
                  <a:cubicBezTo>
                    <a:pt x="138" y="70"/>
                    <a:pt x="132" y="75"/>
                    <a:pt x="130" y="78"/>
                  </a:cubicBezTo>
                  <a:close/>
                  <a:moveTo>
                    <a:pt x="110" y="89"/>
                  </a:moveTo>
                  <a:cubicBezTo>
                    <a:pt x="120" y="88"/>
                    <a:pt x="131" y="88"/>
                    <a:pt x="140" y="85"/>
                  </a:cubicBezTo>
                  <a:cubicBezTo>
                    <a:pt x="136" y="82"/>
                    <a:pt x="126" y="86"/>
                    <a:pt x="126" y="80"/>
                  </a:cubicBezTo>
                  <a:cubicBezTo>
                    <a:pt x="120" y="82"/>
                    <a:pt x="113" y="84"/>
                    <a:pt x="110" y="89"/>
                  </a:cubicBezTo>
                  <a:close/>
                  <a:moveTo>
                    <a:pt x="98" y="96"/>
                  </a:moveTo>
                  <a:cubicBezTo>
                    <a:pt x="103" y="96"/>
                    <a:pt x="110" y="95"/>
                    <a:pt x="116" y="94"/>
                  </a:cubicBezTo>
                  <a:cubicBezTo>
                    <a:pt x="109" y="95"/>
                    <a:pt x="101" y="91"/>
                    <a:pt x="98" y="96"/>
                  </a:cubicBezTo>
                  <a:close/>
                  <a:moveTo>
                    <a:pt x="90" y="94"/>
                  </a:moveTo>
                  <a:cubicBezTo>
                    <a:pt x="94" y="93"/>
                    <a:pt x="98" y="91"/>
                    <a:pt x="100" y="89"/>
                  </a:cubicBezTo>
                  <a:cubicBezTo>
                    <a:pt x="96" y="89"/>
                    <a:pt x="93" y="92"/>
                    <a:pt x="90" y="94"/>
                  </a:cubicBezTo>
                  <a:close/>
                  <a:moveTo>
                    <a:pt x="89" y="112"/>
                  </a:moveTo>
                  <a:cubicBezTo>
                    <a:pt x="95" y="112"/>
                    <a:pt x="103" y="113"/>
                    <a:pt x="106" y="109"/>
                  </a:cubicBezTo>
                  <a:cubicBezTo>
                    <a:pt x="100" y="110"/>
                    <a:pt x="87" y="104"/>
                    <a:pt x="89" y="112"/>
                  </a:cubicBezTo>
                  <a:close/>
                  <a:moveTo>
                    <a:pt x="89" y="115"/>
                  </a:moveTo>
                  <a:cubicBezTo>
                    <a:pt x="89" y="116"/>
                    <a:pt x="89" y="116"/>
                    <a:pt x="89" y="117"/>
                  </a:cubicBezTo>
                  <a:cubicBezTo>
                    <a:pt x="92" y="117"/>
                    <a:pt x="94" y="117"/>
                    <a:pt x="95" y="115"/>
                  </a:cubicBezTo>
                  <a:cubicBezTo>
                    <a:pt x="93" y="115"/>
                    <a:pt x="91" y="115"/>
                    <a:pt x="89" y="115"/>
                  </a:cubicBezTo>
                  <a:close/>
                  <a:moveTo>
                    <a:pt x="89" y="131"/>
                  </a:moveTo>
                  <a:cubicBezTo>
                    <a:pt x="110" y="131"/>
                    <a:pt x="134" y="130"/>
                    <a:pt x="156" y="132"/>
                  </a:cubicBezTo>
                  <a:cubicBezTo>
                    <a:pt x="157" y="129"/>
                    <a:pt x="157" y="125"/>
                    <a:pt x="157" y="122"/>
                  </a:cubicBezTo>
                  <a:cubicBezTo>
                    <a:pt x="142" y="122"/>
                    <a:pt x="126" y="122"/>
                    <a:pt x="111" y="122"/>
                  </a:cubicBezTo>
                  <a:cubicBezTo>
                    <a:pt x="103" y="122"/>
                    <a:pt x="95" y="122"/>
                    <a:pt x="89" y="124"/>
                  </a:cubicBezTo>
                  <a:cubicBezTo>
                    <a:pt x="101" y="126"/>
                    <a:pt x="116" y="126"/>
                    <a:pt x="129" y="129"/>
                  </a:cubicBezTo>
                  <a:cubicBezTo>
                    <a:pt x="115" y="129"/>
                    <a:pt x="102" y="127"/>
                    <a:pt x="89" y="127"/>
                  </a:cubicBezTo>
                  <a:cubicBezTo>
                    <a:pt x="89" y="128"/>
                    <a:pt x="89" y="130"/>
                    <a:pt x="89" y="131"/>
                  </a:cubicBezTo>
                  <a:close/>
                  <a:moveTo>
                    <a:pt x="90" y="175"/>
                  </a:moveTo>
                  <a:cubicBezTo>
                    <a:pt x="105" y="175"/>
                    <a:pt x="122" y="174"/>
                    <a:pt x="137" y="173"/>
                  </a:cubicBezTo>
                  <a:cubicBezTo>
                    <a:pt x="131" y="172"/>
                    <a:pt x="122" y="170"/>
                    <a:pt x="115" y="169"/>
                  </a:cubicBezTo>
                  <a:cubicBezTo>
                    <a:pt x="112" y="169"/>
                    <a:pt x="98" y="168"/>
                    <a:pt x="100" y="164"/>
                  </a:cubicBezTo>
                  <a:cubicBezTo>
                    <a:pt x="100" y="163"/>
                    <a:pt x="108" y="163"/>
                    <a:pt x="110" y="163"/>
                  </a:cubicBezTo>
                  <a:cubicBezTo>
                    <a:pt x="121" y="162"/>
                    <a:pt x="132" y="163"/>
                    <a:pt x="142" y="161"/>
                  </a:cubicBezTo>
                  <a:cubicBezTo>
                    <a:pt x="136" y="159"/>
                    <a:pt x="127" y="158"/>
                    <a:pt x="120" y="157"/>
                  </a:cubicBezTo>
                  <a:cubicBezTo>
                    <a:pt x="110" y="156"/>
                    <a:pt x="98" y="155"/>
                    <a:pt x="90" y="156"/>
                  </a:cubicBezTo>
                  <a:cubicBezTo>
                    <a:pt x="90" y="156"/>
                    <a:pt x="90" y="156"/>
                    <a:pt x="90" y="156"/>
                  </a:cubicBezTo>
                  <a:cubicBezTo>
                    <a:pt x="87" y="157"/>
                    <a:pt x="91" y="171"/>
                    <a:pt x="90" y="175"/>
                  </a:cubicBezTo>
                  <a:close/>
                  <a:moveTo>
                    <a:pt x="81" y="367"/>
                  </a:moveTo>
                  <a:cubicBezTo>
                    <a:pt x="84" y="366"/>
                    <a:pt x="86" y="363"/>
                    <a:pt x="85" y="360"/>
                  </a:cubicBezTo>
                  <a:cubicBezTo>
                    <a:pt x="84" y="362"/>
                    <a:pt x="82" y="364"/>
                    <a:pt x="81" y="367"/>
                  </a:cubicBezTo>
                  <a:close/>
                  <a:moveTo>
                    <a:pt x="88" y="392"/>
                  </a:moveTo>
                  <a:cubicBezTo>
                    <a:pt x="78" y="389"/>
                    <a:pt x="62" y="390"/>
                    <a:pt x="55" y="384"/>
                  </a:cubicBezTo>
                  <a:cubicBezTo>
                    <a:pt x="54" y="386"/>
                    <a:pt x="54" y="389"/>
                    <a:pt x="55" y="392"/>
                  </a:cubicBezTo>
                  <a:cubicBezTo>
                    <a:pt x="59" y="392"/>
                    <a:pt x="64" y="394"/>
                    <a:pt x="69" y="395"/>
                  </a:cubicBezTo>
                  <a:cubicBezTo>
                    <a:pt x="74" y="396"/>
                    <a:pt x="86" y="396"/>
                    <a:pt x="88" y="392"/>
                  </a:cubicBezTo>
                  <a:close/>
                  <a:moveTo>
                    <a:pt x="89" y="385"/>
                  </a:moveTo>
                  <a:cubicBezTo>
                    <a:pt x="83" y="384"/>
                    <a:pt x="75" y="384"/>
                    <a:pt x="69" y="386"/>
                  </a:cubicBezTo>
                  <a:cubicBezTo>
                    <a:pt x="74" y="385"/>
                    <a:pt x="89" y="392"/>
                    <a:pt x="89" y="385"/>
                  </a:cubicBezTo>
                  <a:close/>
                  <a:moveTo>
                    <a:pt x="89" y="377"/>
                  </a:moveTo>
                  <a:cubicBezTo>
                    <a:pt x="81" y="376"/>
                    <a:pt x="73" y="377"/>
                    <a:pt x="68" y="380"/>
                  </a:cubicBezTo>
                  <a:cubicBezTo>
                    <a:pt x="75" y="381"/>
                    <a:pt x="81" y="379"/>
                    <a:pt x="89" y="379"/>
                  </a:cubicBezTo>
                  <a:cubicBezTo>
                    <a:pt x="89" y="379"/>
                    <a:pt x="89" y="378"/>
                    <a:pt x="89" y="377"/>
                  </a:cubicBezTo>
                  <a:close/>
                  <a:moveTo>
                    <a:pt x="89" y="367"/>
                  </a:moveTo>
                  <a:cubicBezTo>
                    <a:pt x="88" y="368"/>
                    <a:pt x="88" y="370"/>
                    <a:pt x="87" y="371"/>
                  </a:cubicBezTo>
                  <a:cubicBezTo>
                    <a:pt x="89" y="371"/>
                    <a:pt x="89" y="371"/>
                    <a:pt x="89" y="371"/>
                  </a:cubicBezTo>
                  <a:cubicBezTo>
                    <a:pt x="89" y="370"/>
                    <a:pt x="90" y="368"/>
                    <a:pt x="89" y="367"/>
                  </a:cubicBezTo>
                  <a:close/>
                  <a:moveTo>
                    <a:pt x="91" y="196"/>
                  </a:moveTo>
                  <a:cubicBezTo>
                    <a:pt x="104" y="195"/>
                    <a:pt x="118" y="197"/>
                    <a:pt x="132" y="196"/>
                  </a:cubicBezTo>
                  <a:cubicBezTo>
                    <a:pt x="124" y="194"/>
                    <a:pt x="118" y="194"/>
                    <a:pt x="110" y="193"/>
                  </a:cubicBezTo>
                  <a:cubicBezTo>
                    <a:pt x="106" y="193"/>
                    <a:pt x="90" y="192"/>
                    <a:pt x="91" y="189"/>
                  </a:cubicBezTo>
                  <a:cubicBezTo>
                    <a:pt x="92" y="187"/>
                    <a:pt x="94" y="188"/>
                    <a:pt x="96" y="188"/>
                  </a:cubicBezTo>
                  <a:cubicBezTo>
                    <a:pt x="105" y="187"/>
                    <a:pt x="119" y="187"/>
                    <a:pt x="129" y="186"/>
                  </a:cubicBezTo>
                  <a:cubicBezTo>
                    <a:pt x="117" y="182"/>
                    <a:pt x="103" y="181"/>
                    <a:pt x="90" y="178"/>
                  </a:cubicBezTo>
                  <a:cubicBezTo>
                    <a:pt x="89" y="185"/>
                    <a:pt x="91" y="190"/>
                    <a:pt x="91" y="196"/>
                  </a:cubicBezTo>
                  <a:close/>
                  <a:moveTo>
                    <a:pt x="91" y="285"/>
                  </a:moveTo>
                  <a:cubicBezTo>
                    <a:pt x="89" y="291"/>
                    <a:pt x="90" y="299"/>
                    <a:pt x="91" y="305"/>
                  </a:cubicBezTo>
                  <a:cubicBezTo>
                    <a:pt x="92" y="299"/>
                    <a:pt x="92" y="291"/>
                    <a:pt x="91" y="285"/>
                  </a:cubicBezTo>
                  <a:close/>
                  <a:moveTo>
                    <a:pt x="108" y="369"/>
                  </a:moveTo>
                  <a:cubicBezTo>
                    <a:pt x="117" y="369"/>
                    <a:pt x="125" y="368"/>
                    <a:pt x="133" y="368"/>
                  </a:cubicBezTo>
                  <a:cubicBezTo>
                    <a:pt x="128" y="367"/>
                    <a:pt x="123" y="366"/>
                    <a:pt x="117" y="365"/>
                  </a:cubicBezTo>
                  <a:cubicBezTo>
                    <a:pt x="113" y="365"/>
                    <a:pt x="97" y="365"/>
                    <a:pt x="97" y="361"/>
                  </a:cubicBezTo>
                  <a:cubicBezTo>
                    <a:pt x="98" y="359"/>
                    <a:pt x="101" y="360"/>
                    <a:pt x="102" y="360"/>
                  </a:cubicBezTo>
                  <a:cubicBezTo>
                    <a:pt x="108" y="360"/>
                    <a:pt x="117" y="359"/>
                    <a:pt x="122" y="358"/>
                  </a:cubicBezTo>
                  <a:cubicBezTo>
                    <a:pt x="118" y="355"/>
                    <a:pt x="102" y="357"/>
                    <a:pt x="102" y="352"/>
                  </a:cubicBezTo>
                  <a:cubicBezTo>
                    <a:pt x="103" y="349"/>
                    <a:pt x="111" y="351"/>
                    <a:pt x="114" y="349"/>
                  </a:cubicBezTo>
                  <a:cubicBezTo>
                    <a:pt x="110" y="348"/>
                    <a:pt x="97" y="349"/>
                    <a:pt x="98" y="345"/>
                  </a:cubicBezTo>
                  <a:cubicBezTo>
                    <a:pt x="98" y="342"/>
                    <a:pt x="105" y="344"/>
                    <a:pt x="108" y="343"/>
                  </a:cubicBezTo>
                  <a:cubicBezTo>
                    <a:pt x="115" y="343"/>
                    <a:pt x="127" y="342"/>
                    <a:pt x="133" y="341"/>
                  </a:cubicBezTo>
                  <a:cubicBezTo>
                    <a:pt x="127" y="340"/>
                    <a:pt x="121" y="339"/>
                    <a:pt x="116" y="339"/>
                  </a:cubicBezTo>
                  <a:cubicBezTo>
                    <a:pt x="113" y="338"/>
                    <a:pt x="101" y="339"/>
                    <a:pt x="102" y="335"/>
                  </a:cubicBezTo>
                  <a:cubicBezTo>
                    <a:pt x="102" y="333"/>
                    <a:pt x="111" y="332"/>
                    <a:pt x="113" y="331"/>
                  </a:cubicBezTo>
                  <a:cubicBezTo>
                    <a:pt x="121" y="331"/>
                    <a:pt x="129" y="331"/>
                    <a:pt x="136" y="329"/>
                  </a:cubicBezTo>
                  <a:cubicBezTo>
                    <a:pt x="131" y="328"/>
                    <a:pt x="125" y="328"/>
                    <a:pt x="120" y="327"/>
                  </a:cubicBezTo>
                  <a:cubicBezTo>
                    <a:pt x="116" y="327"/>
                    <a:pt x="100" y="325"/>
                    <a:pt x="102" y="321"/>
                  </a:cubicBezTo>
                  <a:cubicBezTo>
                    <a:pt x="102" y="319"/>
                    <a:pt x="110" y="319"/>
                    <a:pt x="112" y="319"/>
                  </a:cubicBezTo>
                  <a:cubicBezTo>
                    <a:pt x="119" y="318"/>
                    <a:pt x="124" y="318"/>
                    <a:pt x="129" y="318"/>
                  </a:cubicBezTo>
                  <a:cubicBezTo>
                    <a:pt x="123" y="315"/>
                    <a:pt x="106" y="318"/>
                    <a:pt x="99" y="315"/>
                  </a:cubicBezTo>
                  <a:cubicBezTo>
                    <a:pt x="99" y="315"/>
                    <a:pt x="98" y="314"/>
                    <a:pt x="98" y="313"/>
                  </a:cubicBezTo>
                  <a:cubicBezTo>
                    <a:pt x="98" y="311"/>
                    <a:pt x="110" y="310"/>
                    <a:pt x="112" y="310"/>
                  </a:cubicBezTo>
                  <a:cubicBezTo>
                    <a:pt x="119" y="309"/>
                    <a:pt x="125" y="310"/>
                    <a:pt x="129" y="307"/>
                  </a:cubicBezTo>
                  <a:cubicBezTo>
                    <a:pt x="123" y="307"/>
                    <a:pt x="118" y="306"/>
                    <a:pt x="113" y="305"/>
                  </a:cubicBezTo>
                  <a:cubicBezTo>
                    <a:pt x="109" y="304"/>
                    <a:pt x="99" y="304"/>
                    <a:pt x="99" y="300"/>
                  </a:cubicBezTo>
                  <a:cubicBezTo>
                    <a:pt x="100" y="298"/>
                    <a:pt x="111" y="297"/>
                    <a:pt x="114" y="298"/>
                  </a:cubicBezTo>
                  <a:cubicBezTo>
                    <a:pt x="122" y="298"/>
                    <a:pt x="131" y="298"/>
                    <a:pt x="137" y="297"/>
                  </a:cubicBezTo>
                  <a:cubicBezTo>
                    <a:pt x="124" y="295"/>
                    <a:pt x="109" y="293"/>
                    <a:pt x="95" y="291"/>
                  </a:cubicBezTo>
                  <a:cubicBezTo>
                    <a:pt x="95" y="293"/>
                    <a:pt x="96" y="297"/>
                    <a:pt x="95" y="301"/>
                  </a:cubicBezTo>
                  <a:cubicBezTo>
                    <a:pt x="95" y="308"/>
                    <a:pt x="93" y="316"/>
                    <a:pt x="94" y="322"/>
                  </a:cubicBezTo>
                  <a:cubicBezTo>
                    <a:pt x="95" y="323"/>
                    <a:pt x="95" y="324"/>
                    <a:pt x="95" y="325"/>
                  </a:cubicBezTo>
                  <a:cubicBezTo>
                    <a:pt x="96" y="332"/>
                    <a:pt x="92" y="339"/>
                    <a:pt x="94" y="346"/>
                  </a:cubicBezTo>
                  <a:cubicBezTo>
                    <a:pt x="94" y="347"/>
                    <a:pt x="96" y="348"/>
                    <a:pt x="96" y="350"/>
                  </a:cubicBezTo>
                  <a:cubicBezTo>
                    <a:pt x="96" y="352"/>
                    <a:pt x="94" y="354"/>
                    <a:pt x="94" y="355"/>
                  </a:cubicBezTo>
                  <a:cubicBezTo>
                    <a:pt x="93" y="360"/>
                    <a:pt x="94" y="366"/>
                    <a:pt x="95" y="371"/>
                  </a:cubicBezTo>
                  <a:cubicBezTo>
                    <a:pt x="96" y="366"/>
                    <a:pt x="102" y="368"/>
                    <a:pt x="108" y="369"/>
                  </a:cubicBezTo>
                  <a:close/>
                  <a:moveTo>
                    <a:pt x="122" y="362"/>
                  </a:moveTo>
                  <a:cubicBezTo>
                    <a:pt x="133" y="365"/>
                    <a:pt x="147" y="366"/>
                    <a:pt x="160" y="366"/>
                  </a:cubicBezTo>
                  <a:cubicBezTo>
                    <a:pt x="161" y="365"/>
                    <a:pt x="161" y="364"/>
                    <a:pt x="161" y="362"/>
                  </a:cubicBezTo>
                  <a:cubicBezTo>
                    <a:pt x="149" y="360"/>
                    <a:pt x="134" y="361"/>
                    <a:pt x="122" y="362"/>
                  </a:cubicBezTo>
                  <a:close/>
                  <a:moveTo>
                    <a:pt x="112" y="380"/>
                  </a:moveTo>
                  <a:cubicBezTo>
                    <a:pt x="127" y="379"/>
                    <a:pt x="143" y="379"/>
                    <a:pt x="157" y="378"/>
                  </a:cubicBezTo>
                  <a:cubicBezTo>
                    <a:pt x="137" y="376"/>
                    <a:pt x="115" y="375"/>
                    <a:pt x="95" y="376"/>
                  </a:cubicBezTo>
                  <a:cubicBezTo>
                    <a:pt x="94" y="382"/>
                    <a:pt x="107" y="380"/>
                    <a:pt x="112" y="380"/>
                  </a:cubicBezTo>
                  <a:close/>
                  <a:moveTo>
                    <a:pt x="133" y="382"/>
                  </a:moveTo>
                  <a:cubicBezTo>
                    <a:pt x="137" y="383"/>
                    <a:pt x="141" y="383"/>
                    <a:pt x="145" y="383"/>
                  </a:cubicBezTo>
                  <a:cubicBezTo>
                    <a:pt x="145" y="382"/>
                    <a:pt x="146" y="382"/>
                    <a:pt x="146" y="381"/>
                  </a:cubicBezTo>
                  <a:cubicBezTo>
                    <a:pt x="141" y="381"/>
                    <a:pt x="137" y="382"/>
                    <a:pt x="133" y="382"/>
                  </a:cubicBezTo>
                  <a:close/>
                  <a:moveTo>
                    <a:pt x="146" y="392"/>
                  </a:moveTo>
                  <a:cubicBezTo>
                    <a:pt x="131" y="394"/>
                    <a:pt x="114" y="391"/>
                    <a:pt x="99" y="391"/>
                  </a:cubicBezTo>
                  <a:cubicBezTo>
                    <a:pt x="98" y="391"/>
                    <a:pt x="96" y="391"/>
                    <a:pt x="96" y="392"/>
                  </a:cubicBezTo>
                  <a:cubicBezTo>
                    <a:pt x="95" y="394"/>
                    <a:pt x="101" y="393"/>
                    <a:pt x="101" y="393"/>
                  </a:cubicBezTo>
                  <a:cubicBezTo>
                    <a:pt x="115" y="393"/>
                    <a:pt x="134" y="395"/>
                    <a:pt x="146" y="392"/>
                  </a:cubicBezTo>
                  <a:close/>
                  <a:moveTo>
                    <a:pt x="158" y="393"/>
                  </a:moveTo>
                  <a:cubicBezTo>
                    <a:pt x="156" y="391"/>
                    <a:pt x="151" y="392"/>
                    <a:pt x="148" y="392"/>
                  </a:cubicBezTo>
                  <a:cubicBezTo>
                    <a:pt x="151" y="393"/>
                    <a:pt x="155" y="393"/>
                    <a:pt x="158" y="393"/>
                  </a:cubicBezTo>
                  <a:close/>
                  <a:moveTo>
                    <a:pt x="161" y="388"/>
                  </a:moveTo>
                  <a:cubicBezTo>
                    <a:pt x="140" y="386"/>
                    <a:pt x="116" y="388"/>
                    <a:pt x="96" y="385"/>
                  </a:cubicBezTo>
                  <a:cubicBezTo>
                    <a:pt x="95" y="386"/>
                    <a:pt x="95" y="388"/>
                    <a:pt x="95" y="388"/>
                  </a:cubicBezTo>
                  <a:cubicBezTo>
                    <a:pt x="115" y="390"/>
                    <a:pt x="139" y="390"/>
                    <a:pt x="161" y="388"/>
                  </a:cubicBezTo>
                  <a:close/>
                  <a:moveTo>
                    <a:pt x="161" y="381"/>
                  </a:moveTo>
                  <a:cubicBezTo>
                    <a:pt x="157" y="380"/>
                    <a:pt x="153" y="381"/>
                    <a:pt x="149" y="381"/>
                  </a:cubicBezTo>
                  <a:cubicBezTo>
                    <a:pt x="149" y="386"/>
                    <a:pt x="157" y="383"/>
                    <a:pt x="161" y="384"/>
                  </a:cubicBezTo>
                  <a:cubicBezTo>
                    <a:pt x="161" y="383"/>
                    <a:pt x="161" y="382"/>
                    <a:pt x="161" y="381"/>
                  </a:cubicBezTo>
                  <a:close/>
                  <a:moveTo>
                    <a:pt x="161" y="353"/>
                  </a:moveTo>
                  <a:cubicBezTo>
                    <a:pt x="148" y="352"/>
                    <a:pt x="131" y="351"/>
                    <a:pt x="119" y="353"/>
                  </a:cubicBezTo>
                  <a:cubicBezTo>
                    <a:pt x="131" y="357"/>
                    <a:pt x="146" y="358"/>
                    <a:pt x="161" y="357"/>
                  </a:cubicBezTo>
                  <a:cubicBezTo>
                    <a:pt x="162" y="356"/>
                    <a:pt x="161" y="354"/>
                    <a:pt x="161" y="353"/>
                  </a:cubicBezTo>
                  <a:close/>
                  <a:moveTo>
                    <a:pt x="171" y="364"/>
                  </a:moveTo>
                  <a:cubicBezTo>
                    <a:pt x="172" y="365"/>
                    <a:pt x="172" y="366"/>
                    <a:pt x="172" y="367"/>
                  </a:cubicBezTo>
                  <a:cubicBezTo>
                    <a:pt x="172" y="367"/>
                    <a:pt x="172" y="367"/>
                    <a:pt x="173" y="367"/>
                  </a:cubicBezTo>
                  <a:cubicBezTo>
                    <a:pt x="174" y="366"/>
                    <a:pt x="173" y="364"/>
                    <a:pt x="171" y="364"/>
                  </a:cubicBezTo>
                  <a:close/>
                  <a:moveTo>
                    <a:pt x="171" y="380"/>
                  </a:moveTo>
                  <a:cubicBezTo>
                    <a:pt x="171" y="382"/>
                    <a:pt x="171" y="383"/>
                    <a:pt x="172" y="384"/>
                  </a:cubicBezTo>
                  <a:cubicBezTo>
                    <a:pt x="185" y="384"/>
                    <a:pt x="198" y="385"/>
                    <a:pt x="209" y="382"/>
                  </a:cubicBezTo>
                  <a:cubicBezTo>
                    <a:pt x="199" y="379"/>
                    <a:pt x="181" y="376"/>
                    <a:pt x="171" y="380"/>
                  </a:cubicBezTo>
                  <a:close/>
                  <a:moveTo>
                    <a:pt x="167" y="358"/>
                  </a:moveTo>
                  <a:cubicBezTo>
                    <a:pt x="167" y="356"/>
                    <a:pt x="167" y="352"/>
                    <a:pt x="166" y="351"/>
                  </a:cubicBezTo>
                  <a:cubicBezTo>
                    <a:pt x="165" y="353"/>
                    <a:pt x="164" y="358"/>
                    <a:pt x="167" y="358"/>
                  </a:cubicBezTo>
                  <a:close/>
                  <a:moveTo>
                    <a:pt x="168" y="380"/>
                  </a:moveTo>
                  <a:cubicBezTo>
                    <a:pt x="167" y="380"/>
                    <a:pt x="166" y="380"/>
                    <a:pt x="166" y="380"/>
                  </a:cubicBezTo>
                  <a:cubicBezTo>
                    <a:pt x="166" y="382"/>
                    <a:pt x="166" y="383"/>
                    <a:pt x="166" y="384"/>
                  </a:cubicBezTo>
                  <a:cubicBezTo>
                    <a:pt x="168" y="384"/>
                    <a:pt x="168" y="382"/>
                    <a:pt x="168" y="380"/>
                  </a:cubicBezTo>
                  <a:close/>
                  <a:moveTo>
                    <a:pt x="168" y="367"/>
                  </a:moveTo>
                  <a:cubicBezTo>
                    <a:pt x="167" y="365"/>
                    <a:pt x="168" y="363"/>
                    <a:pt x="167" y="361"/>
                  </a:cubicBezTo>
                  <a:cubicBezTo>
                    <a:pt x="166" y="361"/>
                    <a:pt x="166" y="362"/>
                    <a:pt x="165" y="362"/>
                  </a:cubicBezTo>
                  <a:cubicBezTo>
                    <a:pt x="165" y="367"/>
                    <a:pt x="165" y="367"/>
                    <a:pt x="165" y="367"/>
                  </a:cubicBezTo>
                  <a:cubicBezTo>
                    <a:pt x="166" y="367"/>
                    <a:pt x="167" y="367"/>
                    <a:pt x="168" y="367"/>
                  </a:cubicBezTo>
                  <a:close/>
                  <a:moveTo>
                    <a:pt x="166" y="295"/>
                  </a:moveTo>
                  <a:cubicBezTo>
                    <a:pt x="167" y="305"/>
                    <a:pt x="167" y="314"/>
                    <a:pt x="170" y="324"/>
                  </a:cubicBezTo>
                  <a:cubicBezTo>
                    <a:pt x="172" y="314"/>
                    <a:pt x="168" y="303"/>
                    <a:pt x="166" y="295"/>
                  </a:cubicBezTo>
                  <a:close/>
                  <a:moveTo>
                    <a:pt x="182" y="398"/>
                  </a:moveTo>
                  <a:cubicBezTo>
                    <a:pt x="178" y="398"/>
                    <a:pt x="175" y="398"/>
                    <a:pt x="171" y="398"/>
                  </a:cubicBezTo>
                  <a:cubicBezTo>
                    <a:pt x="170" y="399"/>
                    <a:pt x="170" y="400"/>
                    <a:pt x="170" y="402"/>
                  </a:cubicBezTo>
                  <a:cubicBezTo>
                    <a:pt x="175" y="401"/>
                    <a:pt x="179" y="400"/>
                    <a:pt x="182" y="398"/>
                  </a:cubicBezTo>
                  <a:close/>
                  <a:moveTo>
                    <a:pt x="212" y="390"/>
                  </a:moveTo>
                  <a:cubicBezTo>
                    <a:pt x="204" y="389"/>
                    <a:pt x="195" y="389"/>
                    <a:pt x="186" y="389"/>
                  </a:cubicBezTo>
                  <a:cubicBezTo>
                    <a:pt x="182" y="389"/>
                    <a:pt x="175" y="391"/>
                    <a:pt x="171" y="392"/>
                  </a:cubicBezTo>
                  <a:cubicBezTo>
                    <a:pt x="177" y="394"/>
                    <a:pt x="184" y="392"/>
                    <a:pt x="191" y="392"/>
                  </a:cubicBezTo>
                  <a:cubicBezTo>
                    <a:pt x="198" y="391"/>
                    <a:pt x="207" y="393"/>
                    <a:pt x="212" y="390"/>
                  </a:cubicBezTo>
                  <a:close/>
                </a:path>
              </a:pathLst>
            </a:custGeom>
            <a:solidFill>
              <a:schemeClr val="tx1">
                <a:lumMod val="65000"/>
                <a:lumOff val="35000"/>
              </a:schemeClr>
            </a:solidFill>
            <a:ln>
              <a:noFill/>
            </a:ln>
          </p:spPr>
          <p:txBody>
            <a:bodyPr vert="horz" wrap="square" lIns="128580" tIns="64290" rIns="128580" bIns="64290" numCol="1" anchor="t" anchorCtr="0" compatLnSpc="1"/>
            <a:lstStyle/>
            <a:p>
              <a:endParaRPr lang="zh-CN" altLang="en-US"/>
            </a:p>
          </p:txBody>
        </p:sp>
        <p:sp>
          <p:nvSpPr>
            <p:cNvPr id="50" name="Freeform 14"/>
            <p:cNvSpPr>
              <a:spLocks noEditPoints="1"/>
            </p:cNvSpPr>
            <p:nvPr/>
          </p:nvSpPr>
          <p:spPr bwMode="auto">
            <a:xfrm>
              <a:off x="1830660" y="2671354"/>
              <a:ext cx="1295400" cy="1571625"/>
            </a:xfrm>
            <a:custGeom>
              <a:avLst/>
              <a:gdLst>
                <a:gd name="T0" fmla="*/ 195 w 345"/>
                <a:gd name="T1" fmla="*/ 44 h 418"/>
                <a:gd name="T2" fmla="*/ 94 w 345"/>
                <a:gd name="T3" fmla="*/ 54 h 418"/>
                <a:gd name="T4" fmla="*/ 33 w 345"/>
                <a:gd name="T5" fmla="*/ 57 h 418"/>
                <a:gd name="T6" fmla="*/ 57 w 345"/>
                <a:gd name="T7" fmla="*/ 352 h 418"/>
                <a:gd name="T8" fmla="*/ 133 w 345"/>
                <a:gd name="T9" fmla="*/ 392 h 418"/>
                <a:gd name="T10" fmla="*/ 289 w 345"/>
                <a:gd name="T11" fmla="*/ 398 h 418"/>
                <a:gd name="T12" fmla="*/ 286 w 345"/>
                <a:gd name="T13" fmla="*/ 296 h 418"/>
                <a:gd name="T14" fmla="*/ 53 w 345"/>
                <a:gd name="T15" fmla="*/ 190 h 418"/>
                <a:gd name="T16" fmla="*/ 216 w 345"/>
                <a:gd name="T17" fmla="*/ 203 h 418"/>
                <a:gd name="T18" fmla="*/ 205 w 345"/>
                <a:gd name="T19" fmla="*/ 354 h 418"/>
                <a:gd name="T20" fmla="*/ 251 w 345"/>
                <a:gd name="T21" fmla="*/ 329 h 418"/>
                <a:gd name="T22" fmla="*/ 268 w 345"/>
                <a:gd name="T23" fmla="*/ 325 h 418"/>
                <a:gd name="T24" fmla="*/ 208 w 345"/>
                <a:gd name="T25" fmla="*/ 89 h 418"/>
                <a:gd name="T26" fmla="*/ 205 w 345"/>
                <a:gd name="T27" fmla="*/ 159 h 418"/>
                <a:gd name="T28" fmla="*/ 239 w 345"/>
                <a:gd name="T29" fmla="*/ 143 h 418"/>
                <a:gd name="T30" fmla="*/ 204 w 345"/>
                <a:gd name="T31" fmla="*/ 134 h 418"/>
                <a:gd name="T32" fmla="*/ 258 w 345"/>
                <a:gd name="T33" fmla="*/ 249 h 418"/>
                <a:gd name="T34" fmla="*/ 202 w 345"/>
                <a:gd name="T35" fmla="*/ 271 h 418"/>
                <a:gd name="T36" fmla="*/ 210 w 345"/>
                <a:gd name="T37" fmla="*/ 317 h 418"/>
                <a:gd name="T38" fmla="*/ 252 w 345"/>
                <a:gd name="T39" fmla="*/ 289 h 418"/>
                <a:gd name="T40" fmla="*/ 213 w 345"/>
                <a:gd name="T41" fmla="*/ 216 h 418"/>
                <a:gd name="T42" fmla="*/ 278 w 345"/>
                <a:gd name="T43" fmla="*/ 171 h 418"/>
                <a:gd name="T44" fmla="*/ 265 w 345"/>
                <a:gd name="T45" fmla="*/ 123 h 418"/>
                <a:gd name="T46" fmla="*/ 226 w 345"/>
                <a:gd name="T47" fmla="*/ 67 h 418"/>
                <a:gd name="T48" fmla="*/ 203 w 345"/>
                <a:gd name="T49" fmla="*/ 113 h 418"/>
                <a:gd name="T50" fmla="*/ 201 w 345"/>
                <a:gd name="T51" fmla="*/ 229 h 418"/>
                <a:gd name="T52" fmla="*/ 196 w 345"/>
                <a:gd name="T53" fmla="*/ 101 h 418"/>
                <a:gd name="T54" fmla="*/ 164 w 345"/>
                <a:gd name="T55" fmla="*/ 363 h 418"/>
                <a:gd name="T56" fmla="*/ 142 w 345"/>
                <a:gd name="T57" fmla="*/ 135 h 418"/>
                <a:gd name="T58" fmla="*/ 143 w 345"/>
                <a:gd name="T59" fmla="*/ 355 h 418"/>
                <a:gd name="T60" fmla="*/ 166 w 345"/>
                <a:gd name="T61" fmla="*/ 59 h 418"/>
                <a:gd name="T62" fmla="*/ 159 w 345"/>
                <a:gd name="T63" fmla="*/ 46 h 418"/>
                <a:gd name="T64" fmla="*/ 190 w 345"/>
                <a:gd name="T65" fmla="*/ 83 h 418"/>
                <a:gd name="T66" fmla="*/ 138 w 345"/>
                <a:gd name="T67" fmla="*/ 203 h 418"/>
                <a:gd name="T68" fmla="*/ 138 w 345"/>
                <a:gd name="T69" fmla="*/ 53 h 418"/>
                <a:gd name="T70" fmla="*/ 135 w 345"/>
                <a:gd name="T71" fmla="*/ 76 h 418"/>
                <a:gd name="T72" fmla="*/ 135 w 345"/>
                <a:gd name="T73" fmla="*/ 203 h 418"/>
                <a:gd name="T74" fmla="*/ 123 w 345"/>
                <a:gd name="T75" fmla="*/ 328 h 418"/>
                <a:gd name="T76" fmla="*/ 91 w 345"/>
                <a:gd name="T77" fmla="*/ 106 h 418"/>
                <a:gd name="T78" fmla="*/ 67 w 345"/>
                <a:gd name="T79" fmla="*/ 181 h 418"/>
                <a:gd name="T80" fmla="*/ 65 w 345"/>
                <a:gd name="T81" fmla="*/ 212 h 418"/>
                <a:gd name="T82" fmla="*/ 65 w 345"/>
                <a:gd name="T83" fmla="*/ 205 h 418"/>
                <a:gd name="T84" fmla="*/ 64 w 345"/>
                <a:gd name="T85" fmla="*/ 281 h 418"/>
                <a:gd name="T86" fmla="*/ 72 w 345"/>
                <a:gd name="T87" fmla="*/ 240 h 418"/>
                <a:gd name="T88" fmla="*/ 129 w 345"/>
                <a:gd name="T89" fmla="*/ 164 h 418"/>
                <a:gd name="T90" fmla="*/ 90 w 345"/>
                <a:gd name="T91" fmla="*/ 134 h 418"/>
                <a:gd name="T92" fmla="*/ 64 w 345"/>
                <a:gd name="T93" fmla="*/ 301 h 418"/>
                <a:gd name="T94" fmla="*/ 92 w 345"/>
                <a:gd name="T95" fmla="*/ 331 h 418"/>
                <a:gd name="T96" fmla="*/ 93 w 345"/>
                <a:gd name="T97" fmla="*/ 96 h 418"/>
                <a:gd name="T98" fmla="*/ 55 w 345"/>
                <a:gd name="T99" fmla="*/ 56 h 418"/>
                <a:gd name="T100" fmla="*/ 74 w 345"/>
                <a:gd name="T101" fmla="*/ 359 h 418"/>
                <a:gd name="T102" fmla="*/ 126 w 345"/>
                <a:gd name="T103" fmla="*/ 353 h 418"/>
                <a:gd name="T104" fmla="*/ 116 w 345"/>
                <a:gd name="T105" fmla="*/ 376 h 418"/>
                <a:gd name="T106" fmla="*/ 139 w 345"/>
                <a:gd name="T107" fmla="*/ 310 h 418"/>
                <a:gd name="T108" fmla="*/ 163 w 345"/>
                <a:gd name="T109" fmla="*/ 382 h 418"/>
                <a:gd name="T110" fmla="*/ 197 w 345"/>
                <a:gd name="T111" fmla="*/ 110 h 418"/>
                <a:gd name="T112" fmla="*/ 280 w 345"/>
                <a:gd name="T113" fmla="*/ 275 h 418"/>
                <a:gd name="T114" fmla="*/ 269 w 345"/>
                <a:gd name="T115" fmla="*/ 11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 h="418">
                  <a:moveTo>
                    <a:pt x="342" y="57"/>
                  </a:moveTo>
                  <a:cubicBezTo>
                    <a:pt x="322" y="58"/>
                    <a:pt x="299" y="59"/>
                    <a:pt x="277" y="57"/>
                  </a:cubicBezTo>
                  <a:cubicBezTo>
                    <a:pt x="275" y="51"/>
                    <a:pt x="274" y="41"/>
                    <a:pt x="274" y="33"/>
                  </a:cubicBezTo>
                  <a:cubicBezTo>
                    <a:pt x="274" y="31"/>
                    <a:pt x="274" y="26"/>
                    <a:pt x="271" y="27"/>
                  </a:cubicBezTo>
                  <a:cubicBezTo>
                    <a:pt x="267" y="28"/>
                    <a:pt x="271" y="35"/>
                    <a:pt x="271" y="36"/>
                  </a:cubicBezTo>
                  <a:cubicBezTo>
                    <a:pt x="272" y="39"/>
                    <a:pt x="272" y="47"/>
                    <a:pt x="273" y="51"/>
                  </a:cubicBezTo>
                  <a:cubicBezTo>
                    <a:pt x="273" y="53"/>
                    <a:pt x="274" y="56"/>
                    <a:pt x="273" y="57"/>
                  </a:cubicBezTo>
                  <a:cubicBezTo>
                    <a:pt x="271" y="59"/>
                    <a:pt x="263" y="57"/>
                    <a:pt x="261" y="56"/>
                  </a:cubicBezTo>
                  <a:cubicBezTo>
                    <a:pt x="244" y="54"/>
                    <a:pt x="221" y="53"/>
                    <a:pt x="206" y="48"/>
                  </a:cubicBezTo>
                  <a:cubicBezTo>
                    <a:pt x="204" y="47"/>
                    <a:pt x="200" y="45"/>
                    <a:pt x="200" y="43"/>
                  </a:cubicBezTo>
                  <a:cubicBezTo>
                    <a:pt x="200" y="41"/>
                    <a:pt x="204" y="36"/>
                    <a:pt x="201" y="33"/>
                  </a:cubicBezTo>
                  <a:cubicBezTo>
                    <a:pt x="197" y="29"/>
                    <a:pt x="194" y="42"/>
                    <a:pt x="195" y="44"/>
                  </a:cubicBezTo>
                  <a:cubicBezTo>
                    <a:pt x="184" y="48"/>
                    <a:pt x="175" y="41"/>
                    <a:pt x="163" y="41"/>
                  </a:cubicBezTo>
                  <a:cubicBezTo>
                    <a:pt x="160" y="41"/>
                    <a:pt x="157" y="41"/>
                    <a:pt x="155" y="42"/>
                  </a:cubicBezTo>
                  <a:cubicBezTo>
                    <a:pt x="152" y="42"/>
                    <a:pt x="146" y="45"/>
                    <a:pt x="144" y="44"/>
                  </a:cubicBezTo>
                  <a:cubicBezTo>
                    <a:pt x="140" y="43"/>
                    <a:pt x="145" y="32"/>
                    <a:pt x="138" y="34"/>
                  </a:cubicBezTo>
                  <a:cubicBezTo>
                    <a:pt x="134" y="35"/>
                    <a:pt x="139" y="41"/>
                    <a:pt x="138" y="43"/>
                  </a:cubicBezTo>
                  <a:cubicBezTo>
                    <a:pt x="138" y="44"/>
                    <a:pt x="132" y="47"/>
                    <a:pt x="130" y="47"/>
                  </a:cubicBezTo>
                  <a:cubicBezTo>
                    <a:pt x="123" y="49"/>
                    <a:pt x="119" y="50"/>
                    <a:pt x="114" y="53"/>
                  </a:cubicBezTo>
                  <a:cubicBezTo>
                    <a:pt x="114" y="53"/>
                    <a:pt x="110" y="56"/>
                    <a:pt x="109" y="54"/>
                  </a:cubicBezTo>
                  <a:cubicBezTo>
                    <a:pt x="107" y="51"/>
                    <a:pt x="116" y="50"/>
                    <a:pt x="116" y="47"/>
                  </a:cubicBezTo>
                  <a:cubicBezTo>
                    <a:pt x="115" y="43"/>
                    <a:pt x="108" y="48"/>
                    <a:pt x="107" y="49"/>
                  </a:cubicBezTo>
                  <a:cubicBezTo>
                    <a:pt x="106" y="50"/>
                    <a:pt x="105" y="54"/>
                    <a:pt x="104" y="54"/>
                  </a:cubicBezTo>
                  <a:cubicBezTo>
                    <a:pt x="101" y="55"/>
                    <a:pt x="97" y="54"/>
                    <a:pt x="94" y="54"/>
                  </a:cubicBezTo>
                  <a:cubicBezTo>
                    <a:pt x="83" y="55"/>
                    <a:pt x="66" y="55"/>
                    <a:pt x="54" y="54"/>
                  </a:cubicBezTo>
                  <a:cubicBezTo>
                    <a:pt x="54" y="42"/>
                    <a:pt x="54" y="25"/>
                    <a:pt x="53" y="13"/>
                  </a:cubicBezTo>
                  <a:cubicBezTo>
                    <a:pt x="53" y="10"/>
                    <a:pt x="52" y="0"/>
                    <a:pt x="49" y="1"/>
                  </a:cubicBezTo>
                  <a:cubicBezTo>
                    <a:pt x="46" y="1"/>
                    <a:pt x="44" y="17"/>
                    <a:pt x="50" y="13"/>
                  </a:cubicBezTo>
                  <a:cubicBezTo>
                    <a:pt x="51" y="22"/>
                    <a:pt x="53" y="33"/>
                    <a:pt x="52" y="41"/>
                  </a:cubicBezTo>
                  <a:cubicBezTo>
                    <a:pt x="52" y="43"/>
                    <a:pt x="53" y="52"/>
                    <a:pt x="52" y="53"/>
                  </a:cubicBezTo>
                  <a:cubicBezTo>
                    <a:pt x="50" y="55"/>
                    <a:pt x="37" y="54"/>
                    <a:pt x="33" y="54"/>
                  </a:cubicBezTo>
                  <a:cubicBezTo>
                    <a:pt x="25" y="54"/>
                    <a:pt x="11" y="52"/>
                    <a:pt x="4" y="55"/>
                  </a:cubicBezTo>
                  <a:cubicBezTo>
                    <a:pt x="0" y="56"/>
                    <a:pt x="2" y="59"/>
                    <a:pt x="2" y="60"/>
                  </a:cubicBezTo>
                  <a:cubicBezTo>
                    <a:pt x="5" y="61"/>
                    <a:pt x="8" y="62"/>
                    <a:pt x="11" y="62"/>
                  </a:cubicBezTo>
                  <a:cubicBezTo>
                    <a:pt x="12" y="62"/>
                    <a:pt x="13" y="61"/>
                    <a:pt x="14" y="60"/>
                  </a:cubicBezTo>
                  <a:cubicBezTo>
                    <a:pt x="21" y="59"/>
                    <a:pt x="32" y="65"/>
                    <a:pt x="33" y="57"/>
                  </a:cubicBezTo>
                  <a:cubicBezTo>
                    <a:pt x="39" y="56"/>
                    <a:pt x="45" y="56"/>
                    <a:pt x="52" y="57"/>
                  </a:cubicBezTo>
                  <a:cubicBezTo>
                    <a:pt x="52" y="77"/>
                    <a:pt x="53" y="96"/>
                    <a:pt x="53" y="116"/>
                  </a:cubicBezTo>
                  <a:cubicBezTo>
                    <a:pt x="53" y="123"/>
                    <a:pt x="53" y="130"/>
                    <a:pt x="53" y="137"/>
                  </a:cubicBezTo>
                  <a:cubicBezTo>
                    <a:pt x="52" y="149"/>
                    <a:pt x="47" y="164"/>
                    <a:pt x="47" y="178"/>
                  </a:cubicBezTo>
                  <a:cubicBezTo>
                    <a:pt x="47" y="184"/>
                    <a:pt x="49" y="198"/>
                    <a:pt x="51" y="201"/>
                  </a:cubicBezTo>
                  <a:cubicBezTo>
                    <a:pt x="52" y="202"/>
                    <a:pt x="53" y="202"/>
                    <a:pt x="54" y="203"/>
                  </a:cubicBezTo>
                  <a:cubicBezTo>
                    <a:pt x="54" y="204"/>
                    <a:pt x="54" y="206"/>
                    <a:pt x="54" y="207"/>
                  </a:cubicBezTo>
                  <a:cubicBezTo>
                    <a:pt x="53" y="221"/>
                    <a:pt x="56" y="236"/>
                    <a:pt x="54" y="250"/>
                  </a:cubicBezTo>
                  <a:cubicBezTo>
                    <a:pt x="53" y="250"/>
                    <a:pt x="52" y="246"/>
                    <a:pt x="52" y="247"/>
                  </a:cubicBezTo>
                  <a:cubicBezTo>
                    <a:pt x="56" y="260"/>
                    <a:pt x="52" y="276"/>
                    <a:pt x="54" y="290"/>
                  </a:cubicBezTo>
                  <a:cubicBezTo>
                    <a:pt x="54" y="294"/>
                    <a:pt x="56" y="297"/>
                    <a:pt x="57" y="300"/>
                  </a:cubicBezTo>
                  <a:cubicBezTo>
                    <a:pt x="59" y="317"/>
                    <a:pt x="57" y="336"/>
                    <a:pt x="57" y="352"/>
                  </a:cubicBezTo>
                  <a:cubicBezTo>
                    <a:pt x="58" y="357"/>
                    <a:pt x="59" y="370"/>
                    <a:pt x="57" y="374"/>
                  </a:cubicBezTo>
                  <a:cubicBezTo>
                    <a:pt x="56" y="375"/>
                    <a:pt x="47" y="377"/>
                    <a:pt x="44" y="377"/>
                  </a:cubicBezTo>
                  <a:cubicBezTo>
                    <a:pt x="37" y="378"/>
                    <a:pt x="31" y="378"/>
                    <a:pt x="24" y="378"/>
                  </a:cubicBezTo>
                  <a:cubicBezTo>
                    <a:pt x="16" y="377"/>
                    <a:pt x="20" y="382"/>
                    <a:pt x="25" y="383"/>
                  </a:cubicBezTo>
                  <a:cubicBezTo>
                    <a:pt x="35" y="384"/>
                    <a:pt x="48" y="380"/>
                    <a:pt x="57" y="382"/>
                  </a:cubicBezTo>
                  <a:cubicBezTo>
                    <a:pt x="57" y="385"/>
                    <a:pt x="55" y="395"/>
                    <a:pt x="58" y="394"/>
                  </a:cubicBezTo>
                  <a:cubicBezTo>
                    <a:pt x="59" y="394"/>
                    <a:pt x="60" y="388"/>
                    <a:pt x="60" y="387"/>
                  </a:cubicBezTo>
                  <a:cubicBezTo>
                    <a:pt x="61" y="380"/>
                    <a:pt x="61" y="382"/>
                    <a:pt x="68" y="381"/>
                  </a:cubicBezTo>
                  <a:cubicBezTo>
                    <a:pt x="77" y="381"/>
                    <a:pt x="90" y="378"/>
                    <a:pt x="98" y="379"/>
                  </a:cubicBezTo>
                  <a:cubicBezTo>
                    <a:pt x="106" y="381"/>
                    <a:pt x="111" y="388"/>
                    <a:pt x="118" y="387"/>
                  </a:cubicBezTo>
                  <a:cubicBezTo>
                    <a:pt x="119" y="387"/>
                    <a:pt x="120" y="386"/>
                    <a:pt x="121" y="386"/>
                  </a:cubicBezTo>
                  <a:cubicBezTo>
                    <a:pt x="125" y="386"/>
                    <a:pt x="129" y="390"/>
                    <a:pt x="133" y="392"/>
                  </a:cubicBezTo>
                  <a:cubicBezTo>
                    <a:pt x="138" y="393"/>
                    <a:pt x="145" y="392"/>
                    <a:pt x="150" y="393"/>
                  </a:cubicBezTo>
                  <a:cubicBezTo>
                    <a:pt x="165" y="394"/>
                    <a:pt x="180" y="388"/>
                    <a:pt x="192" y="386"/>
                  </a:cubicBezTo>
                  <a:cubicBezTo>
                    <a:pt x="195" y="388"/>
                    <a:pt x="193" y="398"/>
                    <a:pt x="197" y="397"/>
                  </a:cubicBezTo>
                  <a:cubicBezTo>
                    <a:pt x="200" y="396"/>
                    <a:pt x="199" y="388"/>
                    <a:pt x="199" y="385"/>
                  </a:cubicBezTo>
                  <a:cubicBezTo>
                    <a:pt x="203" y="383"/>
                    <a:pt x="209" y="380"/>
                    <a:pt x="214" y="380"/>
                  </a:cubicBezTo>
                  <a:cubicBezTo>
                    <a:pt x="211" y="383"/>
                    <a:pt x="204" y="383"/>
                    <a:pt x="204" y="388"/>
                  </a:cubicBezTo>
                  <a:cubicBezTo>
                    <a:pt x="213" y="387"/>
                    <a:pt x="218" y="379"/>
                    <a:pt x="228" y="380"/>
                  </a:cubicBezTo>
                  <a:cubicBezTo>
                    <a:pt x="245" y="381"/>
                    <a:pt x="265" y="380"/>
                    <a:pt x="282" y="382"/>
                  </a:cubicBezTo>
                  <a:cubicBezTo>
                    <a:pt x="281" y="389"/>
                    <a:pt x="281" y="394"/>
                    <a:pt x="281" y="402"/>
                  </a:cubicBezTo>
                  <a:cubicBezTo>
                    <a:pt x="280" y="406"/>
                    <a:pt x="279" y="418"/>
                    <a:pt x="284" y="417"/>
                  </a:cubicBezTo>
                  <a:cubicBezTo>
                    <a:pt x="286" y="417"/>
                    <a:pt x="289" y="407"/>
                    <a:pt x="289" y="404"/>
                  </a:cubicBezTo>
                  <a:cubicBezTo>
                    <a:pt x="289" y="402"/>
                    <a:pt x="289" y="399"/>
                    <a:pt x="289" y="398"/>
                  </a:cubicBezTo>
                  <a:cubicBezTo>
                    <a:pt x="288" y="397"/>
                    <a:pt x="285" y="396"/>
                    <a:pt x="285" y="396"/>
                  </a:cubicBezTo>
                  <a:cubicBezTo>
                    <a:pt x="283" y="392"/>
                    <a:pt x="286" y="385"/>
                    <a:pt x="286" y="382"/>
                  </a:cubicBezTo>
                  <a:cubicBezTo>
                    <a:pt x="290" y="382"/>
                    <a:pt x="294" y="384"/>
                    <a:pt x="298" y="384"/>
                  </a:cubicBezTo>
                  <a:cubicBezTo>
                    <a:pt x="300" y="383"/>
                    <a:pt x="298" y="382"/>
                    <a:pt x="299" y="381"/>
                  </a:cubicBezTo>
                  <a:cubicBezTo>
                    <a:pt x="302" y="381"/>
                    <a:pt x="307" y="382"/>
                    <a:pt x="312" y="382"/>
                  </a:cubicBezTo>
                  <a:cubicBezTo>
                    <a:pt x="316" y="382"/>
                    <a:pt x="325" y="381"/>
                    <a:pt x="323" y="377"/>
                  </a:cubicBezTo>
                  <a:cubicBezTo>
                    <a:pt x="312" y="376"/>
                    <a:pt x="298" y="379"/>
                    <a:pt x="286" y="378"/>
                  </a:cubicBezTo>
                  <a:cubicBezTo>
                    <a:pt x="284" y="361"/>
                    <a:pt x="285" y="343"/>
                    <a:pt x="284" y="326"/>
                  </a:cubicBezTo>
                  <a:cubicBezTo>
                    <a:pt x="290" y="325"/>
                    <a:pt x="285" y="322"/>
                    <a:pt x="284" y="321"/>
                  </a:cubicBezTo>
                  <a:cubicBezTo>
                    <a:pt x="284" y="319"/>
                    <a:pt x="287" y="313"/>
                    <a:pt x="287" y="310"/>
                  </a:cubicBezTo>
                  <a:cubicBezTo>
                    <a:pt x="287" y="307"/>
                    <a:pt x="288" y="304"/>
                    <a:pt x="288" y="302"/>
                  </a:cubicBezTo>
                  <a:cubicBezTo>
                    <a:pt x="287" y="300"/>
                    <a:pt x="286" y="298"/>
                    <a:pt x="286" y="296"/>
                  </a:cubicBezTo>
                  <a:cubicBezTo>
                    <a:pt x="285" y="292"/>
                    <a:pt x="286" y="288"/>
                    <a:pt x="287" y="284"/>
                  </a:cubicBezTo>
                  <a:cubicBezTo>
                    <a:pt x="289" y="259"/>
                    <a:pt x="287" y="231"/>
                    <a:pt x="286" y="204"/>
                  </a:cubicBezTo>
                  <a:cubicBezTo>
                    <a:pt x="286" y="193"/>
                    <a:pt x="284" y="180"/>
                    <a:pt x="286" y="168"/>
                  </a:cubicBezTo>
                  <a:cubicBezTo>
                    <a:pt x="287" y="160"/>
                    <a:pt x="287" y="151"/>
                    <a:pt x="287" y="142"/>
                  </a:cubicBezTo>
                  <a:cubicBezTo>
                    <a:pt x="287" y="135"/>
                    <a:pt x="283" y="126"/>
                    <a:pt x="282" y="119"/>
                  </a:cubicBezTo>
                  <a:cubicBezTo>
                    <a:pt x="281" y="112"/>
                    <a:pt x="282" y="104"/>
                    <a:pt x="281" y="97"/>
                  </a:cubicBezTo>
                  <a:cubicBezTo>
                    <a:pt x="280" y="84"/>
                    <a:pt x="280" y="71"/>
                    <a:pt x="278" y="61"/>
                  </a:cubicBezTo>
                  <a:cubicBezTo>
                    <a:pt x="293" y="60"/>
                    <a:pt x="314" y="63"/>
                    <a:pt x="332" y="62"/>
                  </a:cubicBezTo>
                  <a:cubicBezTo>
                    <a:pt x="336" y="62"/>
                    <a:pt x="345" y="63"/>
                    <a:pt x="342" y="57"/>
                  </a:cubicBezTo>
                  <a:close/>
                  <a:moveTo>
                    <a:pt x="53" y="190"/>
                  </a:moveTo>
                  <a:cubicBezTo>
                    <a:pt x="51" y="188"/>
                    <a:pt x="51" y="183"/>
                    <a:pt x="53" y="180"/>
                  </a:cubicBezTo>
                  <a:cubicBezTo>
                    <a:pt x="54" y="183"/>
                    <a:pt x="53" y="187"/>
                    <a:pt x="53" y="190"/>
                  </a:cubicBezTo>
                  <a:close/>
                  <a:moveTo>
                    <a:pt x="235" y="80"/>
                  </a:moveTo>
                  <a:cubicBezTo>
                    <a:pt x="228" y="83"/>
                    <a:pt x="216" y="84"/>
                    <a:pt x="209" y="81"/>
                  </a:cubicBezTo>
                  <a:cubicBezTo>
                    <a:pt x="216" y="78"/>
                    <a:pt x="230" y="70"/>
                    <a:pt x="235" y="80"/>
                  </a:cubicBezTo>
                  <a:close/>
                  <a:moveTo>
                    <a:pt x="260" y="110"/>
                  </a:moveTo>
                  <a:cubicBezTo>
                    <a:pt x="245" y="111"/>
                    <a:pt x="228" y="110"/>
                    <a:pt x="214" y="108"/>
                  </a:cubicBezTo>
                  <a:cubicBezTo>
                    <a:pt x="223" y="104"/>
                    <a:pt x="238" y="100"/>
                    <a:pt x="249" y="99"/>
                  </a:cubicBezTo>
                  <a:cubicBezTo>
                    <a:pt x="253" y="98"/>
                    <a:pt x="257" y="107"/>
                    <a:pt x="260" y="110"/>
                  </a:cubicBezTo>
                  <a:close/>
                  <a:moveTo>
                    <a:pt x="250" y="88"/>
                  </a:moveTo>
                  <a:cubicBezTo>
                    <a:pt x="252" y="89"/>
                    <a:pt x="254" y="90"/>
                    <a:pt x="255" y="92"/>
                  </a:cubicBezTo>
                  <a:cubicBezTo>
                    <a:pt x="252" y="93"/>
                    <a:pt x="251" y="90"/>
                    <a:pt x="250" y="88"/>
                  </a:cubicBezTo>
                  <a:close/>
                  <a:moveTo>
                    <a:pt x="277" y="204"/>
                  </a:moveTo>
                  <a:cubicBezTo>
                    <a:pt x="257" y="203"/>
                    <a:pt x="236" y="206"/>
                    <a:pt x="216" y="203"/>
                  </a:cubicBezTo>
                  <a:cubicBezTo>
                    <a:pt x="232" y="194"/>
                    <a:pt x="255" y="190"/>
                    <a:pt x="278" y="191"/>
                  </a:cubicBezTo>
                  <a:cubicBezTo>
                    <a:pt x="277" y="196"/>
                    <a:pt x="279" y="200"/>
                    <a:pt x="277" y="204"/>
                  </a:cubicBezTo>
                  <a:close/>
                  <a:moveTo>
                    <a:pt x="203" y="347"/>
                  </a:moveTo>
                  <a:cubicBezTo>
                    <a:pt x="202" y="347"/>
                    <a:pt x="201" y="346"/>
                    <a:pt x="199" y="346"/>
                  </a:cubicBezTo>
                  <a:cubicBezTo>
                    <a:pt x="201" y="343"/>
                    <a:pt x="202" y="337"/>
                    <a:pt x="203" y="333"/>
                  </a:cubicBezTo>
                  <a:cubicBezTo>
                    <a:pt x="206" y="334"/>
                    <a:pt x="210" y="334"/>
                    <a:pt x="214" y="335"/>
                  </a:cubicBezTo>
                  <a:cubicBezTo>
                    <a:pt x="210" y="338"/>
                    <a:pt x="199" y="340"/>
                    <a:pt x="203" y="347"/>
                  </a:cubicBezTo>
                  <a:close/>
                  <a:moveTo>
                    <a:pt x="248" y="352"/>
                  </a:moveTo>
                  <a:cubicBezTo>
                    <a:pt x="248" y="353"/>
                    <a:pt x="246" y="354"/>
                    <a:pt x="246" y="353"/>
                  </a:cubicBezTo>
                  <a:cubicBezTo>
                    <a:pt x="247" y="353"/>
                    <a:pt x="247" y="352"/>
                    <a:pt x="248" y="352"/>
                  </a:cubicBezTo>
                  <a:close/>
                  <a:moveTo>
                    <a:pt x="236" y="350"/>
                  </a:moveTo>
                  <a:cubicBezTo>
                    <a:pt x="227" y="352"/>
                    <a:pt x="216" y="356"/>
                    <a:pt x="205" y="354"/>
                  </a:cubicBezTo>
                  <a:cubicBezTo>
                    <a:pt x="206" y="345"/>
                    <a:pt x="221" y="347"/>
                    <a:pt x="230" y="346"/>
                  </a:cubicBezTo>
                  <a:cubicBezTo>
                    <a:pt x="237" y="345"/>
                    <a:pt x="243" y="346"/>
                    <a:pt x="248" y="345"/>
                  </a:cubicBezTo>
                  <a:cubicBezTo>
                    <a:pt x="246" y="350"/>
                    <a:pt x="241" y="348"/>
                    <a:pt x="236" y="350"/>
                  </a:cubicBezTo>
                  <a:close/>
                  <a:moveTo>
                    <a:pt x="257" y="356"/>
                  </a:moveTo>
                  <a:cubicBezTo>
                    <a:pt x="256" y="359"/>
                    <a:pt x="252" y="362"/>
                    <a:pt x="248" y="364"/>
                  </a:cubicBezTo>
                  <a:cubicBezTo>
                    <a:pt x="251" y="361"/>
                    <a:pt x="254" y="359"/>
                    <a:pt x="257" y="356"/>
                  </a:cubicBezTo>
                  <a:close/>
                  <a:moveTo>
                    <a:pt x="223" y="342"/>
                  </a:moveTo>
                  <a:cubicBezTo>
                    <a:pt x="216" y="343"/>
                    <a:pt x="212" y="345"/>
                    <a:pt x="207" y="343"/>
                  </a:cubicBezTo>
                  <a:cubicBezTo>
                    <a:pt x="218" y="331"/>
                    <a:pt x="243" y="335"/>
                    <a:pt x="260" y="335"/>
                  </a:cubicBezTo>
                  <a:cubicBezTo>
                    <a:pt x="257" y="344"/>
                    <a:pt x="235" y="341"/>
                    <a:pt x="223" y="342"/>
                  </a:cubicBezTo>
                  <a:close/>
                  <a:moveTo>
                    <a:pt x="233" y="332"/>
                  </a:moveTo>
                  <a:cubicBezTo>
                    <a:pt x="238" y="331"/>
                    <a:pt x="245" y="330"/>
                    <a:pt x="251" y="329"/>
                  </a:cubicBezTo>
                  <a:cubicBezTo>
                    <a:pt x="239" y="326"/>
                    <a:pt x="228" y="334"/>
                    <a:pt x="216" y="331"/>
                  </a:cubicBezTo>
                  <a:cubicBezTo>
                    <a:pt x="225" y="329"/>
                    <a:pt x="236" y="328"/>
                    <a:pt x="246" y="326"/>
                  </a:cubicBezTo>
                  <a:cubicBezTo>
                    <a:pt x="231" y="325"/>
                    <a:pt x="217" y="328"/>
                    <a:pt x="203" y="330"/>
                  </a:cubicBezTo>
                  <a:cubicBezTo>
                    <a:pt x="204" y="323"/>
                    <a:pt x="201" y="317"/>
                    <a:pt x="200" y="313"/>
                  </a:cubicBezTo>
                  <a:cubicBezTo>
                    <a:pt x="199" y="312"/>
                    <a:pt x="199" y="307"/>
                    <a:pt x="200" y="307"/>
                  </a:cubicBezTo>
                  <a:cubicBezTo>
                    <a:pt x="202" y="307"/>
                    <a:pt x="203" y="308"/>
                    <a:pt x="204" y="308"/>
                  </a:cubicBezTo>
                  <a:cubicBezTo>
                    <a:pt x="210" y="309"/>
                    <a:pt x="216" y="307"/>
                    <a:pt x="223" y="307"/>
                  </a:cubicBezTo>
                  <a:cubicBezTo>
                    <a:pt x="231" y="307"/>
                    <a:pt x="240" y="308"/>
                    <a:pt x="247" y="308"/>
                  </a:cubicBezTo>
                  <a:cubicBezTo>
                    <a:pt x="239" y="309"/>
                    <a:pt x="231" y="310"/>
                    <a:pt x="222" y="312"/>
                  </a:cubicBezTo>
                  <a:cubicBezTo>
                    <a:pt x="217" y="313"/>
                    <a:pt x="210" y="312"/>
                    <a:pt x="207" y="314"/>
                  </a:cubicBezTo>
                  <a:cubicBezTo>
                    <a:pt x="201" y="319"/>
                    <a:pt x="211" y="320"/>
                    <a:pt x="215" y="321"/>
                  </a:cubicBezTo>
                  <a:cubicBezTo>
                    <a:pt x="231" y="324"/>
                    <a:pt x="249" y="322"/>
                    <a:pt x="268" y="325"/>
                  </a:cubicBezTo>
                  <a:cubicBezTo>
                    <a:pt x="264" y="337"/>
                    <a:pt x="244" y="331"/>
                    <a:pt x="233" y="332"/>
                  </a:cubicBezTo>
                  <a:close/>
                  <a:moveTo>
                    <a:pt x="204" y="220"/>
                  </a:moveTo>
                  <a:cubicBezTo>
                    <a:pt x="220" y="223"/>
                    <a:pt x="240" y="221"/>
                    <a:pt x="256" y="226"/>
                  </a:cubicBezTo>
                  <a:cubicBezTo>
                    <a:pt x="238" y="228"/>
                    <a:pt x="221" y="228"/>
                    <a:pt x="203" y="230"/>
                  </a:cubicBezTo>
                  <a:cubicBezTo>
                    <a:pt x="204" y="227"/>
                    <a:pt x="203" y="223"/>
                    <a:pt x="204" y="220"/>
                  </a:cubicBezTo>
                  <a:close/>
                  <a:moveTo>
                    <a:pt x="216" y="101"/>
                  </a:moveTo>
                  <a:cubicBezTo>
                    <a:pt x="214" y="102"/>
                    <a:pt x="212" y="103"/>
                    <a:pt x="209" y="103"/>
                  </a:cubicBezTo>
                  <a:cubicBezTo>
                    <a:pt x="208" y="102"/>
                    <a:pt x="208" y="101"/>
                    <a:pt x="207" y="99"/>
                  </a:cubicBezTo>
                  <a:cubicBezTo>
                    <a:pt x="210" y="100"/>
                    <a:pt x="213" y="100"/>
                    <a:pt x="216" y="101"/>
                  </a:cubicBezTo>
                  <a:close/>
                  <a:moveTo>
                    <a:pt x="208" y="87"/>
                  </a:moveTo>
                  <a:cubicBezTo>
                    <a:pt x="209" y="87"/>
                    <a:pt x="210" y="88"/>
                    <a:pt x="211" y="88"/>
                  </a:cubicBezTo>
                  <a:cubicBezTo>
                    <a:pt x="210" y="88"/>
                    <a:pt x="209" y="89"/>
                    <a:pt x="208" y="89"/>
                  </a:cubicBezTo>
                  <a:cubicBezTo>
                    <a:pt x="208" y="88"/>
                    <a:pt x="208" y="88"/>
                    <a:pt x="208" y="87"/>
                  </a:cubicBezTo>
                  <a:close/>
                  <a:moveTo>
                    <a:pt x="209" y="188"/>
                  </a:moveTo>
                  <a:cubicBezTo>
                    <a:pt x="216" y="191"/>
                    <a:pt x="227" y="189"/>
                    <a:pt x="236" y="190"/>
                  </a:cubicBezTo>
                  <a:cubicBezTo>
                    <a:pt x="233" y="193"/>
                    <a:pt x="227" y="194"/>
                    <a:pt x="222" y="195"/>
                  </a:cubicBezTo>
                  <a:cubicBezTo>
                    <a:pt x="217" y="196"/>
                    <a:pt x="206" y="198"/>
                    <a:pt x="207" y="204"/>
                  </a:cubicBezTo>
                  <a:cubicBezTo>
                    <a:pt x="208" y="208"/>
                    <a:pt x="215" y="208"/>
                    <a:pt x="218" y="208"/>
                  </a:cubicBezTo>
                  <a:cubicBezTo>
                    <a:pt x="214" y="211"/>
                    <a:pt x="208" y="212"/>
                    <a:pt x="204" y="214"/>
                  </a:cubicBezTo>
                  <a:cubicBezTo>
                    <a:pt x="205" y="203"/>
                    <a:pt x="206" y="190"/>
                    <a:pt x="206" y="178"/>
                  </a:cubicBezTo>
                  <a:cubicBezTo>
                    <a:pt x="211" y="179"/>
                    <a:pt x="218" y="177"/>
                    <a:pt x="223" y="178"/>
                  </a:cubicBezTo>
                  <a:cubicBezTo>
                    <a:pt x="219" y="181"/>
                    <a:pt x="208" y="180"/>
                    <a:pt x="207" y="184"/>
                  </a:cubicBezTo>
                  <a:cubicBezTo>
                    <a:pt x="207" y="185"/>
                    <a:pt x="208" y="187"/>
                    <a:pt x="209" y="188"/>
                  </a:cubicBezTo>
                  <a:close/>
                  <a:moveTo>
                    <a:pt x="205" y="159"/>
                  </a:moveTo>
                  <a:cubicBezTo>
                    <a:pt x="210" y="160"/>
                    <a:pt x="216" y="161"/>
                    <a:pt x="221" y="161"/>
                  </a:cubicBezTo>
                  <a:cubicBezTo>
                    <a:pt x="217" y="164"/>
                    <a:pt x="211" y="164"/>
                    <a:pt x="206" y="166"/>
                  </a:cubicBezTo>
                  <a:cubicBezTo>
                    <a:pt x="205" y="164"/>
                    <a:pt x="205" y="161"/>
                    <a:pt x="205" y="159"/>
                  </a:cubicBezTo>
                  <a:close/>
                  <a:moveTo>
                    <a:pt x="210" y="155"/>
                  </a:moveTo>
                  <a:cubicBezTo>
                    <a:pt x="225" y="149"/>
                    <a:pt x="244" y="147"/>
                    <a:pt x="262" y="145"/>
                  </a:cubicBezTo>
                  <a:cubicBezTo>
                    <a:pt x="264" y="148"/>
                    <a:pt x="272" y="157"/>
                    <a:pt x="262" y="157"/>
                  </a:cubicBezTo>
                  <a:cubicBezTo>
                    <a:pt x="247" y="157"/>
                    <a:pt x="224" y="158"/>
                    <a:pt x="210" y="155"/>
                  </a:cubicBezTo>
                  <a:close/>
                  <a:moveTo>
                    <a:pt x="206" y="150"/>
                  </a:moveTo>
                  <a:cubicBezTo>
                    <a:pt x="204" y="148"/>
                    <a:pt x="205" y="144"/>
                    <a:pt x="205" y="141"/>
                  </a:cubicBezTo>
                  <a:cubicBezTo>
                    <a:pt x="206" y="141"/>
                    <a:pt x="211" y="141"/>
                    <a:pt x="212" y="142"/>
                  </a:cubicBezTo>
                  <a:cubicBezTo>
                    <a:pt x="213" y="142"/>
                    <a:pt x="212" y="141"/>
                    <a:pt x="213" y="141"/>
                  </a:cubicBezTo>
                  <a:cubicBezTo>
                    <a:pt x="221" y="142"/>
                    <a:pt x="230" y="143"/>
                    <a:pt x="239" y="143"/>
                  </a:cubicBezTo>
                  <a:cubicBezTo>
                    <a:pt x="228" y="146"/>
                    <a:pt x="217" y="148"/>
                    <a:pt x="206" y="150"/>
                  </a:cubicBezTo>
                  <a:close/>
                  <a:moveTo>
                    <a:pt x="213" y="132"/>
                  </a:moveTo>
                  <a:cubicBezTo>
                    <a:pt x="213" y="130"/>
                    <a:pt x="213" y="127"/>
                    <a:pt x="213" y="126"/>
                  </a:cubicBezTo>
                  <a:cubicBezTo>
                    <a:pt x="222" y="125"/>
                    <a:pt x="236" y="125"/>
                    <a:pt x="246" y="127"/>
                  </a:cubicBezTo>
                  <a:cubicBezTo>
                    <a:pt x="235" y="129"/>
                    <a:pt x="223" y="131"/>
                    <a:pt x="213" y="132"/>
                  </a:cubicBezTo>
                  <a:close/>
                  <a:moveTo>
                    <a:pt x="212" y="117"/>
                  </a:moveTo>
                  <a:cubicBezTo>
                    <a:pt x="212" y="116"/>
                    <a:pt x="212" y="114"/>
                    <a:pt x="211" y="113"/>
                  </a:cubicBezTo>
                  <a:cubicBezTo>
                    <a:pt x="216" y="114"/>
                    <a:pt x="223" y="113"/>
                    <a:pt x="226" y="115"/>
                  </a:cubicBezTo>
                  <a:cubicBezTo>
                    <a:pt x="221" y="116"/>
                    <a:pt x="216" y="118"/>
                    <a:pt x="212" y="117"/>
                  </a:cubicBezTo>
                  <a:close/>
                  <a:moveTo>
                    <a:pt x="210" y="126"/>
                  </a:moveTo>
                  <a:cubicBezTo>
                    <a:pt x="210" y="128"/>
                    <a:pt x="211" y="131"/>
                    <a:pt x="210" y="133"/>
                  </a:cubicBezTo>
                  <a:cubicBezTo>
                    <a:pt x="209" y="134"/>
                    <a:pt x="207" y="134"/>
                    <a:pt x="204" y="134"/>
                  </a:cubicBezTo>
                  <a:cubicBezTo>
                    <a:pt x="204" y="132"/>
                    <a:pt x="204" y="128"/>
                    <a:pt x="204" y="125"/>
                  </a:cubicBezTo>
                  <a:cubicBezTo>
                    <a:pt x="206" y="125"/>
                    <a:pt x="208" y="125"/>
                    <a:pt x="210" y="126"/>
                  </a:cubicBezTo>
                  <a:close/>
                  <a:moveTo>
                    <a:pt x="204" y="236"/>
                  </a:moveTo>
                  <a:cubicBezTo>
                    <a:pt x="211" y="237"/>
                    <a:pt x="218" y="239"/>
                    <a:pt x="226" y="238"/>
                  </a:cubicBezTo>
                  <a:cubicBezTo>
                    <a:pt x="219" y="241"/>
                    <a:pt x="211" y="244"/>
                    <a:pt x="203" y="246"/>
                  </a:cubicBezTo>
                  <a:cubicBezTo>
                    <a:pt x="202" y="242"/>
                    <a:pt x="202" y="239"/>
                    <a:pt x="204" y="236"/>
                  </a:cubicBezTo>
                  <a:close/>
                  <a:moveTo>
                    <a:pt x="271" y="260"/>
                  </a:moveTo>
                  <a:cubicBezTo>
                    <a:pt x="270" y="262"/>
                    <a:pt x="264" y="262"/>
                    <a:pt x="261" y="262"/>
                  </a:cubicBezTo>
                  <a:cubicBezTo>
                    <a:pt x="247" y="262"/>
                    <a:pt x="231" y="260"/>
                    <a:pt x="216" y="260"/>
                  </a:cubicBezTo>
                  <a:cubicBezTo>
                    <a:pt x="228" y="255"/>
                    <a:pt x="243" y="254"/>
                    <a:pt x="259" y="253"/>
                  </a:cubicBezTo>
                  <a:cubicBezTo>
                    <a:pt x="262" y="253"/>
                    <a:pt x="271" y="254"/>
                    <a:pt x="270" y="249"/>
                  </a:cubicBezTo>
                  <a:cubicBezTo>
                    <a:pt x="269" y="247"/>
                    <a:pt x="261" y="249"/>
                    <a:pt x="258" y="249"/>
                  </a:cubicBezTo>
                  <a:cubicBezTo>
                    <a:pt x="243" y="251"/>
                    <a:pt x="225" y="251"/>
                    <a:pt x="210" y="250"/>
                  </a:cubicBezTo>
                  <a:cubicBezTo>
                    <a:pt x="223" y="240"/>
                    <a:pt x="252" y="239"/>
                    <a:pt x="273" y="242"/>
                  </a:cubicBezTo>
                  <a:cubicBezTo>
                    <a:pt x="270" y="246"/>
                    <a:pt x="275" y="257"/>
                    <a:pt x="271" y="260"/>
                  </a:cubicBezTo>
                  <a:close/>
                  <a:moveTo>
                    <a:pt x="272" y="274"/>
                  </a:moveTo>
                  <a:cubicBezTo>
                    <a:pt x="253" y="277"/>
                    <a:pt x="230" y="276"/>
                    <a:pt x="211" y="275"/>
                  </a:cubicBezTo>
                  <a:cubicBezTo>
                    <a:pt x="229" y="269"/>
                    <a:pt x="250" y="268"/>
                    <a:pt x="272" y="266"/>
                  </a:cubicBezTo>
                  <a:cubicBezTo>
                    <a:pt x="272" y="268"/>
                    <a:pt x="273" y="271"/>
                    <a:pt x="272" y="274"/>
                  </a:cubicBezTo>
                  <a:close/>
                  <a:moveTo>
                    <a:pt x="216" y="254"/>
                  </a:moveTo>
                  <a:cubicBezTo>
                    <a:pt x="212" y="256"/>
                    <a:pt x="207" y="257"/>
                    <a:pt x="203" y="258"/>
                  </a:cubicBezTo>
                  <a:cubicBezTo>
                    <a:pt x="199" y="251"/>
                    <a:pt x="212" y="256"/>
                    <a:pt x="216" y="254"/>
                  </a:cubicBezTo>
                  <a:close/>
                  <a:moveTo>
                    <a:pt x="238" y="265"/>
                  </a:moveTo>
                  <a:cubicBezTo>
                    <a:pt x="227" y="268"/>
                    <a:pt x="214" y="269"/>
                    <a:pt x="202" y="271"/>
                  </a:cubicBezTo>
                  <a:cubicBezTo>
                    <a:pt x="201" y="269"/>
                    <a:pt x="201" y="266"/>
                    <a:pt x="202" y="264"/>
                  </a:cubicBezTo>
                  <a:cubicBezTo>
                    <a:pt x="215" y="264"/>
                    <a:pt x="226" y="264"/>
                    <a:pt x="238" y="265"/>
                  </a:cubicBezTo>
                  <a:close/>
                  <a:moveTo>
                    <a:pt x="221" y="280"/>
                  </a:moveTo>
                  <a:cubicBezTo>
                    <a:pt x="215" y="282"/>
                    <a:pt x="208" y="283"/>
                    <a:pt x="201" y="285"/>
                  </a:cubicBezTo>
                  <a:cubicBezTo>
                    <a:pt x="201" y="284"/>
                    <a:pt x="201" y="281"/>
                    <a:pt x="201" y="280"/>
                  </a:cubicBezTo>
                  <a:cubicBezTo>
                    <a:pt x="207" y="279"/>
                    <a:pt x="214" y="280"/>
                    <a:pt x="221" y="280"/>
                  </a:cubicBezTo>
                  <a:close/>
                  <a:moveTo>
                    <a:pt x="201" y="295"/>
                  </a:moveTo>
                  <a:cubicBezTo>
                    <a:pt x="206" y="295"/>
                    <a:pt x="211" y="294"/>
                    <a:pt x="214" y="295"/>
                  </a:cubicBezTo>
                  <a:cubicBezTo>
                    <a:pt x="211" y="297"/>
                    <a:pt x="205" y="297"/>
                    <a:pt x="201" y="299"/>
                  </a:cubicBezTo>
                  <a:cubicBezTo>
                    <a:pt x="200" y="298"/>
                    <a:pt x="201" y="296"/>
                    <a:pt x="201" y="295"/>
                  </a:cubicBezTo>
                  <a:close/>
                  <a:moveTo>
                    <a:pt x="261" y="322"/>
                  </a:moveTo>
                  <a:cubicBezTo>
                    <a:pt x="245" y="321"/>
                    <a:pt x="225" y="321"/>
                    <a:pt x="210" y="317"/>
                  </a:cubicBezTo>
                  <a:cubicBezTo>
                    <a:pt x="228" y="312"/>
                    <a:pt x="248" y="309"/>
                    <a:pt x="268" y="309"/>
                  </a:cubicBezTo>
                  <a:cubicBezTo>
                    <a:pt x="269" y="317"/>
                    <a:pt x="270" y="322"/>
                    <a:pt x="261" y="322"/>
                  </a:cubicBezTo>
                  <a:close/>
                  <a:moveTo>
                    <a:pt x="212" y="306"/>
                  </a:moveTo>
                  <a:cubicBezTo>
                    <a:pt x="209" y="306"/>
                    <a:pt x="204" y="305"/>
                    <a:pt x="202" y="304"/>
                  </a:cubicBezTo>
                  <a:cubicBezTo>
                    <a:pt x="214" y="296"/>
                    <a:pt x="230" y="295"/>
                    <a:pt x="247" y="294"/>
                  </a:cubicBezTo>
                  <a:cubicBezTo>
                    <a:pt x="254" y="294"/>
                    <a:pt x="263" y="295"/>
                    <a:pt x="271" y="294"/>
                  </a:cubicBezTo>
                  <a:cubicBezTo>
                    <a:pt x="273" y="293"/>
                    <a:pt x="274" y="293"/>
                    <a:pt x="274" y="292"/>
                  </a:cubicBezTo>
                  <a:cubicBezTo>
                    <a:pt x="276" y="295"/>
                    <a:pt x="274" y="300"/>
                    <a:pt x="274" y="304"/>
                  </a:cubicBezTo>
                  <a:cubicBezTo>
                    <a:pt x="253" y="305"/>
                    <a:pt x="232" y="305"/>
                    <a:pt x="212" y="306"/>
                  </a:cubicBezTo>
                  <a:close/>
                  <a:moveTo>
                    <a:pt x="275" y="291"/>
                  </a:moveTo>
                  <a:cubicBezTo>
                    <a:pt x="272" y="284"/>
                    <a:pt x="266" y="288"/>
                    <a:pt x="261" y="289"/>
                  </a:cubicBezTo>
                  <a:cubicBezTo>
                    <a:pt x="261" y="284"/>
                    <a:pt x="256" y="289"/>
                    <a:pt x="252" y="289"/>
                  </a:cubicBezTo>
                  <a:cubicBezTo>
                    <a:pt x="238" y="292"/>
                    <a:pt x="218" y="290"/>
                    <a:pt x="203" y="290"/>
                  </a:cubicBezTo>
                  <a:cubicBezTo>
                    <a:pt x="223" y="281"/>
                    <a:pt x="249" y="279"/>
                    <a:pt x="274" y="279"/>
                  </a:cubicBezTo>
                  <a:cubicBezTo>
                    <a:pt x="275" y="282"/>
                    <a:pt x="275" y="287"/>
                    <a:pt x="275" y="291"/>
                  </a:cubicBezTo>
                  <a:close/>
                  <a:moveTo>
                    <a:pt x="276" y="247"/>
                  </a:moveTo>
                  <a:cubicBezTo>
                    <a:pt x="277" y="251"/>
                    <a:pt x="276" y="256"/>
                    <a:pt x="276" y="260"/>
                  </a:cubicBezTo>
                  <a:cubicBezTo>
                    <a:pt x="274" y="257"/>
                    <a:pt x="275" y="251"/>
                    <a:pt x="276" y="247"/>
                  </a:cubicBezTo>
                  <a:close/>
                  <a:moveTo>
                    <a:pt x="276" y="237"/>
                  </a:moveTo>
                  <a:cubicBezTo>
                    <a:pt x="257" y="237"/>
                    <a:pt x="234" y="234"/>
                    <a:pt x="216" y="234"/>
                  </a:cubicBezTo>
                  <a:cubicBezTo>
                    <a:pt x="231" y="231"/>
                    <a:pt x="252" y="230"/>
                    <a:pt x="268" y="228"/>
                  </a:cubicBezTo>
                  <a:cubicBezTo>
                    <a:pt x="270" y="228"/>
                    <a:pt x="273" y="229"/>
                    <a:pt x="273" y="226"/>
                  </a:cubicBezTo>
                  <a:cubicBezTo>
                    <a:pt x="273" y="222"/>
                    <a:pt x="259" y="221"/>
                    <a:pt x="256" y="221"/>
                  </a:cubicBezTo>
                  <a:cubicBezTo>
                    <a:pt x="242" y="219"/>
                    <a:pt x="226" y="218"/>
                    <a:pt x="213" y="216"/>
                  </a:cubicBezTo>
                  <a:cubicBezTo>
                    <a:pt x="229" y="208"/>
                    <a:pt x="257" y="210"/>
                    <a:pt x="277" y="211"/>
                  </a:cubicBezTo>
                  <a:cubicBezTo>
                    <a:pt x="277" y="219"/>
                    <a:pt x="277" y="229"/>
                    <a:pt x="276" y="237"/>
                  </a:cubicBezTo>
                  <a:close/>
                  <a:moveTo>
                    <a:pt x="278" y="185"/>
                  </a:moveTo>
                  <a:cubicBezTo>
                    <a:pt x="259" y="186"/>
                    <a:pt x="239" y="187"/>
                    <a:pt x="221" y="185"/>
                  </a:cubicBezTo>
                  <a:cubicBezTo>
                    <a:pt x="238" y="179"/>
                    <a:pt x="257" y="177"/>
                    <a:pt x="278" y="177"/>
                  </a:cubicBezTo>
                  <a:cubicBezTo>
                    <a:pt x="278" y="179"/>
                    <a:pt x="278" y="183"/>
                    <a:pt x="278" y="185"/>
                  </a:cubicBezTo>
                  <a:close/>
                  <a:moveTo>
                    <a:pt x="278" y="171"/>
                  </a:moveTo>
                  <a:cubicBezTo>
                    <a:pt x="261" y="173"/>
                    <a:pt x="243" y="174"/>
                    <a:pt x="226" y="174"/>
                  </a:cubicBezTo>
                  <a:cubicBezTo>
                    <a:pt x="220" y="173"/>
                    <a:pt x="211" y="175"/>
                    <a:pt x="206" y="172"/>
                  </a:cubicBezTo>
                  <a:cubicBezTo>
                    <a:pt x="209" y="168"/>
                    <a:pt x="214" y="169"/>
                    <a:pt x="218" y="167"/>
                  </a:cubicBezTo>
                  <a:cubicBezTo>
                    <a:pt x="235" y="163"/>
                    <a:pt x="257" y="160"/>
                    <a:pt x="277" y="163"/>
                  </a:cubicBezTo>
                  <a:cubicBezTo>
                    <a:pt x="277" y="165"/>
                    <a:pt x="278" y="169"/>
                    <a:pt x="278" y="171"/>
                  </a:cubicBezTo>
                  <a:close/>
                  <a:moveTo>
                    <a:pt x="271" y="157"/>
                  </a:moveTo>
                  <a:cubicBezTo>
                    <a:pt x="271" y="152"/>
                    <a:pt x="269" y="148"/>
                    <a:pt x="266" y="145"/>
                  </a:cubicBezTo>
                  <a:cubicBezTo>
                    <a:pt x="268" y="145"/>
                    <a:pt x="270" y="144"/>
                    <a:pt x="271" y="145"/>
                  </a:cubicBezTo>
                  <a:cubicBezTo>
                    <a:pt x="272" y="149"/>
                    <a:pt x="275" y="153"/>
                    <a:pt x="275" y="157"/>
                  </a:cubicBezTo>
                  <a:cubicBezTo>
                    <a:pt x="274" y="157"/>
                    <a:pt x="272" y="157"/>
                    <a:pt x="271" y="157"/>
                  </a:cubicBezTo>
                  <a:close/>
                  <a:moveTo>
                    <a:pt x="219" y="136"/>
                  </a:moveTo>
                  <a:cubicBezTo>
                    <a:pt x="232" y="134"/>
                    <a:pt x="251" y="130"/>
                    <a:pt x="264" y="129"/>
                  </a:cubicBezTo>
                  <a:cubicBezTo>
                    <a:pt x="268" y="128"/>
                    <a:pt x="270" y="136"/>
                    <a:pt x="270" y="139"/>
                  </a:cubicBezTo>
                  <a:cubicBezTo>
                    <a:pt x="253" y="138"/>
                    <a:pt x="234" y="141"/>
                    <a:pt x="219" y="136"/>
                  </a:cubicBezTo>
                  <a:close/>
                  <a:moveTo>
                    <a:pt x="226" y="121"/>
                  </a:moveTo>
                  <a:cubicBezTo>
                    <a:pt x="237" y="118"/>
                    <a:pt x="252" y="116"/>
                    <a:pt x="264" y="115"/>
                  </a:cubicBezTo>
                  <a:cubicBezTo>
                    <a:pt x="265" y="117"/>
                    <a:pt x="265" y="120"/>
                    <a:pt x="265" y="123"/>
                  </a:cubicBezTo>
                  <a:cubicBezTo>
                    <a:pt x="253" y="123"/>
                    <a:pt x="239" y="121"/>
                    <a:pt x="226" y="121"/>
                  </a:cubicBezTo>
                  <a:close/>
                  <a:moveTo>
                    <a:pt x="256" y="97"/>
                  </a:moveTo>
                  <a:cubicBezTo>
                    <a:pt x="262" y="97"/>
                    <a:pt x="262" y="103"/>
                    <a:pt x="265" y="106"/>
                  </a:cubicBezTo>
                  <a:cubicBezTo>
                    <a:pt x="261" y="104"/>
                    <a:pt x="258" y="101"/>
                    <a:pt x="256" y="97"/>
                  </a:cubicBezTo>
                  <a:close/>
                  <a:moveTo>
                    <a:pt x="231" y="96"/>
                  </a:moveTo>
                  <a:cubicBezTo>
                    <a:pt x="224" y="97"/>
                    <a:pt x="217" y="96"/>
                    <a:pt x="212" y="95"/>
                  </a:cubicBezTo>
                  <a:cubicBezTo>
                    <a:pt x="218" y="90"/>
                    <a:pt x="233" y="88"/>
                    <a:pt x="241" y="86"/>
                  </a:cubicBezTo>
                  <a:cubicBezTo>
                    <a:pt x="242" y="86"/>
                    <a:pt x="247" y="92"/>
                    <a:pt x="247" y="93"/>
                  </a:cubicBezTo>
                  <a:cubicBezTo>
                    <a:pt x="246" y="95"/>
                    <a:pt x="234" y="96"/>
                    <a:pt x="231" y="96"/>
                  </a:cubicBezTo>
                  <a:close/>
                  <a:moveTo>
                    <a:pt x="226" y="67"/>
                  </a:moveTo>
                  <a:cubicBezTo>
                    <a:pt x="219" y="66"/>
                    <a:pt x="208" y="65"/>
                    <a:pt x="203" y="61"/>
                  </a:cubicBezTo>
                  <a:cubicBezTo>
                    <a:pt x="212" y="61"/>
                    <a:pt x="221" y="63"/>
                    <a:pt x="226" y="67"/>
                  </a:cubicBezTo>
                  <a:close/>
                  <a:moveTo>
                    <a:pt x="220" y="72"/>
                  </a:moveTo>
                  <a:cubicBezTo>
                    <a:pt x="216" y="74"/>
                    <a:pt x="211" y="74"/>
                    <a:pt x="207" y="76"/>
                  </a:cubicBezTo>
                  <a:cubicBezTo>
                    <a:pt x="205" y="73"/>
                    <a:pt x="204" y="70"/>
                    <a:pt x="203" y="67"/>
                  </a:cubicBezTo>
                  <a:cubicBezTo>
                    <a:pt x="208" y="68"/>
                    <a:pt x="214" y="70"/>
                    <a:pt x="220" y="72"/>
                  </a:cubicBezTo>
                  <a:close/>
                  <a:moveTo>
                    <a:pt x="204" y="92"/>
                  </a:moveTo>
                  <a:cubicBezTo>
                    <a:pt x="202" y="92"/>
                    <a:pt x="201" y="86"/>
                    <a:pt x="202" y="84"/>
                  </a:cubicBezTo>
                  <a:cubicBezTo>
                    <a:pt x="206" y="83"/>
                    <a:pt x="206" y="92"/>
                    <a:pt x="204" y="92"/>
                  </a:cubicBezTo>
                  <a:close/>
                  <a:moveTo>
                    <a:pt x="201" y="69"/>
                  </a:moveTo>
                  <a:cubicBezTo>
                    <a:pt x="203" y="70"/>
                    <a:pt x="206" y="77"/>
                    <a:pt x="201" y="78"/>
                  </a:cubicBezTo>
                  <a:cubicBezTo>
                    <a:pt x="201" y="75"/>
                    <a:pt x="201" y="72"/>
                    <a:pt x="201" y="69"/>
                  </a:cubicBezTo>
                  <a:close/>
                  <a:moveTo>
                    <a:pt x="201" y="97"/>
                  </a:moveTo>
                  <a:cubicBezTo>
                    <a:pt x="206" y="100"/>
                    <a:pt x="200" y="108"/>
                    <a:pt x="203" y="113"/>
                  </a:cubicBezTo>
                  <a:cubicBezTo>
                    <a:pt x="205" y="112"/>
                    <a:pt x="204" y="110"/>
                    <a:pt x="205" y="110"/>
                  </a:cubicBezTo>
                  <a:cubicBezTo>
                    <a:pt x="209" y="112"/>
                    <a:pt x="210" y="120"/>
                    <a:pt x="203" y="120"/>
                  </a:cubicBezTo>
                  <a:cubicBezTo>
                    <a:pt x="202" y="113"/>
                    <a:pt x="200" y="105"/>
                    <a:pt x="201" y="97"/>
                  </a:cubicBezTo>
                  <a:close/>
                  <a:moveTo>
                    <a:pt x="200" y="132"/>
                  </a:moveTo>
                  <a:cubicBezTo>
                    <a:pt x="200" y="137"/>
                    <a:pt x="204" y="147"/>
                    <a:pt x="200" y="152"/>
                  </a:cubicBezTo>
                  <a:cubicBezTo>
                    <a:pt x="199" y="146"/>
                    <a:pt x="200" y="137"/>
                    <a:pt x="200" y="132"/>
                  </a:cubicBezTo>
                  <a:close/>
                  <a:moveTo>
                    <a:pt x="200" y="157"/>
                  </a:moveTo>
                  <a:cubicBezTo>
                    <a:pt x="203" y="158"/>
                    <a:pt x="204" y="168"/>
                    <a:pt x="200" y="169"/>
                  </a:cubicBezTo>
                  <a:cubicBezTo>
                    <a:pt x="200" y="165"/>
                    <a:pt x="200" y="160"/>
                    <a:pt x="200" y="157"/>
                  </a:cubicBezTo>
                  <a:close/>
                  <a:moveTo>
                    <a:pt x="200" y="175"/>
                  </a:moveTo>
                  <a:cubicBezTo>
                    <a:pt x="204" y="176"/>
                    <a:pt x="203" y="186"/>
                    <a:pt x="203" y="192"/>
                  </a:cubicBezTo>
                  <a:cubicBezTo>
                    <a:pt x="202" y="204"/>
                    <a:pt x="202" y="217"/>
                    <a:pt x="201" y="229"/>
                  </a:cubicBezTo>
                  <a:cubicBezTo>
                    <a:pt x="201" y="230"/>
                    <a:pt x="201" y="232"/>
                    <a:pt x="199" y="232"/>
                  </a:cubicBezTo>
                  <a:cubicBezTo>
                    <a:pt x="200" y="212"/>
                    <a:pt x="199" y="194"/>
                    <a:pt x="200" y="175"/>
                  </a:cubicBezTo>
                  <a:close/>
                  <a:moveTo>
                    <a:pt x="199" y="234"/>
                  </a:moveTo>
                  <a:cubicBezTo>
                    <a:pt x="203" y="238"/>
                    <a:pt x="199" y="245"/>
                    <a:pt x="199" y="250"/>
                  </a:cubicBezTo>
                  <a:cubicBezTo>
                    <a:pt x="199" y="245"/>
                    <a:pt x="198" y="239"/>
                    <a:pt x="199" y="234"/>
                  </a:cubicBezTo>
                  <a:close/>
                  <a:moveTo>
                    <a:pt x="195" y="64"/>
                  </a:moveTo>
                  <a:cubicBezTo>
                    <a:pt x="197" y="64"/>
                    <a:pt x="197" y="66"/>
                    <a:pt x="197" y="69"/>
                  </a:cubicBezTo>
                  <a:cubicBezTo>
                    <a:pt x="195" y="69"/>
                    <a:pt x="194" y="66"/>
                    <a:pt x="195" y="64"/>
                  </a:cubicBezTo>
                  <a:close/>
                  <a:moveTo>
                    <a:pt x="194" y="76"/>
                  </a:moveTo>
                  <a:cubicBezTo>
                    <a:pt x="196" y="76"/>
                    <a:pt x="196" y="79"/>
                    <a:pt x="196" y="81"/>
                  </a:cubicBezTo>
                  <a:cubicBezTo>
                    <a:pt x="195" y="80"/>
                    <a:pt x="193" y="78"/>
                    <a:pt x="194" y="76"/>
                  </a:cubicBezTo>
                  <a:close/>
                  <a:moveTo>
                    <a:pt x="196" y="101"/>
                  </a:moveTo>
                  <a:cubicBezTo>
                    <a:pt x="196" y="103"/>
                    <a:pt x="195" y="103"/>
                    <a:pt x="195" y="105"/>
                  </a:cubicBezTo>
                  <a:cubicBezTo>
                    <a:pt x="193" y="104"/>
                    <a:pt x="194" y="101"/>
                    <a:pt x="196" y="101"/>
                  </a:cubicBezTo>
                  <a:close/>
                  <a:moveTo>
                    <a:pt x="190" y="222"/>
                  </a:moveTo>
                  <a:cubicBezTo>
                    <a:pt x="191" y="229"/>
                    <a:pt x="191" y="233"/>
                    <a:pt x="191" y="239"/>
                  </a:cubicBezTo>
                  <a:cubicBezTo>
                    <a:pt x="194" y="266"/>
                    <a:pt x="192" y="291"/>
                    <a:pt x="190" y="314"/>
                  </a:cubicBezTo>
                  <a:cubicBezTo>
                    <a:pt x="190" y="315"/>
                    <a:pt x="190" y="315"/>
                    <a:pt x="189" y="314"/>
                  </a:cubicBezTo>
                  <a:cubicBezTo>
                    <a:pt x="190" y="327"/>
                    <a:pt x="183" y="345"/>
                    <a:pt x="176" y="353"/>
                  </a:cubicBezTo>
                  <a:cubicBezTo>
                    <a:pt x="175" y="354"/>
                    <a:pt x="172" y="357"/>
                    <a:pt x="173" y="358"/>
                  </a:cubicBezTo>
                  <a:cubicBezTo>
                    <a:pt x="174" y="360"/>
                    <a:pt x="179" y="356"/>
                    <a:pt x="180" y="356"/>
                  </a:cubicBezTo>
                  <a:cubicBezTo>
                    <a:pt x="186" y="349"/>
                    <a:pt x="190" y="336"/>
                    <a:pt x="193" y="325"/>
                  </a:cubicBezTo>
                  <a:cubicBezTo>
                    <a:pt x="195" y="338"/>
                    <a:pt x="192" y="352"/>
                    <a:pt x="183" y="356"/>
                  </a:cubicBezTo>
                  <a:cubicBezTo>
                    <a:pt x="178" y="359"/>
                    <a:pt x="171" y="364"/>
                    <a:pt x="164" y="363"/>
                  </a:cubicBezTo>
                  <a:cubicBezTo>
                    <a:pt x="161" y="363"/>
                    <a:pt x="154" y="359"/>
                    <a:pt x="150" y="357"/>
                  </a:cubicBezTo>
                  <a:cubicBezTo>
                    <a:pt x="149" y="356"/>
                    <a:pt x="146" y="352"/>
                    <a:pt x="145" y="350"/>
                  </a:cubicBezTo>
                  <a:cubicBezTo>
                    <a:pt x="143" y="344"/>
                    <a:pt x="145" y="335"/>
                    <a:pt x="146" y="332"/>
                  </a:cubicBezTo>
                  <a:cubicBezTo>
                    <a:pt x="147" y="331"/>
                    <a:pt x="150" y="329"/>
                    <a:pt x="150" y="328"/>
                  </a:cubicBezTo>
                  <a:cubicBezTo>
                    <a:pt x="149" y="324"/>
                    <a:pt x="144" y="328"/>
                    <a:pt x="143" y="329"/>
                  </a:cubicBezTo>
                  <a:cubicBezTo>
                    <a:pt x="140" y="309"/>
                    <a:pt x="170" y="301"/>
                    <a:pt x="185" y="310"/>
                  </a:cubicBezTo>
                  <a:cubicBezTo>
                    <a:pt x="185" y="310"/>
                    <a:pt x="185" y="310"/>
                    <a:pt x="185" y="310"/>
                  </a:cubicBezTo>
                  <a:cubicBezTo>
                    <a:pt x="175" y="299"/>
                    <a:pt x="150" y="304"/>
                    <a:pt x="143" y="314"/>
                  </a:cubicBezTo>
                  <a:cubicBezTo>
                    <a:pt x="140" y="307"/>
                    <a:pt x="147" y="304"/>
                    <a:pt x="152" y="303"/>
                  </a:cubicBezTo>
                  <a:cubicBezTo>
                    <a:pt x="162" y="301"/>
                    <a:pt x="174" y="302"/>
                    <a:pt x="183" y="302"/>
                  </a:cubicBezTo>
                  <a:cubicBezTo>
                    <a:pt x="172" y="299"/>
                    <a:pt x="155" y="299"/>
                    <a:pt x="143" y="302"/>
                  </a:cubicBezTo>
                  <a:cubicBezTo>
                    <a:pt x="140" y="249"/>
                    <a:pt x="142" y="191"/>
                    <a:pt x="142" y="135"/>
                  </a:cubicBezTo>
                  <a:cubicBezTo>
                    <a:pt x="158" y="144"/>
                    <a:pt x="181" y="135"/>
                    <a:pt x="190" y="124"/>
                  </a:cubicBezTo>
                  <a:cubicBezTo>
                    <a:pt x="190" y="154"/>
                    <a:pt x="191" y="181"/>
                    <a:pt x="192" y="209"/>
                  </a:cubicBezTo>
                  <a:cubicBezTo>
                    <a:pt x="186" y="209"/>
                    <a:pt x="190" y="216"/>
                    <a:pt x="190" y="222"/>
                  </a:cubicBezTo>
                  <a:close/>
                  <a:moveTo>
                    <a:pt x="191" y="356"/>
                  </a:moveTo>
                  <a:cubicBezTo>
                    <a:pt x="189" y="358"/>
                    <a:pt x="187" y="364"/>
                    <a:pt x="184" y="363"/>
                  </a:cubicBezTo>
                  <a:cubicBezTo>
                    <a:pt x="180" y="363"/>
                    <a:pt x="189" y="356"/>
                    <a:pt x="191" y="356"/>
                  </a:cubicBezTo>
                  <a:close/>
                  <a:moveTo>
                    <a:pt x="155" y="372"/>
                  </a:moveTo>
                  <a:cubicBezTo>
                    <a:pt x="152" y="373"/>
                    <a:pt x="146" y="372"/>
                    <a:pt x="143" y="370"/>
                  </a:cubicBezTo>
                  <a:cubicBezTo>
                    <a:pt x="147" y="370"/>
                    <a:pt x="152" y="371"/>
                    <a:pt x="155" y="372"/>
                  </a:cubicBezTo>
                  <a:close/>
                  <a:moveTo>
                    <a:pt x="143" y="355"/>
                  </a:moveTo>
                  <a:cubicBezTo>
                    <a:pt x="144" y="356"/>
                    <a:pt x="145" y="358"/>
                    <a:pt x="146" y="359"/>
                  </a:cubicBezTo>
                  <a:cubicBezTo>
                    <a:pt x="143" y="360"/>
                    <a:pt x="142" y="358"/>
                    <a:pt x="143" y="355"/>
                  </a:cubicBezTo>
                  <a:close/>
                  <a:moveTo>
                    <a:pt x="142" y="116"/>
                  </a:moveTo>
                  <a:cubicBezTo>
                    <a:pt x="149" y="124"/>
                    <a:pt x="160" y="130"/>
                    <a:pt x="173" y="130"/>
                  </a:cubicBezTo>
                  <a:cubicBezTo>
                    <a:pt x="167" y="134"/>
                    <a:pt x="146" y="139"/>
                    <a:pt x="143" y="129"/>
                  </a:cubicBezTo>
                  <a:cubicBezTo>
                    <a:pt x="141" y="125"/>
                    <a:pt x="143" y="120"/>
                    <a:pt x="142" y="116"/>
                  </a:cubicBezTo>
                  <a:close/>
                  <a:moveTo>
                    <a:pt x="188" y="51"/>
                  </a:moveTo>
                  <a:cubicBezTo>
                    <a:pt x="186" y="52"/>
                    <a:pt x="186" y="51"/>
                    <a:pt x="184" y="51"/>
                  </a:cubicBezTo>
                  <a:cubicBezTo>
                    <a:pt x="185" y="50"/>
                    <a:pt x="188" y="50"/>
                    <a:pt x="188" y="51"/>
                  </a:cubicBezTo>
                  <a:close/>
                  <a:moveTo>
                    <a:pt x="188" y="55"/>
                  </a:moveTo>
                  <a:cubicBezTo>
                    <a:pt x="187" y="56"/>
                    <a:pt x="185" y="55"/>
                    <a:pt x="183" y="55"/>
                  </a:cubicBezTo>
                  <a:cubicBezTo>
                    <a:pt x="185" y="54"/>
                    <a:pt x="187" y="54"/>
                    <a:pt x="188" y="55"/>
                  </a:cubicBezTo>
                  <a:close/>
                  <a:moveTo>
                    <a:pt x="188" y="62"/>
                  </a:moveTo>
                  <a:cubicBezTo>
                    <a:pt x="181" y="61"/>
                    <a:pt x="170" y="62"/>
                    <a:pt x="166" y="59"/>
                  </a:cubicBezTo>
                  <a:cubicBezTo>
                    <a:pt x="174" y="59"/>
                    <a:pt x="184" y="59"/>
                    <a:pt x="188" y="62"/>
                  </a:cubicBezTo>
                  <a:close/>
                  <a:moveTo>
                    <a:pt x="174" y="65"/>
                  </a:moveTo>
                  <a:cubicBezTo>
                    <a:pt x="179" y="64"/>
                    <a:pt x="184" y="65"/>
                    <a:pt x="188" y="67"/>
                  </a:cubicBezTo>
                  <a:cubicBezTo>
                    <a:pt x="188" y="70"/>
                    <a:pt x="188" y="70"/>
                    <a:pt x="188" y="70"/>
                  </a:cubicBezTo>
                  <a:cubicBezTo>
                    <a:pt x="184" y="67"/>
                    <a:pt x="176" y="69"/>
                    <a:pt x="174" y="65"/>
                  </a:cubicBezTo>
                  <a:close/>
                  <a:moveTo>
                    <a:pt x="180" y="75"/>
                  </a:moveTo>
                  <a:cubicBezTo>
                    <a:pt x="176" y="76"/>
                    <a:pt x="172" y="75"/>
                    <a:pt x="169" y="74"/>
                  </a:cubicBezTo>
                  <a:cubicBezTo>
                    <a:pt x="171" y="72"/>
                    <a:pt x="179" y="71"/>
                    <a:pt x="180" y="75"/>
                  </a:cubicBezTo>
                  <a:close/>
                  <a:moveTo>
                    <a:pt x="159" y="46"/>
                  </a:moveTo>
                  <a:cubicBezTo>
                    <a:pt x="162" y="45"/>
                    <a:pt x="166" y="46"/>
                    <a:pt x="169" y="46"/>
                  </a:cubicBezTo>
                  <a:cubicBezTo>
                    <a:pt x="166" y="48"/>
                    <a:pt x="162" y="48"/>
                    <a:pt x="159" y="49"/>
                  </a:cubicBezTo>
                  <a:cubicBezTo>
                    <a:pt x="159" y="48"/>
                    <a:pt x="159" y="47"/>
                    <a:pt x="159" y="46"/>
                  </a:cubicBezTo>
                  <a:close/>
                  <a:moveTo>
                    <a:pt x="153" y="50"/>
                  </a:moveTo>
                  <a:cubicBezTo>
                    <a:pt x="150" y="52"/>
                    <a:pt x="146" y="53"/>
                    <a:pt x="142" y="54"/>
                  </a:cubicBezTo>
                  <a:cubicBezTo>
                    <a:pt x="142" y="53"/>
                    <a:pt x="142" y="52"/>
                    <a:pt x="142" y="50"/>
                  </a:cubicBezTo>
                  <a:cubicBezTo>
                    <a:pt x="145" y="50"/>
                    <a:pt x="149" y="49"/>
                    <a:pt x="153" y="50"/>
                  </a:cubicBezTo>
                  <a:close/>
                  <a:moveTo>
                    <a:pt x="142" y="64"/>
                  </a:moveTo>
                  <a:cubicBezTo>
                    <a:pt x="144" y="63"/>
                    <a:pt x="145" y="63"/>
                    <a:pt x="147" y="63"/>
                  </a:cubicBezTo>
                  <a:cubicBezTo>
                    <a:pt x="146" y="65"/>
                    <a:pt x="145" y="67"/>
                    <a:pt x="142" y="68"/>
                  </a:cubicBezTo>
                  <a:cubicBezTo>
                    <a:pt x="142" y="67"/>
                    <a:pt x="142" y="65"/>
                    <a:pt x="142" y="64"/>
                  </a:cubicBezTo>
                  <a:close/>
                  <a:moveTo>
                    <a:pt x="144" y="93"/>
                  </a:moveTo>
                  <a:cubicBezTo>
                    <a:pt x="154" y="94"/>
                    <a:pt x="162" y="90"/>
                    <a:pt x="167" y="85"/>
                  </a:cubicBezTo>
                  <a:cubicBezTo>
                    <a:pt x="159" y="84"/>
                    <a:pt x="154" y="91"/>
                    <a:pt x="146" y="89"/>
                  </a:cubicBezTo>
                  <a:cubicBezTo>
                    <a:pt x="150" y="73"/>
                    <a:pt x="178" y="79"/>
                    <a:pt x="190" y="83"/>
                  </a:cubicBezTo>
                  <a:cubicBezTo>
                    <a:pt x="189" y="87"/>
                    <a:pt x="192" y="93"/>
                    <a:pt x="190" y="96"/>
                  </a:cubicBezTo>
                  <a:cubicBezTo>
                    <a:pt x="190" y="97"/>
                    <a:pt x="188" y="96"/>
                    <a:pt x="188" y="97"/>
                  </a:cubicBezTo>
                  <a:cubicBezTo>
                    <a:pt x="187" y="99"/>
                    <a:pt x="189" y="103"/>
                    <a:pt x="190" y="105"/>
                  </a:cubicBezTo>
                  <a:cubicBezTo>
                    <a:pt x="192" y="124"/>
                    <a:pt x="174" y="130"/>
                    <a:pt x="158" y="124"/>
                  </a:cubicBezTo>
                  <a:cubicBezTo>
                    <a:pt x="148" y="121"/>
                    <a:pt x="135" y="107"/>
                    <a:pt x="144" y="93"/>
                  </a:cubicBezTo>
                  <a:close/>
                  <a:moveTo>
                    <a:pt x="139" y="275"/>
                  </a:moveTo>
                  <a:cubicBezTo>
                    <a:pt x="137" y="273"/>
                    <a:pt x="138" y="268"/>
                    <a:pt x="139" y="266"/>
                  </a:cubicBezTo>
                  <a:cubicBezTo>
                    <a:pt x="140" y="268"/>
                    <a:pt x="140" y="273"/>
                    <a:pt x="139" y="275"/>
                  </a:cubicBezTo>
                  <a:close/>
                  <a:moveTo>
                    <a:pt x="137" y="253"/>
                  </a:moveTo>
                  <a:cubicBezTo>
                    <a:pt x="136" y="237"/>
                    <a:pt x="137" y="220"/>
                    <a:pt x="138" y="205"/>
                  </a:cubicBezTo>
                  <a:cubicBezTo>
                    <a:pt x="139" y="220"/>
                    <a:pt x="139" y="238"/>
                    <a:pt x="137" y="253"/>
                  </a:cubicBezTo>
                  <a:close/>
                  <a:moveTo>
                    <a:pt x="138" y="203"/>
                  </a:moveTo>
                  <a:cubicBezTo>
                    <a:pt x="137" y="199"/>
                    <a:pt x="138" y="194"/>
                    <a:pt x="138" y="190"/>
                  </a:cubicBezTo>
                  <a:cubicBezTo>
                    <a:pt x="140" y="194"/>
                    <a:pt x="139" y="199"/>
                    <a:pt x="138" y="203"/>
                  </a:cubicBezTo>
                  <a:close/>
                  <a:moveTo>
                    <a:pt x="138" y="181"/>
                  </a:moveTo>
                  <a:cubicBezTo>
                    <a:pt x="136" y="170"/>
                    <a:pt x="137" y="156"/>
                    <a:pt x="136" y="144"/>
                  </a:cubicBezTo>
                  <a:cubicBezTo>
                    <a:pt x="137" y="143"/>
                    <a:pt x="138" y="143"/>
                    <a:pt x="139" y="142"/>
                  </a:cubicBezTo>
                  <a:cubicBezTo>
                    <a:pt x="139" y="155"/>
                    <a:pt x="138" y="168"/>
                    <a:pt x="138" y="181"/>
                  </a:cubicBezTo>
                  <a:close/>
                  <a:moveTo>
                    <a:pt x="138" y="69"/>
                  </a:moveTo>
                  <a:cubicBezTo>
                    <a:pt x="135" y="69"/>
                    <a:pt x="133" y="70"/>
                    <a:pt x="130" y="69"/>
                  </a:cubicBezTo>
                  <a:cubicBezTo>
                    <a:pt x="133" y="67"/>
                    <a:pt x="135" y="66"/>
                    <a:pt x="139" y="65"/>
                  </a:cubicBezTo>
                  <a:cubicBezTo>
                    <a:pt x="139" y="66"/>
                    <a:pt x="139" y="68"/>
                    <a:pt x="138" y="69"/>
                  </a:cubicBezTo>
                  <a:close/>
                  <a:moveTo>
                    <a:pt x="138" y="51"/>
                  </a:moveTo>
                  <a:cubicBezTo>
                    <a:pt x="138" y="52"/>
                    <a:pt x="138" y="52"/>
                    <a:pt x="138" y="53"/>
                  </a:cubicBezTo>
                  <a:cubicBezTo>
                    <a:pt x="136" y="54"/>
                    <a:pt x="130" y="54"/>
                    <a:pt x="127" y="54"/>
                  </a:cubicBezTo>
                  <a:cubicBezTo>
                    <a:pt x="129" y="52"/>
                    <a:pt x="134" y="52"/>
                    <a:pt x="138" y="51"/>
                  </a:cubicBezTo>
                  <a:close/>
                  <a:moveTo>
                    <a:pt x="119" y="57"/>
                  </a:moveTo>
                  <a:cubicBezTo>
                    <a:pt x="125" y="56"/>
                    <a:pt x="132" y="57"/>
                    <a:pt x="137" y="57"/>
                  </a:cubicBezTo>
                  <a:cubicBezTo>
                    <a:pt x="130" y="62"/>
                    <a:pt x="117" y="61"/>
                    <a:pt x="109" y="65"/>
                  </a:cubicBezTo>
                  <a:cubicBezTo>
                    <a:pt x="108" y="62"/>
                    <a:pt x="115" y="58"/>
                    <a:pt x="119" y="57"/>
                  </a:cubicBezTo>
                  <a:close/>
                  <a:moveTo>
                    <a:pt x="124" y="74"/>
                  </a:moveTo>
                  <a:cubicBezTo>
                    <a:pt x="120" y="77"/>
                    <a:pt x="115" y="78"/>
                    <a:pt x="109" y="79"/>
                  </a:cubicBezTo>
                  <a:cubicBezTo>
                    <a:pt x="113" y="76"/>
                    <a:pt x="118" y="72"/>
                    <a:pt x="124" y="74"/>
                  </a:cubicBezTo>
                  <a:close/>
                  <a:moveTo>
                    <a:pt x="127" y="84"/>
                  </a:moveTo>
                  <a:cubicBezTo>
                    <a:pt x="125" y="79"/>
                    <a:pt x="113" y="86"/>
                    <a:pt x="108" y="85"/>
                  </a:cubicBezTo>
                  <a:cubicBezTo>
                    <a:pt x="114" y="81"/>
                    <a:pt x="128" y="79"/>
                    <a:pt x="135" y="76"/>
                  </a:cubicBezTo>
                  <a:cubicBezTo>
                    <a:pt x="142" y="73"/>
                    <a:pt x="134" y="89"/>
                    <a:pt x="133" y="91"/>
                  </a:cubicBezTo>
                  <a:cubicBezTo>
                    <a:pt x="130" y="98"/>
                    <a:pt x="131" y="106"/>
                    <a:pt x="129" y="114"/>
                  </a:cubicBezTo>
                  <a:cubicBezTo>
                    <a:pt x="117" y="114"/>
                    <a:pt x="101" y="117"/>
                    <a:pt x="88" y="114"/>
                  </a:cubicBezTo>
                  <a:cubicBezTo>
                    <a:pt x="94" y="108"/>
                    <a:pt x="110" y="107"/>
                    <a:pt x="120" y="106"/>
                  </a:cubicBezTo>
                  <a:cubicBezTo>
                    <a:pt x="124" y="105"/>
                    <a:pt x="129" y="106"/>
                    <a:pt x="129" y="102"/>
                  </a:cubicBezTo>
                  <a:cubicBezTo>
                    <a:pt x="129" y="101"/>
                    <a:pt x="127" y="100"/>
                    <a:pt x="126" y="99"/>
                  </a:cubicBezTo>
                  <a:cubicBezTo>
                    <a:pt x="117" y="97"/>
                    <a:pt x="105" y="103"/>
                    <a:pt x="97" y="101"/>
                  </a:cubicBezTo>
                  <a:cubicBezTo>
                    <a:pt x="101" y="97"/>
                    <a:pt x="112" y="94"/>
                    <a:pt x="119" y="91"/>
                  </a:cubicBezTo>
                  <a:cubicBezTo>
                    <a:pt x="122" y="90"/>
                    <a:pt x="128" y="88"/>
                    <a:pt x="127" y="84"/>
                  </a:cubicBezTo>
                  <a:close/>
                  <a:moveTo>
                    <a:pt x="135" y="203"/>
                  </a:moveTo>
                  <a:cubicBezTo>
                    <a:pt x="133" y="202"/>
                    <a:pt x="134" y="200"/>
                    <a:pt x="134" y="198"/>
                  </a:cubicBezTo>
                  <a:cubicBezTo>
                    <a:pt x="135" y="199"/>
                    <a:pt x="135" y="201"/>
                    <a:pt x="135" y="203"/>
                  </a:cubicBezTo>
                  <a:close/>
                  <a:moveTo>
                    <a:pt x="126" y="341"/>
                  </a:moveTo>
                  <a:cubicBezTo>
                    <a:pt x="122" y="336"/>
                    <a:pt x="129" y="329"/>
                    <a:pt x="134" y="333"/>
                  </a:cubicBezTo>
                  <a:cubicBezTo>
                    <a:pt x="135" y="338"/>
                    <a:pt x="129" y="344"/>
                    <a:pt x="126" y="341"/>
                  </a:cubicBezTo>
                  <a:close/>
                  <a:moveTo>
                    <a:pt x="133" y="352"/>
                  </a:moveTo>
                  <a:cubicBezTo>
                    <a:pt x="130" y="351"/>
                    <a:pt x="129" y="349"/>
                    <a:pt x="128" y="346"/>
                  </a:cubicBezTo>
                  <a:cubicBezTo>
                    <a:pt x="129" y="345"/>
                    <a:pt x="131" y="346"/>
                    <a:pt x="132" y="346"/>
                  </a:cubicBezTo>
                  <a:cubicBezTo>
                    <a:pt x="133" y="347"/>
                    <a:pt x="134" y="350"/>
                    <a:pt x="133" y="352"/>
                  </a:cubicBezTo>
                  <a:close/>
                  <a:moveTo>
                    <a:pt x="123" y="328"/>
                  </a:moveTo>
                  <a:cubicBezTo>
                    <a:pt x="121" y="329"/>
                    <a:pt x="116" y="328"/>
                    <a:pt x="114" y="328"/>
                  </a:cubicBezTo>
                  <a:cubicBezTo>
                    <a:pt x="100" y="328"/>
                    <a:pt x="84" y="325"/>
                    <a:pt x="73" y="322"/>
                  </a:cubicBezTo>
                  <a:cubicBezTo>
                    <a:pt x="89" y="316"/>
                    <a:pt x="111" y="316"/>
                    <a:pt x="130" y="314"/>
                  </a:cubicBezTo>
                  <a:cubicBezTo>
                    <a:pt x="127" y="318"/>
                    <a:pt x="127" y="326"/>
                    <a:pt x="123" y="328"/>
                  </a:cubicBezTo>
                  <a:close/>
                  <a:moveTo>
                    <a:pt x="60" y="318"/>
                  </a:moveTo>
                  <a:cubicBezTo>
                    <a:pt x="60" y="316"/>
                    <a:pt x="60" y="313"/>
                    <a:pt x="60" y="311"/>
                  </a:cubicBezTo>
                  <a:cubicBezTo>
                    <a:pt x="63" y="318"/>
                    <a:pt x="65" y="325"/>
                    <a:pt x="67" y="332"/>
                  </a:cubicBezTo>
                  <a:cubicBezTo>
                    <a:pt x="57" y="335"/>
                    <a:pt x="65" y="319"/>
                    <a:pt x="60" y="318"/>
                  </a:cubicBezTo>
                  <a:close/>
                  <a:moveTo>
                    <a:pt x="61" y="192"/>
                  </a:moveTo>
                  <a:cubicBezTo>
                    <a:pt x="63" y="200"/>
                    <a:pt x="63" y="211"/>
                    <a:pt x="62" y="221"/>
                  </a:cubicBezTo>
                  <a:cubicBezTo>
                    <a:pt x="59" y="213"/>
                    <a:pt x="62" y="200"/>
                    <a:pt x="61" y="192"/>
                  </a:cubicBezTo>
                  <a:close/>
                  <a:moveTo>
                    <a:pt x="105" y="120"/>
                  </a:moveTo>
                  <a:cubicBezTo>
                    <a:pt x="97" y="122"/>
                    <a:pt x="87" y="123"/>
                    <a:pt x="79" y="125"/>
                  </a:cubicBezTo>
                  <a:cubicBezTo>
                    <a:pt x="79" y="122"/>
                    <a:pt x="80" y="118"/>
                    <a:pt x="82" y="115"/>
                  </a:cubicBezTo>
                  <a:cubicBezTo>
                    <a:pt x="87" y="120"/>
                    <a:pt x="97" y="119"/>
                    <a:pt x="105" y="120"/>
                  </a:cubicBezTo>
                  <a:close/>
                  <a:moveTo>
                    <a:pt x="91" y="106"/>
                  </a:moveTo>
                  <a:cubicBezTo>
                    <a:pt x="90" y="106"/>
                    <a:pt x="88" y="107"/>
                    <a:pt x="86" y="107"/>
                  </a:cubicBezTo>
                  <a:cubicBezTo>
                    <a:pt x="85" y="103"/>
                    <a:pt x="89" y="103"/>
                    <a:pt x="91" y="106"/>
                  </a:cubicBezTo>
                  <a:close/>
                  <a:moveTo>
                    <a:pt x="79" y="169"/>
                  </a:moveTo>
                  <a:cubicBezTo>
                    <a:pt x="77" y="172"/>
                    <a:pt x="72" y="172"/>
                    <a:pt x="69" y="173"/>
                  </a:cubicBezTo>
                  <a:cubicBezTo>
                    <a:pt x="66" y="165"/>
                    <a:pt x="75" y="169"/>
                    <a:pt x="79" y="169"/>
                  </a:cubicBezTo>
                  <a:close/>
                  <a:moveTo>
                    <a:pt x="72" y="144"/>
                  </a:moveTo>
                  <a:cubicBezTo>
                    <a:pt x="80" y="151"/>
                    <a:pt x="97" y="149"/>
                    <a:pt x="109" y="151"/>
                  </a:cubicBezTo>
                  <a:cubicBezTo>
                    <a:pt x="96" y="155"/>
                    <a:pt x="81" y="156"/>
                    <a:pt x="69" y="160"/>
                  </a:cubicBezTo>
                  <a:cubicBezTo>
                    <a:pt x="67" y="154"/>
                    <a:pt x="70" y="148"/>
                    <a:pt x="72" y="144"/>
                  </a:cubicBezTo>
                  <a:close/>
                  <a:moveTo>
                    <a:pt x="97" y="183"/>
                  </a:moveTo>
                  <a:cubicBezTo>
                    <a:pt x="86" y="186"/>
                    <a:pt x="74" y="188"/>
                    <a:pt x="65" y="192"/>
                  </a:cubicBezTo>
                  <a:cubicBezTo>
                    <a:pt x="63" y="188"/>
                    <a:pt x="64" y="183"/>
                    <a:pt x="67" y="181"/>
                  </a:cubicBezTo>
                  <a:cubicBezTo>
                    <a:pt x="74" y="185"/>
                    <a:pt x="87" y="183"/>
                    <a:pt x="97" y="183"/>
                  </a:cubicBezTo>
                  <a:close/>
                  <a:moveTo>
                    <a:pt x="79" y="232"/>
                  </a:moveTo>
                  <a:cubicBezTo>
                    <a:pt x="75" y="234"/>
                    <a:pt x="70" y="235"/>
                    <a:pt x="65" y="236"/>
                  </a:cubicBezTo>
                  <a:cubicBezTo>
                    <a:pt x="62" y="228"/>
                    <a:pt x="75" y="232"/>
                    <a:pt x="79" y="232"/>
                  </a:cubicBezTo>
                  <a:close/>
                  <a:moveTo>
                    <a:pt x="95" y="246"/>
                  </a:moveTo>
                  <a:cubicBezTo>
                    <a:pt x="86" y="249"/>
                    <a:pt x="73" y="249"/>
                    <a:pt x="64" y="253"/>
                  </a:cubicBezTo>
                  <a:cubicBezTo>
                    <a:pt x="64" y="250"/>
                    <a:pt x="64" y="247"/>
                    <a:pt x="64" y="244"/>
                  </a:cubicBezTo>
                  <a:cubicBezTo>
                    <a:pt x="73" y="246"/>
                    <a:pt x="85" y="245"/>
                    <a:pt x="95" y="246"/>
                  </a:cubicBezTo>
                  <a:close/>
                  <a:moveTo>
                    <a:pt x="65" y="212"/>
                  </a:moveTo>
                  <a:cubicBezTo>
                    <a:pt x="75" y="215"/>
                    <a:pt x="88" y="214"/>
                    <a:pt x="99" y="216"/>
                  </a:cubicBezTo>
                  <a:cubicBezTo>
                    <a:pt x="88" y="219"/>
                    <a:pt x="77" y="222"/>
                    <a:pt x="66" y="223"/>
                  </a:cubicBezTo>
                  <a:cubicBezTo>
                    <a:pt x="65" y="220"/>
                    <a:pt x="65" y="215"/>
                    <a:pt x="65" y="212"/>
                  </a:cubicBezTo>
                  <a:close/>
                  <a:moveTo>
                    <a:pt x="77" y="227"/>
                  </a:moveTo>
                  <a:cubicBezTo>
                    <a:pt x="87" y="223"/>
                    <a:pt x="100" y="220"/>
                    <a:pt x="112" y="219"/>
                  </a:cubicBezTo>
                  <a:cubicBezTo>
                    <a:pt x="115" y="218"/>
                    <a:pt x="131" y="218"/>
                    <a:pt x="127" y="213"/>
                  </a:cubicBezTo>
                  <a:cubicBezTo>
                    <a:pt x="126" y="212"/>
                    <a:pt x="123" y="212"/>
                    <a:pt x="120" y="212"/>
                  </a:cubicBezTo>
                  <a:cubicBezTo>
                    <a:pt x="109" y="211"/>
                    <a:pt x="87" y="212"/>
                    <a:pt x="75" y="209"/>
                  </a:cubicBezTo>
                  <a:cubicBezTo>
                    <a:pt x="91" y="204"/>
                    <a:pt x="113" y="203"/>
                    <a:pt x="131" y="199"/>
                  </a:cubicBezTo>
                  <a:cubicBezTo>
                    <a:pt x="132" y="206"/>
                    <a:pt x="132" y="214"/>
                    <a:pt x="132" y="221"/>
                  </a:cubicBezTo>
                  <a:cubicBezTo>
                    <a:pt x="114" y="224"/>
                    <a:pt x="97" y="229"/>
                    <a:pt x="77" y="227"/>
                  </a:cubicBezTo>
                  <a:close/>
                  <a:moveTo>
                    <a:pt x="65" y="205"/>
                  </a:moveTo>
                  <a:cubicBezTo>
                    <a:pt x="65" y="203"/>
                    <a:pt x="65" y="200"/>
                    <a:pt x="65" y="198"/>
                  </a:cubicBezTo>
                  <a:cubicBezTo>
                    <a:pt x="73" y="201"/>
                    <a:pt x="83" y="201"/>
                    <a:pt x="91" y="200"/>
                  </a:cubicBezTo>
                  <a:cubicBezTo>
                    <a:pt x="83" y="202"/>
                    <a:pt x="74" y="204"/>
                    <a:pt x="65" y="205"/>
                  </a:cubicBezTo>
                  <a:close/>
                  <a:moveTo>
                    <a:pt x="64" y="257"/>
                  </a:moveTo>
                  <a:cubicBezTo>
                    <a:pt x="68" y="261"/>
                    <a:pt x="77" y="261"/>
                    <a:pt x="85" y="261"/>
                  </a:cubicBezTo>
                  <a:cubicBezTo>
                    <a:pt x="79" y="265"/>
                    <a:pt x="72" y="267"/>
                    <a:pt x="64" y="268"/>
                  </a:cubicBezTo>
                  <a:cubicBezTo>
                    <a:pt x="64" y="265"/>
                    <a:pt x="64" y="260"/>
                    <a:pt x="64" y="257"/>
                  </a:cubicBezTo>
                  <a:close/>
                  <a:moveTo>
                    <a:pt x="132" y="259"/>
                  </a:moveTo>
                  <a:cubicBezTo>
                    <a:pt x="131" y="263"/>
                    <a:pt x="132" y="273"/>
                    <a:pt x="129" y="275"/>
                  </a:cubicBezTo>
                  <a:cubicBezTo>
                    <a:pt x="127" y="277"/>
                    <a:pt x="117" y="276"/>
                    <a:pt x="113" y="276"/>
                  </a:cubicBezTo>
                  <a:cubicBezTo>
                    <a:pt x="100" y="275"/>
                    <a:pt x="84" y="273"/>
                    <a:pt x="72" y="272"/>
                  </a:cubicBezTo>
                  <a:cubicBezTo>
                    <a:pt x="88" y="264"/>
                    <a:pt x="110" y="261"/>
                    <a:pt x="132" y="259"/>
                  </a:cubicBezTo>
                  <a:close/>
                  <a:moveTo>
                    <a:pt x="64" y="276"/>
                  </a:moveTo>
                  <a:cubicBezTo>
                    <a:pt x="71" y="277"/>
                    <a:pt x="77" y="276"/>
                    <a:pt x="83" y="278"/>
                  </a:cubicBezTo>
                  <a:cubicBezTo>
                    <a:pt x="77" y="279"/>
                    <a:pt x="71" y="280"/>
                    <a:pt x="64" y="281"/>
                  </a:cubicBezTo>
                  <a:cubicBezTo>
                    <a:pt x="64" y="279"/>
                    <a:pt x="64" y="277"/>
                    <a:pt x="64" y="276"/>
                  </a:cubicBezTo>
                  <a:close/>
                  <a:moveTo>
                    <a:pt x="133" y="280"/>
                  </a:moveTo>
                  <a:cubicBezTo>
                    <a:pt x="133" y="285"/>
                    <a:pt x="134" y="290"/>
                    <a:pt x="133" y="294"/>
                  </a:cubicBezTo>
                  <a:cubicBezTo>
                    <a:pt x="109" y="296"/>
                    <a:pt x="88" y="290"/>
                    <a:pt x="69" y="286"/>
                  </a:cubicBezTo>
                  <a:cubicBezTo>
                    <a:pt x="88" y="280"/>
                    <a:pt x="112" y="281"/>
                    <a:pt x="133" y="280"/>
                  </a:cubicBezTo>
                  <a:close/>
                  <a:moveTo>
                    <a:pt x="132" y="254"/>
                  </a:moveTo>
                  <a:cubicBezTo>
                    <a:pt x="132" y="254"/>
                    <a:pt x="127" y="255"/>
                    <a:pt x="125" y="255"/>
                  </a:cubicBezTo>
                  <a:cubicBezTo>
                    <a:pt x="110" y="256"/>
                    <a:pt x="88" y="258"/>
                    <a:pt x="73" y="256"/>
                  </a:cubicBezTo>
                  <a:cubicBezTo>
                    <a:pt x="88" y="252"/>
                    <a:pt x="106" y="247"/>
                    <a:pt x="121" y="244"/>
                  </a:cubicBezTo>
                  <a:cubicBezTo>
                    <a:pt x="123" y="244"/>
                    <a:pt x="128" y="243"/>
                    <a:pt x="125" y="240"/>
                  </a:cubicBezTo>
                  <a:cubicBezTo>
                    <a:pt x="124" y="238"/>
                    <a:pt x="118" y="240"/>
                    <a:pt x="115" y="240"/>
                  </a:cubicBezTo>
                  <a:cubicBezTo>
                    <a:pt x="102" y="241"/>
                    <a:pt x="84" y="242"/>
                    <a:pt x="72" y="240"/>
                  </a:cubicBezTo>
                  <a:cubicBezTo>
                    <a:pt x="88" y="231"/>
                    <a:pt x="113" y="231"/>
                    <a:pt x="131" y="226"/>
                  </a:cubicBezTo>
                  <a:cubicBezTo>
                    <a:pt x="132" y="227"/>
                    <a:pt x="133" y="233"/>
                    <a:pt x="133" y="236"/>
                  </a:cubicBezTo>
                  <a:cubicBezTo>
                    <a:pt x="133" y="241"/>
                    <a:pt x="135" y="251"/>
                    <a:pt x="132" y="254"/>
                  </a:cubicBezTo>
                  <a:close/>
                  <a:moveTo>
                    <a:pt x="131" y="195"/>
                  </a:moveTo>
                  <a:cubicBezTo>
                    <a:pt x="112" y="194"/>
                    <a:pt x="91" y="198"/>
                    <a:pt x="73" y="195"/>
                  </a:cubicBezTo>
                  <a:cubicBezTo>
                    <a:pt x="83" y="189"/>
                    <a:pt x="99" y="187"/>
                    <a:pt x="112" y="184"/>
                  </a:cubicBezTo>
                  <a:cubicBezTo>
                    <a:pt x="116" y="184"/>
                    <a:pt x="128" y="181"/>
                    <a:pt x="128" y="177"/>
                  </a:cubicBezTo>
                  <a:cubicBezTo>
                    <a:pt x="128" y="173"/>
                    <a:pt x="123" y="175"/>
                    <a:pt x="120" y="176"/>
                  </a:cubicBezTo>
                  <a:cubicBezTo>
                    <a:pt x="116" y="177"/>
                    <a:pt x="112" y="177"/>
                    <a:pt x="107" y="178"/>
                  </a:cubicBezTo>
                  <a:cubicBezTo>
                    <a:pt x="95" y="179"/>
                    <a:pt x="81" y="180"/>
                    <a:pt x="73" y="178"/>
                  </a:cubicBezTo>
                  <a:cubicBezTo>
                    <a:pt x="83" y="171"/>
                    <a:pt x="100" y="171"/>
                    <a:pt x="115" y="168"/>
                  </a:cubicBezTo>
                  <a:cubicBezTo>
                    <a:pt x="118" y="167"/>
                    <a:pt x="129" y="166"/>
                    <a:pt x="129" y="164"/>
                  </a:cubicBezTo>
                  <a:cubicBezTo>
                    <a:pt x="130" y="160"/>
                    <a:pt x="117" y="161"/>
                    <a:pt x="114" y="161"/>
                  </a:cubicBezTo>
                  <a:cubicBezTo>
                    <a:pt x="102" y="162"/>
                    <a:pt x="88" y="167"/>
                    <a:pt x="76" y="163"/>
                  </a:cubicBezTo>
                  <a:cubicBezTo>
                    <a:pt x="93" y="158"/>
                    <a:pt x="113" y="156"/>
                    <a:pt x="131" y="152"/>
                  </a:cubicBezTo>
                  <a:cubicBezTo>
                    <a:pt x="132" y="165"/>
                    <a:pt x="132" y="181"/>
                    <a:pt x="131" y="195"/>
                  </a:cubicBezTo>
                  <a:close/>
                  <a:moveTo>
                    <a:pt x="115" y="147"/>
                  </a:moveTo>
                  <a:cubicBezTo>
                    <a:pt x="103" y="147"/>
                    <a:pt x="87" y="146"/>
                    <a:pt x="79" y="141"/>
                  </a:cubicBezTo>
                  <a:cubicBezTo>
                    <a:pt x="93" y="137"/>
                    <a:pt x="111" y="136"/>
                    <a:pt x="128" y="134"/>
                  </a:cubicBezTo>
                  <a:cubicBezTo>
                    <a:pt x="128" y="139"/>
                    <a:pt x="125" y="146"/>
                    <a:pt x="130" y="144"/>
                  </a:cubicBezTo>
                  <a:cubicBezTo>
                    <a:pt x="130" y="148"/>
                    <a:pt x="119" y="147"/>
                    <a:pt x="115" y="147"/>
                  </a:cubicBezTo>
                  <a:close/>
                  <a:moveTo>
                    <a:pt x="75" y="137"/>
                  </a:moveTo>
                  <a:cubicBezTo>
                    <a:pt x="75" y="134"/>
                    <a:pt x="76" y="131"/>
                    <a:pt x="77" y="129"/>
                  </a:cubicBezTo>
                  <a:cubicBezTo>
                    <a:pt x="80" y="131"/>
                    <a:pt x="87" y="131"/>
                    <a:pt x="90" y="134"/>
                  </a:cubicBezTo>
                  <a:cubicBezTo>
                    <a:pt x="85" y="135"/>
                    <a:pt x="80" y="136"/>
                    <a:pt x="75" y="137"/>
                  </a:cubicBezTo>
                  <a:close/>
                  <a:moveTo>
                    <a:pt x="128" y="129"/>
                  </a:moveTo>
                  <a:cubicBezTo>
                    <a:pt x="127" y="130"/>
                    <a:pt x="123" y="129"/>
                    <a:pt x="120" y="129"/>
                  </a:cubicBezTo>
                  <a:cubicBezTo>
                    <a:pt x="111" y="130"/>
                    <a:pt x="99" y="132"/>
                    <a:pt x="92" y="128"/>
                  </a:cubicBezTo>
                  <a:cubicBezTo>
                    <a:pt x="104" y="124"/>
                    <a:pt x="117" y="122"/>
                    <a:pt x="129" y="119"/>
                  </a:cubicBezTo>
                  <a:cubicBezTo>
                    <a:pt x="130" y="121"/>
                    <a:pt x="131" y="127"/>
                    <a:pt x="128" y="129"/>
                  </a:cubicBezTo>
                  <a:close/>
                  <a:moveTo>
                    <a:pt x="64" y="142"/>
                  </a:moveTo>
                  <a:cubicBezTo>
                    <a:pt x="67" y="128"/>
                    <a:pt x="73" y="115"/>
                    <a:pt x="80" y="104"/>
                  </a:cubicBezTo>
                  <a:cubicBezTo>
                    <a:pt x="77" y="118"/>
                    <a:pt x="69" y="129"/>
                    <a:pt x="64" y="142"/>
                  </a:cubicBezTo>
                  <a:close/>
                  <a:moveTo>
                    <a:pt x="64" y="301"/>
                  </a:moveTo>
                  <a:cubicBezTo>
                    <a:pt x="63" y="300"/>
                    <a:pt x="62" y="298"/>
                    <a:pt x="63" y="297"/>
                  </a:cubicBezTo>
                  <a:cubicBezTo>
                    <a:pt x="64" y="298"/>
                    <a:pt x="64" y="299"/>
                    <a:pt x="64" y="301"/>
                  </a:cubicBezTo>
                  <a:close/>
                  <a:moveTo>
                    <a:pt x="64" y="289"/>
                  </a:moveTo>
                  <a:cubicBezTo>
                    <a:pt x="75" y="293"/>
                    <a:pt x="87" y="293"/>
                    <a:pt x="98" y="296"/>
                  </a:cubicBezTo>
                  <a:cubicBezTo>
                    <a:pt x="93" y="299"/>
                    <a:pt x="86" y="299"/>
                    <a:pt x="79" y="300"/>
                  </a:cubicBezTo>
                  <a:cubicBezTo>
                    <a:pt x="76" y="301"/>
                    <a:pt x="71" y="304"/>
                    <a:pt x="68" y="303"/>
                  </a:cubicBezTo>
                  <a:cubicBezTo>
                    <a:pt x="65" y="301"/>
                    <a:pt x="67" y="292"/>
                    <a:pt x="64" y="289"/>
                  </a:cubicBezTo>
                  <a:close/>
                  <a:moveTo>
                    <a:pt x="69" y="310"/>
                  </a:moveTo>
                  <a:cubicBezTo>
                    <a:pt x="79" y="310"/>
                    <a:pt x="91" y="311"/>
                    <a:pt x="100" y="313"/>
                  </a:cubicBezTo>
                  <a:cubicBezTo>
                    <a:pt x="94" y="314"/>
                    <a:pt x="83" y="315"/>
                    <a:pt x="75" y="316"/>
                  </a:cubicBezTo>
                  <a:cubicBezTo>
                    <a:pt x="71" y="316"/>
                    <a:pt x="68" y="316"/>
                    <a:pt x="69" y="310"/>
                  </a:cubicBezTo>
                  <a:close/>
                  <a:moveTo>
                    <a:pt x="92" y="331"/>
                  </a:moveTo>
                  <a:cubicBezTo>
                    <a:pt x="86" y="330"/>
                    <a:pt x="73" y="336"/>
                    <a:pt x="72" y="327"/>
                  </a:cubicBezTo>
                  <a:cubicBezTo>
                    <a:pt x="78" y="328"/>
                    <a:pt x="86" y="329"/>
                    <a:pt x="92" y="331"/>
                  </a:cubicBezTo>
                  <a:close/>
                  <a:moveTo>
                    <a:pt x="121" y="333"/>
                  </a:moveTo>
                  <a:cubicBezTo>
                    <a:pt x="124" y="332"/>
                    <a:pt x="122" y="339"/>
                    <a:pt x="122" y="340"/>
                  </a:cubicBezTo>
                  <a:cubicBezTo>
                    <a:pt x="107" y="341"/>
                    <a:pt x="90" y="341"/>
                    <a:pt x="77" y="337"/>
                  </a:cubicBezTo>
                  <a:cubicBezTo>
                    <a:pt x="89" y="334"/>
                    <a:pt x="109" y="336"/>
                    <a:pt x="121" y="333"/>
                  </a:cubicBezTo>
                  <a:close/>
                  <a:moveTo>
                    <a:pt x="123" y="309"/>
                  </a:moveTo>
                  <a:cubicBezTo>
                    <a:pt x="109" y="309"/>
                    <a:pt x="93" y="308"/>
                    <a:pt x="79" y="306"/>
                  </a:cubicBezTo>
                  <a:cubicBezTo>
                    <a:pt x="94" y="301"/>
                    <a:pt x="114" y="297"/>
                    <a:pt x="134" y="299"/>
                  </a:cubicBezTo>
                  <a:cubicBezTo>
                    <a:pt x="133" y="301"/>
                    <a:pt x="135" y="306"/>
                    <a:pt x="134" y="308"/>
                  </a:cubicBezTo>
                  <a:cubicBezTo>
                    <a:pt x="133" y="309"/>
                    <a:pt x="126" y="309"/>
                    <a:pt x="123" y="309"/>
                  </a:cubicBezTo>
                  <a:close/>
                  <a:moveTo>
                    <a:pt x="93" y="96"/>
                  </a:moveTo>
                  <a:cubicBezTo>
                    <a:pt x="93" y="92"/>
                    <a:pt x="97" y="90"/>
                    <a:pt x="103" y="92"/>
                  </a:cubicBezTo>
                  <a:cubicBezTo>
                    <a:pt x="100" y="94"/>
                    <a:pt x="96" y="95"/>
                    <a:pt x="93" y="96"/>
                  </a:cubicBezTo>
                  <a:close/>
                  <a:moveTo>
                    <a:pt x="105" y="66"/>
                  </a:moveTo>
                  <a:cubicBezTo>
                    <a:pt x="107" y="67"/>
                    <a:pt x="100" y="71"/>
                    <a:pt x="100" y="72"/>
                  </a:cubicBezTo>
                  <a:cubicBezTo>
                    <a:pt x="97" y="74"/>
                    <a:pt x="96" y="76"/>
                    <a:pt x="93" y="76"/>
                  </a:cubicBezTo>
                  <a:cubicBezTo>
                    <a:pt x="94" y="74"/>
                    <a:pt x="101" y="65"/>
                    <a:pt x="105" y="66"/>
                  </a:cubicBezTo>
                  <a:close/>
                  <a:moveTo>
                    <a:pt x="57" y="222"/>
                  </a:moveTo>
                  <a:cubicBezTo>
                    <a:pt x="56" y="220"/>
                    <a:pt x="57" y="218"/>
                    <a:pt x="56" y="215"/>
                  </a:cubicBezTo>
                  <a:cubicBezTo>
                    <a:pt x="57" y="216"/>
                    <a:pt x="57" y="220"/>
                    <a:pt x="57" y="222"/>
                  </a:cubicBezTo>
                  <a:close/>
                  <a:moveTo>
                    <a:pt x="56" y="199"/>
                  </a:moveTo>
                  <a:cubicBezTo>
                    <a:pt x="58" y="200"/>
                    <a:pt x="57" y="204"/>
                    <a:pt x="57" y="206"/>
                  </a:cubicBezTo>
                  <a:cubicBezTo>
                    <a:pt x="56" y="204"/>
                    <a:pt x="56" y="201"/>
                    <a:pt x="56" y="199"/>
                  </a:cubicBezTo>
                  <a:close/>
                  <a:moveTo>
                    <a:pt x="55" y="129"/>
                  </a:moveTo>
                  <a:cubicBezTo>
                    <a:pt x="54" y="104"/>
                    <a:pt x="54" y="80"/>
                    <a:pt x="55" y="56"/>
                  </a:cubicBezTo>
                  <a:cubicBezTo>
                    <a:pt x="71" y="57"/>
                    <a:pt x="89" y="57"/>
                    <a:pt x="104" y="57"/>
                  </a:cubicBezTo>
                  <a:cubicBezTo>
                    <a:pt x="101" y="63"/>
                    <a:pt x="95" y="66"/>
                    <a:pt x="91" y="70"/>
                  </a:cubicBezTo>
                  <a:cubicBezTo>
                    <a:pt x="87" y="74"/>
                    <a:pt x="83" y="78"/>
                    <a:pt x="79" y="82"/>
                  </a:cubicBezTo>
                  <a:cubicBezTo>
                    <a:pt x="77" y="84"/>
                    <a:pt x="73" y="85"/>
                    <a:pt x="73" y="88"/>
                  </a:cubicBezTo>
                  <a:cubicBezTo>
                    <a:pt x="73" y="89"/>
                    <a:pt x="74" y="91"/>
                    <a:pt x="74" y="92"/>
                  </a:cubicBezTo>
                  <a:cubicBezTo>
                    <a:pt x="74" y="93"/>
                    <a:pt x="72" y="96"/>
                    <a:pt x="71" y="98"/>
                  </a:cubicBezTo>
                  <a:cubicBezTo>
                    <a:pt x="65" y="109"/>
                    <a:pt x="62" y="121"/>
                    <a:pt x="55" y="129"/>
                  </a:cubicBezTo>
                  <a:close/>
                  <a:moveTo>
                    <a:pt x="61" y="374"/>
                  </a:moveTo>
                  <a:cubicBezTo>
                    <a:pt x="60" y="362"/>
                    <a:pt x="59" y="351"/>
                    <a:pt x="60" y="340"/>
                  </a:cubicBezTo>
                  <a:cubicBezTo>
                    <a:pt x="66" y="341"/>
                    <a:pt x="67" y="345"/>
                    <a:pt x="69" y="350"/>
                  </a:cubicBezTo>
                  <a:cubicBezTo>
                    <a:pt x="69" y="351"/>
                    <a:pt x="72" y="352"/>
                    <a:pt x="73" y="353"/>
                  </a:cubicBezTo>
                  <a:cubicBezTo>
                    <a:pt x="74" y="355"/>
                    <a:pt x="74" y="357"/>
                    <a:pt x="74" y="359"/>
                  </a:cubicBezTo>
                  <a:cubicBezTo>
                    <a:pt x="76" y="364"/>
                    <a:pt x="80" y="368"/>
                    <a:pt x="83" y="371"/>
                  </a:cubicBezTo>
                  <a:cubicBezTo>
                    <a:pt x="76" y="372"/>
                    <a:pt x="69" y="374"/>
                    <a:pt x="61" y="374"/>
                  </a:cubicBezTo>
                  <a:close/>
                  <a:moveTo>
                    <a:pt x="62" y="378"/>
                  </a:moveTo>
                  <a:cubicBezTo>
                    <a:pt x="72" y="377"/>
                    <a:pt x="85" y="371"/>
                    <a:pt x="92" y="377"/>
                  </a:cubicBezTo>
                  <a:cubicBezTo>
                    <a:pt x="82" y="377"/>
                    <a:pt x="71" y="381"/>
                    <a:pt x="62" y="378"/>
                  </a:cubicBezTo>
                  <a:close/>
                  <a:moveTo>
                    <a:pt x="78" y="355"/>
                  </a:moveTo>
                  <a:cubicBezTo>
                    <a:pt x="83" y="355"/>
                    <a:pt x="85" y="358"/>
                    <a:pt x="87" y="362"/>
                  </a:cubicBezTo>
                  <a:cubicBezTo>
                    <a:pt x="88" y="365"/>
                    <a:pt x="94" y="366"/>
                    <a:pt x="95" y="370"/>
                  </a:cubicBezTo>
                  <a:cubicBezTo>
                    <a:pt x="86" y="368"/>
                    <a:pt x="80" y="363"/>
                    <a:pt x="78" y="355"/>
                  </a:cubicBezTo>
                  <a:close/>
                  <a:moveTo>
                    <a:pt x="85" y="347"/>
                  </a:moveTo>
                  <a:cubicBezTo>
                    <a:pt x="97" y="346"/>
                    <a:pt x="110" y="344"/>
                    <a:pt x="123" y="346"/>
                  </a:cubicBezTo>
                  <a:cubicBezTo>
                    <a:pt x="124" y="348"/>
                    <a:pt x="126" y="350"/>
                    <a:pt x="126" y="353"/>
                  </a:cubicBezTo>
                  <a:cubicBezTo>
                    <a:pt x="122" y="354"/>
                    <a:pt x="116" y="356"/>
                    <a:pt x="110" y="355"/>
                  </a:cubicBezTo>
                  <a:cubicBezTo>
                    <a:pt x="100" y="355"/>
                    <a:pt x="87" y="354"/>
                    <a:pt x="85" y="347"/>
                  </a:cubicBezTo>
                  <a:close/>
                  <a:moveTo>
                    <a:pt x="131" y="359"/>
                  </a:moveTo>
                  <a:cubicBezTo>
                    <a:pt x="135" y="359"/>
                    <a:pt x="136" y="360"/>
                    <a:pt x="136" y="364"/>
                  </a:cubicBezTo>
                  <a:cubicBezTo>
                    <a:pt x="126" y="361"/>
                    <a:pt x="112" y="365"/>
                    <a:pt x="101" y="362"/>
                  </a:cubicBezTo>
                  <a:cubicBezTo>
                    <a:pt x="106" y="359"/>
                    <a:pt x="122" y="360"/>
                    <a:pt x="131" y="359"/>
                  </a:cubicBezTo>
                  <a:close/>
                  <a:moveTo>
                    <a:pt x="104" y="367"/>
                  </a:moveTo>
                  <a:cubicBezTo>
                    <a:pt x="107" y="367"/>
                    <a:pt x="110" y="368"/>
                    <a:pt x="114" y="368"/>
                  </a:cubicBezTo>
                  <a:cubicBezTo>
                    <a:pt x="115" y="375"/>
                    <a:pt x="122" y="368"/>
                    <a:pt x="125" y="368"/>
                  </a:cubicBezTo>
                  <a:cubicBezTo>
                    <a:pt x="129" y="368"/>
                    <a:pt x="131" y="371"/>
                    <a:pt x="135" y="373"/>
                  </a:cubicBezTo>
                  <a:cubicBezTo>
                    <a:pt x="123" y="373"/>
                    <a:pt x="108" y="374"/>
                    <a:pt x="104" y="367"/>
                  </a:cubicBezTo>
                  <a:close/>
                  <a:moveTo>
                    <a:pt x="116" y="376"/>
                  </a:moveTo>
                  <a:cubicBezTo>
                    <a:pt x="120" y="375"/>
                    <a:pt x="123" y="376"/>
                    <a:pt x="127" y="376"/>
                  </a:cubicBezTo>
                  <a:cubicBezTo>
                    <a:pt x="123" y="377"/>
                    <a:pt x="118" y="377"/>
                    <a:pt x="116" y="376"/>
                  </a:cubicBezTo>
                  <a:close/>
                  <a:moveTo>
                    <a:pt x="122" y="379"/>
                  </a:moveTo>
                  <a:cubicBezTo>
                    <a:pt x="127" y="378"/>
                    <a:pt x="132" y="378"/>
                    <a:pt x="137" y="378"/>
                  </a:cubicBezTo>
                  <a:cubicBezTo>
                    <a:pt x="136" y="386"/>
                    <a:pt x="126" y="380"/>
                    <a:pt x="122" y="379"/>
                  </a:cubicBezTo>
                  <a:close/>
                  <a:moveTo>
                    <a:pt x="137" y="340"/>
                  </a:moveTo>
                  <a:cubicBezTo>
                    <a:pt x="136" y="338"/>
                    <a:pt x="137" y="336"/>
                    <a:pt x="138" y="334"/>
                  </a:cubicBezTo>
                  <a:cubicBezTo>
                    <a:pt x="139" y="335"/>
                    <a:pt x="139" y="340"/>
                    <a:pt x="137" y="340"/>
                  </a:cubicBezTo>
                  <a:close/>
                  <a:moveTo>
                    <a:pt x="128" y="328"/>
                  </a:moveTo>
                  <a:cubicBezTo>
                    <a:pt x="129" y="323"/>
                    <a:pt x="131" y="318"/>
                    <a:pt x="134" y="315"/>
                  </a:cubicBezTo>
                  <a:cubicBezTo>
                    <a:pt x="135" y="315"/>
                    <a:pt x="135" y="316"/>
                    <a:pt x="136" y="316"/>
                  </a:cubicBezTo>
                  <a:cubicBezTo>
                    <a:pt x="138" y="315"/>
                    <a:pt x="136" y="311"/>
                    <a:pt x="139" y="310"/>
                  </a:cubicBezTo>
                  <a:cubicBezTo>
                    <a:pt x="140" y="319"/>
                    <a:pt x="139" y="331"/>
                    <a:pt x="128" y="328"/>
                  </a:cubicBezTo>
                  <a:close/>
                  <a:moveTo>
                    <a:pt x="138" y="305"/>
                  </a:moveTo>
                  <a:cubicBezTo>
                    <a:pt x="138" y="303"/>
                    <a:pt x="137" y="298"/>
                    <a:pt x="139" y="298"/>
                  </a:cubicBezTo>
                  <a:cubicBezTo>
                    <a:pt x="139" y="301"/>
                    <a:pt x="140" y="304"/>
                    <a:pt x="138" y="305"/>
                  </a:cubicBezTo>
                  <a:close/>
                  <a:moveTo>
                    <a:pt x="139" y="280"/>
                  </a:moveTo>
                  <a:cubicBezTo>
                    <a:pt x="140" y="280"/>
                    <a:pt x="139" y="291"/>
                    <a:pt x="140" y="294"/>
                  </a:cubicBezTo>
                  <a:cubicBezTo>
                    <a:pt x="136" y="295"/>
                    <a:pt x="137" y="280"/>
                    <a:pt x="139" y="280"/>
                  </a:cubicBezTo>
                  <a:close/>
                  <a:moveTo>
                    <a:pt x="141" y="382"/>
                  </a:moveTo>
                  <a:cubicBezTo>
                    <a:pt x="142" y="381"/>
                    <a:pt x="141" y="379"/>
                    <a:pt x="142" y="378"/>
                  </a:cubicBezTo>
                  <a:cubicBezTo>
                    <a:pt x="152" y="378"/>
                    <a:pt x="161" y="378"/>
                    <a:pt x="171" y="378"/>
                  </a:cubicBezTo>
                  <a:cubicBezTo>
                    <a:pt x="170" y="380"/>
                    <a:pt x="168" y="378"/>
                    <a:pt x="166" y="379"/>
                  </a:cubicBezTo>
                  <a:cubicBezTo>
                    <a:pt x="164" y="379"/>
                    <a:pt x="165" y="381"/>
                    <a:pt x="163" y="382"/>
                  </a:cubicBezTo>
                  <a:cubicBezTo>
                    <a:pt x="158" y="386"/>
                    <a:pt x="147" y="383"/>
                    <a:pt x="141" y="382"/>
                  </a:cubicBezTo>
                  <a:close/>
                  <a:moveTo>
                    <a:pt x="147" y="388"/>
                  </a:moveTo>
                  <a:cubicBezTo>
                    <a:pt x="160" y="386"/>
                    <a:pt x="172" y="385"/>
                    <a:pt x="184" y="385"/>
                  </a:cubicBezTo>
                  <a:cubicBezTo>
                    <a:pt x="173" y="386"/>
                    <a:pt x="159" y="391"/>
                    <a:pt x="147" y="388"/>
                  </a:cubicBezTo>
                  <a:close/>
                  <a:moveTo>
                    <a:pt x="194" y="373"/>
                  </a:moveTo>
                  <a:cubicBezTo>
                    <a:pt x="193" y="376"/>
                    <a:pt x="186" y="373"/>
                    <a:pt x="183" y="374"/>
                  </a:cubicBezTo>
                  <a:cubicBezTo>
                    <a:pt x="184" y="371"/>
                    <a:pt x="195" y="370"/>
                    <a:pt x="194" y="373"/>
                  </a:cubicBezTo>
                  <a:close/>
                  <a:moveTo>
                    <a:pt x="196" y="247"/>
                  </a:moveTo>
                  <a:cubicBezTo>
                    <a:pt x="194" y="233"/>
                    <a:pt x="196" y="217"/>
                    <a:pt x="195" y="200"/>
                  </a:cubicBezTo>
                  <a:cubicBezTo>
                    <a:pt x="195" y="189"/>
                    <a:pt x="192" y="177"/>
                    <a:pt x="192" y="166"/>
                  </a:cubicBezTo>
                  <a:cubicBezTo>
                    <a:pt x="192" y="150"/>
                    <a:pt x="193" y="136"/>
                    <a:pt x="193" y="122"/>
                  </a:cubicBezTo>
                  <a:cubicBezTo>
                    <a:pt x="193" y="116"/>
                    <a:pt x="194" y="113"/>
                    <a:pt x="197" y="110"/>
                  </a:cubicBezTo>
                  <a:cubicBezTo>
                    <a:pt x="199" y="152"/>
                    <a:pt x="197" y="203"/>
                    <a:pt x="196" y="247"/>
                  </a:cubicBezTo>
                  <a:close/>
                  <a:moveTo>
                    <a:pt x="209" y="372"/>
                  </a:moveTo>
                  <a:cubicBezTo>
                    <a:pt x="206" y="372"/>
                    <a:pt x="198" y="371"/>
                    <a:pt x="198" y="369"/>
                  </a:cubicBezTo>
                  <a:cubicBezTo>
                    <a:pt x="198" y="368"/>
                    <a:pt x="200" y="367"/>
                    <a:pt x="200" y="366"/>
                  </a:cubicBezTo>
                  <a:cubicBezTo>
                    <a:pt x="201" y="364"/>
                    <a:pt x="201" y="361"/>
                    <a:pt x="203" y="360"/>
                  </a:cubicBezTo>
                  <a:cubicBezTo>
                    <a:pt x="207" y="357"/>
                    <a:pt x="218" y="363"/>
                    <a:pt x="224" y="360"/>
                  </a:cubicBezTo>
                  <a:cubicBezTo>
                    <a:pt x="220" y="362"/>
                    <a:pt x="215" y="371"/>
                    <a:pt x="209" y="372"/>
                  </a:cubicBezTo>
                  <a:close/>
                  <a:moveTo>
                    <a:pt x="218" y="370"/>
                  </a:moveTo>
                  <a:cubicBezTo>
                    <a:pt x="223" y="364"/>
                    <a:pt x="230" y="358"/>
                    <a:pt x="241" y="358"/>
                  </a:cubicBezTo>
                  <a:cubicBezTo>
                    <a:pt x="234" y="363"/>
                    <a:pt x="228" y="368"/>
                    <a:pt x="218" y="370"/>
                  </a:cubicBezTo>
                  <a:close/>
                  <a:moveTo>
                    <a:pt x="280" y="227"/>
                  </a:moveTo>
                  <a:cubicBezTo>
                    <a:pt x="281" y="242"/>
                    <a:pt x="282" y="260"/>
                    <a:pt x="280" y="275"/>
                  </a:cubicBezTo>
                  <a:cubicBezTo>
                    <a:pt x="278" y="268"/>
                    <a:pt x="280" y="258"/>
                    <a:pt x="280" y="249"/>
                  </a:cubicBezTo>
                  <a:cubicBezTo>
                    <a:pt x="280" y="241"/>
                    <a:pt x="279" y="233"/>
                    <a:pt x="280" y="227"/>
                  </a:cubicBezTo>
                  <a:close/>
                  <a:moveTo>
                    <a:pt x="282" y="332"/>
                  </a:moveTo>
                  <a:cubicBezTo>
                    <a:pt x="283" y="347"/>
                    <a:pt x="283" y="363"/>
                    <a:pt x="282" y="378"/>
                  </a:cubicBezTo>
                  <a:cubicBezTo>
                    <a:pt x="266" y="379"/>
                    <a:pt x="247" y="379"/>
                    <a:pt x="231" y="376"/>
                  </a:cubicBezTo>
                  <a:cubicBezTo>
                    <a:pt x="239" y="372"/>
                    <a:pt x="249" y="369"/>
                    <a:pt x="256" y="364"/>
                  </a:cubicBezTo>
                  <a:cubicBezTo>
                    <a:pt x="254" y="365"/>
                    <a:pt x="252" y="376"/>
                    <a:pt x="257" y="368"/>
                  </a:cubicBezTo>
                  <a:cubicBezTo>
                    <a:pt x="261" y="363"/>
                    <a:pt x="266" y="360"/>
                    <a:pt x="270" y="354"/>
                  </a:cubicBezTo>
                  <a:cubicBezTo>
                    <a:pt x="275" y="347"/>
                    <a:pt x="274" y="338"/>
                    <a:pt x="279" y="333"/>
                  </a:cubicBezTo>
                  <a:cubicBezTo>
                    <a:pt x="280" y="332"/>
                    <a:pt x="281" y="331"/>
                    <a:pt x="282" y="332"/>
                  </a:cubicBezTo>
                  <a:close/>
                  <a:moveTo>
                    <a:pt x="277" y="143"/>
                  </a:moveTo>
                  <a:cubicBezTo>
                    <a:pt x="274" y="134"/>
                    <a:pt x="269" y="124"/>
                    <a:pt x="269" y="112"/>
                  </a:cubicBezTo>
                  <a:cubicBezTo>
                    <a:pt x="274" y="115"/>
                    <a:pt x="276" y="125"/>
                    <a:pt x="278" y="133"/>
                  </a:cubicBezTo>
                  <a:cubicBezTo>
                    <a:pt x="278" y="136"/>
                    <a:pt x="281" y="143"/>
                    <a:pt x="277" y="143"/>
                  </a:cubicBezTo>
                  <a:close/>
                  <a:moveTo>
                    <a:pt x="279" y="104"/>
                  </a:moveTo>
                  <a:cubicBezTo>
                    <a:pt x="273" y="101"/>
                    <a:pt x="273" y="95"/>
                    <a:pt x="269" y="91"/>
                  </a:cubicBezTo>
                  <a:cubicBezTo>
                    <a:pt x="267" y="90"/>
                    <a:pt x="264" y="89"/>
                    <a:pt x="261" y="87"/>
                  </a:cubicBezTo>
                  <a:cubicBezTo>
                    <a:pt x="260" y="86"/>
                    <a:pt x="258" y="82"/>
                    <a:pt x="256" y="79"/>
                  </a:cubicBezTo>
                  <a:cubicBezTo>
                    <a:pt x="250" y="69"/>
                    <a:pt x="244" y="63"/>
                    <a:pt x="233" y="56"/>
                  </a:cubicBezTo>
                  <a:cubicBezTo>
                    <a:pt x="248" y="57"/>
                    <a:pt x="260" y="59"/>
                    <a:pt x="274" y="60"/>
                  </a:cubicBezTo>
                  <a:cubicBezTo>
                    <a:pt x="277" y="74"/>
                    <a:pt x="279" y="89"/>
                    <a:pt x="279" y="104"/>
                  </a:cubicBezTo>
                  <a:close/>
                </a:path>
              </a:pathLst>
            </a:custGeom>
            <a:solidFill>
              <a:schemeClr val="tx1">
                <a:lumMod val="65000"/>
                <a:lumOff val="35000"/>
              </a:schemeClr>
            </a:solidFill>
            <a:ln>
              <a:noFill/>
            </a:ln>
          </p:spPr>
          <p:txBody>
            <a:bodyPr vert="horz" wrap="square" lIns="128580" tIns="64290" rIns="128580" bIns="64290" numCol="1" anchor="t" anchorCtr="0" compatLnSpc="1"/>
            <a:lstStyle/>
            <a:p>
              <a:endParaRPr lang="zh-CN" altLang="en-US"/>
            </a:p>
          </p:txBody>
        </p:sp>
      </p:grpSp>
      <p:grpSp>
        <p:nvGrpSpPr>
          <p:cNvPr id="51" name="组合 50"/>
          <p:cNvGrpSpPr/>
          <p:nvPr/>
        </p:nvGrpSpPr>
        <p:grpSpPr>
          <a:xfrm>
            <a:off x="2682915" y="2705024"/>
            <a:ext cx="1286003" cy="950401"/>
            <a:chOff x="1613958" y="1985514"/>
            <a:chExt cx="3041516" cy="2247788"/>
          </a:xfrm>
        </p:grpSpPr>
        <p:sp>
          <p:nvSpPr>
            <p:cNvPr id="52" name="Freeform 14"/>
            <p:cNvSpPr>
              <a:spLocks noEditPoints="1"/>
            </p:cNvSpPr>
            <p:nvPr/>
          </p:nvSpPr>
          <p:spPr bwMode="auto">
            <a:xfrm>
              <a:off x="1613958" y="2284694"/>
              <a:ext cx="1606126" cy="1948608"/>
            </a:xfrm>
            <a:custGeom>
              <a:avLst/>
              <a:gdLst>
                <a:gd name="T0" fmla="*/ 195 w 345"/>
                <a:gd name="T1" fmla="*/ 44 h 418"/>
                <a:gd name="T2" fmla="*/ 94 w 345"/>
                <a:gd name="T3" fmla="*/ 54 h 418"/>
                <a:gd name="T4" fmla="*/ 33 w 345"/>
                <a:gd name="T5" fmla="*/ 57 h 418"/>
                <a:gd name="T6" fmla="*/ 57 w 345"/>
                <a:gd name="T7" fmla="*/ 352 h 418"/>
                <a:gd name="T8" fmla="*/ 133 w 345"/>
                <a:gd name="T9" fmla="*/ 392 h 418"/>
                <a:gd name="T10" fmla="*/ 289 w 345"/>
                <a:gd name="T11" fmla="*/ 398 h 418"/>
                <a:gd name="T12" fmla="*/ 286 w 345"/>
                <a:gd name="T13" fmla="*/ 296 h 418"/>
                <a:gd name="T14" fmla="*/ 53 w 345"/>
                <a:gd name="T15" fmla="*/ 190 h 418"/>
                <a:gd name="T16" fmla="*/ 216 w 345"/>
                <a:gd name="T17" fmla="*/ 203 h 418"/>
                <a:gd name="T18" fmla="*/ 205 w 345"/>
                <a:gd name="T19" fmla="*/ 354 h 418"/>
                <a:gd name="T20" fmla="*/ 251 w 345"/>
                <a:gd name="T21" fmla="*/ 329 h 418"/>
                <a:gd name="T22" fmla="*/ 268 w 345"/>
                <a:gd name="T23" fmla="*/ 325 h 418"/>
                <a:gd name="T24" fmla="*/ 208 w 345"/>
                <a:gd name="T25" fmla="*/ 89 h 418"/>
                <a:gd name="T26" fmla="*/ 205 w 345"/>
                <a:gd name="T27" fmla="*/ 159 h 418"/>
                <a:gd name="T28" fmla="*/ 239 w 345"/>
                <a:gd name="T29" fmla="*/ 143 h 418"/>
                <a:gd name="T30" fmla="*/ 204 w 345"/>
                <a:gd name="T31" fmla="*/ 134 h 418"/>
                <a:gd name="T32" fmla="*/ 258 w 345"/>
                <a:gd name="T33" fmla="*/ 249 h 418"/>
                <a:gd name="T34" fmla="*/ 202 w 345"/>
                <a:gd name="T35" fmla="*/ 271 h 418"/>
                <a:gd name="T36" fmla="*/ 210 w 345"/>
                <a:gd name="T37" fmla="*/ 317 h 418"/>
                <a:gd name="T38" fmla="*/ 252 w 345"/>
                <a:gd name="T39" fmla="*/ 289 h 418"/>
                <a:gd name="T40" fmla="*/ 213 w 345"/>
                <a:gd name="T41" fmla="*/ 216 h 418"/>
                <a:gd name="T42" fmla="*/ 278 w 345"/>
                <a:gd name="T43" fmla="*/ 171 h 418"/>
                <a:gd name="T44" fmla="*/ 265 w 345"/>
                <a:gd name="T45" fmla="*/ 123 h 418"/>
                <a:gd name="T46" fmla="*/ 226 w 345"/>
                <a:gd name="T47" fmla="*/ 67 h 418"/>
                <a:gd name="T48" fmla="*/ 203 w 345"/>
                <a:gd name="T49" fmla="*/ 113 h 418"/>
                <a:gd name="T50" fmla="*/ 201 w 345"/>
                <a:gd name="T51" fmla="*/ 229 h 418"/>
                <a:gd name="T52" fmla="*/ 196 w 345"/>
                <a:gd name="T53" fmla="*/ 101 h 418"/>
                <a:gd name="T54" fmla="*/ 164 w 345"/>
                <a:gd name="T55" fmla="*/ 363 h 418"/>
                <a:gd name="T56" fmla="*/ 142 w 345"/>
                <a:gd name="T57" fmla="*/ 135 h 418"/>
                <a:gd name="T58" fmla="*/ 143 w 345"/>
                <a:gd name="T59" fmla="*/ 355 h 418"/>
                <a:gd name="T60" fmla="*/ 166 w 345"/>
                <a:gd name="T61" fmla="*/ 59 h 418"/>
                <a:gd name="T62" fmla="*/ 159 w 345"/>
                <a:gd name="T63" fmla="*/ 46 h 418"/>
                <a:gd name="T64" fmla="*/ 190 w 345"/>
                <a:gd name="T65" fmla="*/ 83 h 418"/>
                <a:gd name="T66" fmla="*/ 138 w 345"/>
                <a:gd name="T67" fmla="*/ 203 h 418"/>
                <a:gd name="T68" fmla="*/ 138 w 345"/>
                <a:gd name="T69" fmla="*/ 53 h 418"/>
                <a:gd name="T70" fmla="*/ 135 w 345"/>
                <a:gd name="T71" fmla="*/ 76 h 418"/>
                <a:gd name="T72" fmla="*/ 135 w 345"/>
                <a:gd name="T73" fmla="*/ 203 h 418"/>
                <a:gd name="T74" fmla="*/ 123 w 345"/>
                <a:gd name="T75" fmla="*/ 328 h 418"/>
                <a:gd name="T76" fmla="*/ 91 w 345"/>
                <a:gd name="T77" fmla="*/ 106 h 418"/>
                <a:gd name="T78" fmla="*/ 67 w 345"/>
                <a:gd name="T79" fmla="*/ 181 h 418"/>
                <a:gd name="T80" fmla="*/ 65 w 345"/>
                <a:gd name="T81" fmla="*/ 212 h 418"/>
                <a:gd name="T82" fmla="*/ 65 w 345"/>
                <a:gd name="T83" fmla="*/ 205 h 418"/>
                <a:gd name="T84" fmla="*/ 64 w 345"/>
                <a:gd name="T85" fmla="*/ 281 h 418"/>
                <a:gd name="T86" fmla="*/ 72 w 345"/>
                <a:gd name="T87" fmla="*/ 240 h 418"/>
                <a:gd name="T88" fmla="*/ 129 w 345"/>
                <a:gd name="T89" fmla="*/ 164 h 418"/>
                <a:gd name="T90" fmla="*/ 90 w 345"/>
                <a:gd name="T91" fmla="*/ 134 h 418"/>
                <a:gd name="T92" fmla="*/ 64 w 345"/>
                <a:gd name="T93" fmla="*/ 301 h 418"/>
                <a:gd name="T94" fmla="*/ 92 w 345"/>
                <a:gd name="T95" fmla="*/ 331 h 418"/>
                <a:gd name="T96" fmla="*/ 93 w 345"/>
                <a:gd name="T97" fmla="*/ 96 h 418"/>
                <a:gd name="T98" fmla="*/ 55 w 345"/>
                <a:gd name="T99" fmla="*/ 56 h 418"/>
                <a:gd name="T100" fmla="*/ 74 w 345"/>
                <a:gd name="T101" fmla="*/ 359 h 418"/>
                <a:gd name="T102" fmla="*/ 126 w 345"/>
                <a:gd name="T103" fmla="*/ 353 h 418"/>
                <a:gd name="T104" fmla="*/ 116 w 345"/>
                <a:gd name="T105" fmla="*/ 376 h 418"/>
                <a:gd name="T106" fmla="*/ 139 w 345"/>
                <a:gd name="T107" fmla="*/ 310 h 418"/>
                <a:gd name="T108" fmla="*/ 163 w 345"/>
                <a:gd name="T109" fmla="*/ 382 h 418"/>
                <a:gd name="T110" fmla="*/ 197 w 345"/>
                <a:gd name="T111" fmla="*/ 110 h 418"/>
                <a:gd name="T112" fmla="*/ 280 w 345"/>
                <a:gd name="T113" fmla="*/ 275 h 418"/>
                <a:gd name="T114" fmla="*/ 269 w 345"/>
                <a:gd name="T115" fmla="*/ 11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 h="418">
                  <a:moveTo>
                    <a:pt x="342" y="57"/>
                  </a:moveTo>
                  <a:cubicBezTo>
                    <a:pt x="322" y="58"/>
                    <a:pt x="299" y="59"/>
                    <a:pt x="277" y="57"/>
                  </a:cubicBezTo>
                  <a:cubicBezTo>
                    <a:pt x="275" y="51"/>
                    <a:pt x="274" y="41"/>
                    <a:pt x="274" y="33"/>
                  </a:cubicBezTo>
                  <a:cubicBezTo>
                    <a:pt x="274" y="31"/>
                    <a:pt x="274" y="26"/>
                    <a:pt x="271" y="27"/>
                  </a:cubicBezTo>
                  <a:cubicBezTo>
                    <a:pt x="267" y="28"/>
                    <a:pt x="271" y="35"/>
                    <a:pt x="271" y="36"/>
                  </a:cubicBezTo>
                  <a:cubicBezTo>
                    <a:pt x="272" y="39"/>
                    <a:pt x="272" y="47"/>
                    <a:pt x="273" y="51"/>
                  </a:cubicBezTo>
                  <a:cubicBezTo>
                    <a:pt x="273" y="53"/>
                    <a:pt x="274" y="56"/>
                    <a:pt x="273" y="57"/>
                  </a:cubicBezTo>
                  <a:cubicBezTo>
                    <a:pt x="271" y="59"/>
                    <a:pt x="263" y="57"/>
                    <a:pt x="261" y="56"/>
                  </a:cubicBezTo>
                  <a:cubicBezTo>
                    <a:pt x="244" y="54"/>
                    <a:pt x="221" y="53"/>
                    <a:pt x="206" y="48"/>
                  </a:cubicBezTo>
                  <a:cubicBezTo>
                    <a:pt x="204" y="47"/>
                    <a:pt x="200" y="45"/>
                    <a:pt x="200" y="43"/>
                  </a:cubicBezTo>
                  <a:cubicBezTo>
                    <a:pt x="200" y="41"/>
                    <a:pt x="204" y="36"/>
                    <a:pt x="201" y="33"/>
                  </a:cubicBezTo>
                  <a:cubicBezTo>
                    <a:pt x="197" y="29"/>
                    <a:pt x="194" y="42"/>
                    <a:pt x="195" y="44"/>
                  </a:cubicBezTo>
                  <a:cubicBezTo>
                    <a:pt x="184" y="48"/>
                    <a:pt x="175" y="41"/>
                    <a:pt x="163" y="41"/>
                  </a:cubicBezTo>
                  <a:cubicBezTo>
                    <a:pt x="160" y="41"/>
                    <a:pt x="157" y="41"/>
                    <a:pt x="155" y="42"/>
                  </a:cubicBezTo>
                  <a:cubicBezTo>
                    <a:pt x="152" y="42"/>
                    <a:pt x="146" y="45"/>
                    <a:pt x="144" y="44"/>
                  </a:cubicBezTo>
                  <a:cubicBezTo>
                    <a:pt x="140" y="43"/>
                    <a:pt x="145" y="32"/>
                    <a:pt x="138" y="34"/>
                  </a:cubicBezTo>
                  <a:cubicBezTo>
                    <a:pt x="134" y="35"/>
                    <a:pt x="139" y="41"/>
                    <a:pt x="138" y="43"/>
                  </a:cubicBezTo>
                  <a:cubicBezTo>
                    <a:pt x="138" y="44"/>
                    <a:pt x="132" y="47"/>
                    <a:pt x="130" y="47"/>
                  </a:cubicBezTo>
                  <a:cubicBezTo>
                    <a:pt x="123" y="49"/>
                    <a:pt x="119" y="50"/>
                    <a:pt x="114" y="53"/>
                  </a:cubicBezTo>
                  <a:cubicBezTo>
                    <a:pt x="114" y="53"/>
                    <a:pt x="110" y="56"/>
                    <a:pt x="109" y="54"/>
                  </a:cubicBezTo>
                  <a:cubicBezTo>
                    <a:pt x="107" y="51"/>
                    <a:pt x="116" y="50"/>
                    <a:pt x="116" y="47"/>
                  </a:cubicBezTo>
                  <a:cubicBezTo>
                    <a:pt x="115" y="43"/>
                    <a:pt x="108" y="48"/>
                    <a:pt x="107" y="49"/>
                  </a:cubicBezTo>
                  <a:cubicBezTo>
                    <a:pt x="106" y="50"/>
                    <a:pt x="105" y="54"/>
                    <a:pt x="104" y="54"/>
                  </a:cubicBezTo>
                  <a:cubicBezTo>
                    <a:pt x="101" y="55"/>
                    <a:pt x="97" y="54"/>
                    <a:pt x="94" y="54"/>
                  </a:cubicBezTo>
                  <a:cubicBezTo>
                    <a:pt x="83" y="55"/>
                    <a:pt x="66" y="55"/>
                    <a:pt x="54" y="54"/>
                  </a:cubicBezTo>
                  <a:cubicBezTo>
                    <a:pt x="54" y="42"/>
                    <a:pt x="54" y="25"/>
                    <a:pt x="53" y="13"/>
                  </a:cubicBezTo>
                  <a:cubicBezTo>
                    <a:pt x="53" y="10"/>
                    <a:pt x="52" y="0"/>
                    <a:pt x="49" y="1"/>
                  </a:cubicBezTo>
                  <a:cubicBezTo>
                    <a:pt x="46" y="1"/>
                    <a:pt x="44" y="17"/>
                    <a:pt x="50" y="13"/>
                  </a:cubicBezTo>
                  <a:cubicBezTo>
                    <a:pt x="51" y="22"/>
                    <a:pt x="53" y="33"/>
                    <a:pt x="52" y="41"/>
                  </a:cubicBezTo>
                  <a:cubicBezTo>
                    <a:pt x="52" y="43"/>
                    <a:pt x="53" y="52"/>
                    <a:pt x="52" y="53"/>
                  </a:cubicBezTo>
                  <a:cubicBezTo>
                    <a:pt x="50" y="55"/>
                    <a:pt x="37" y="54"/>
                    <a:pt x="33" y="54"/>
                  </a:cubicBezTo>
                  <a:cubicBezTo>
                    <a:pt x="25" y="54"/>
                    <a:pt x="11" y="52"/>
                    <a:pt x="4" y="55"/>
                  </a:cubicBezTo>
                  <a:cubicBezTo>
                    <a:pt x="0" y="56"/>
                    <a:pt x="2" y="59"/>
                    <a:pt x="2" y="60"/>
                  </a:cubicBezTo>
                  <a:cubicBezTo>
                    <a:pt x="5" y="61"/>
                    <a:pt x="8" y="62"/>
                    <a:pt x="11" y="62"/>
                  </a:cubicBezTo>
                  <a:cubicBezTo>
                    <a:pt x="12" y="62"/>
                    <a:pt x="13" y="61"/>
                    <a:pt x="14" y="60"/>
                  </a:cubicBezTo>
                  <a:cubicBezTo>
                    <a:pt x="21" y="59"/>
                    <a:pt x="32" y="65"/>
                    <a:pt x="33" y="57"/>
                  </a:cubicBezTo>
                  <a:cubicBezTo>
                    <a:pt x="39" y="56"/>
                    <a:pt x="45" y="56"/>
                    <a:pt x="52" y="57"/>
                  </a:cubicBezTo>
                  <a:cubicBezTo>
                    <a:pt x="52" y="77"/>
                    <a:pt x="53" y="96"/>
                    <a:pt x="53" y="116"/>
                  </a:cubicBezTo>
                  <a:cubicBezTo>
                    <a:pt x="53" y="123"/>
                    <a:pt x="53" y="130"/>
                    <a:pt x="53" y="137"/>
                  </a:cubicBezTo>
                  <a:cubicBezTo>
                    <a:pt x="52" y="149"/>
                    <a:pt x="47" y="164"/>
                    <a:pt x="47" y="178"/>
                  </a:cubicBezTo>
                  <a:cubicBezTo>
                    <a:pt x="47" y="184"/>
                    <a:pt x="49" y="198"/>
                    <a:pt x="51" y="201"/>
                  </a:cubicBezTo>
                  <a:cubicBezTo>
                    <a:pt x="52" y="202"/>
                    <a:pt x="53" y="202"/>
                    <a:pt x="54" y="203"/>
                  </a:cubicBezTo>
                  <a:cubicBezTo>
                    <a:pt x="54" y="204"/>
                    <a:pt x="54" y="206"/>
                    <a:pt x="54" y="207"/>
                  </a:cubicBezTo>
                  <a:cubicBezTo>
                    <a:pt x="53" y="221"/>
                    <a:pt x="56" y="236"/>
                    <a:pt x="54" y="250"/>
                  </a:cubicBezTo>
                  <a:cubicBezTo>
                    <a:pt x="53" y="250"/>
                    <a:pt x="52" y="246"/>
                    <a:pt x="52" y="247"/>
                  </a:cubicBezTo>
                  <a:cubicBezTo>
                    <a:pt x="56" y="260"/>
                    <a:pt x="52" y="276"/>
                    <a:pt x="54" y="290"/>
                  </a:cubicBezTo>
                  <a:cubicBezTo>
                    <a:pt x="54" y="294"/>
                    <a:pt x="56" y="297"/>
                    <a:pt x="57" y="300"/>
                  </a:cubicBezTo>
                  <a:cubicBezTo>
                    <a:pt x="59" y="317"/>
                    <a:pt x="57" y="336"/>
                    <a:pt x="57" y="352"/>
                  </a:cubicBezTo>
                  <a:cubicBezTo>
                    <a:pt x="58" y="357"/>
                    <a:pt x="59" y="370"/>
                    <a:pt x="57" y="374"/>
                  </a:cubicBezTo>
                  <a:cubicBezTo>
                    <a:pt x="56" y="375"/>
                    <a:pt x="47" y="377"/>
                    <a:pt x="44" y="377"/>
                  </a:cubicBezTo>
                  <a:cubicBezTo>
                    <a:pt x="37" y="378"/>
                    <a:pt x="31" y="378"/>
                    <a:pt x="24" y="378"/>
                  </a:cubicBezTo>
                  <a:cubicBezTo>
                    <a:pt x="16" y="377"/>
                    <a:pt x="20" y="382"/>
                    <a:pt x="25" y="383"/>
                  </a:cubicBezTo>
                  <a:cubicBezTo>
                    <a:pt x="35" y="384"/>
                    <a:pt x="48" y="380"/>
                    <a:pt x="57" y="382"/>
                  </a:cubicBezTo>
                  <a:cubicBezTo>
                    <a:pt x="57" y="385"/>
                    <a:pt x="55" y="395"/>
                    <a:pt x="58" y="394"/>
                  </a:cubicBezTo>
                  <a:cubicBezTo>
                    <a:pt x="59" y="394"/>
                    <a:pt x="60" y="388"/>
                    <a:pt x="60" y="387"/>
                  </a:cubicBezTo>
                  <a:cubicBezTo>
                    <a:pt x="61" y="380"/>
                    <a:pt x="61" y="382"/>
                    <a:pt x="68" y="381"/>
                  </a:cubicBezTo>
                  <a:cubicBezTo>
                    <a:pt x="77" y="381"/>
                    <a:pt x="90" y="378"/>
                    <a:pt x="98" y="379"/>
                  </a:cubicBezTo>
                  <a:cubicBezTo>
                    <a:pt x="106" y="381"/>
                    <a:pt x="111" y="388"/>
                    <a:pt x="118" y="387"/>
                  </a:cubicBezTo>
                  <a:cubicBezTo>
                    <a:pt x="119" y="387"/>
                    <a:pt x="120" y="386"/>
                    <a:pt x="121" y="386"/>
                  </a:cubicBezTo>
                  <a:cubicBezTo>
                    <a:pt x="125" y="386"/>
                    <a:pt x="129" y="390"/>
                    <a:pt x="133" y="392"/>
                  </a:cubicBezTo>
                  <a:cubicBezTo>
                    <a:pt x="138" y="393"/>
                    <a:pt x="145" y="392"/>
                    <a:pt x="150" y="393"/>
                  </a:cubicBezTo>
                  <a:cubicBezTo>
                    <a:pt x="165" y="394"/>
                    <a:pt x="180" y="388"/>
                    <a:pt x="192" y="386"/>
                  </a:cubicBezTo>
                  <a:cubicBezTo>
                    <a:pt x="195" y="388"/>
                    <a:pt x="193" y="398"/>
                    <a:pt x="197" y="397"/>
                  </a:cubicBezTo>
                  <a:cubicBezTo>
                    <a:pt x="200" y="396"/>
                    <a:pt x="199" y="388"/>
                    <a:pt x="199" y="385"/>
                  </a:cubicBezTo>
                  <a:cubicBezTo>
                    <a:pt x="203" y="383"/>
                    <a:pt x="209" y="380"/>
                    <a:pt x="214" y="380"/>
                  </a:cubicBezTo>
                  <a:cubicBezTo>
                    <a:pt x="211" y="383"/>
                    <a:pt x="204" y="383"/>
                    <a:pt x="204" y="388"/>
                  </a:cubicBezTo>
                  <a:cubicBezTo>
                    <a:pt x="213" y="387"/>
                    <a:pt x="218" y="379"/>
                    <a:pt x="228" y="380"/>
                  </a:cubicBezTo>
                  <a:cubicBezTo>
                    <a:pt x="245" y="381"/>
                    <a:pt x="265" y="380"/>
                    <a:pt x="282" y="382"/>
                  </a:cubicBezTo>
                  <a:cubicBezTo>
                    <a:pt x="281" y="389"/>
                    <a:pt x="281" y="394"/>
                    <a:pt x="281" y="402"/>
                  </a:cubicBezTo>
                  <a:cubicBezTo>
                    <a:pt x="280" y="406"/>
                    <a:pt x="279" y="418"/>
                    <a:pt x="284" y="417"/>
                  </a:cubicBezTo>
                  <a:cubicBezTo>
                    <a:pt x="286" y="417"/>
                    <a:pt x="289" y="407"/>
                    <a:pt x="289" y="404"/>
                  </a:cubicBezTo>
                  <a:cubicBezTo>
                    <a:pt x="289" y="402"/>
                    <a:pt x="289" y="399"/>
                    <a:pt x="289" y="398"/>
                  </a:cubicBezTo>
                  <a:cubicBezTo>
                    <a:pt x="288" y="397"/>
                    <a:pt x="285" y="396"/>
                    <a:pt x="285" y="396"/>
                  </a:cubicBezTo>
                  <a:cubicBezTo>
                    <a:pt x="283" y="392"/>
                    <a:pt x="286" y="385"/>
                    <a:pt x="286" y="382"/>
                  </a:cubicBezTo>
                  <a:cubicBezTo>
                    <a:pt x="290" y="382"/>
                    <a:pt x="294" y="384"/>
                    <a:pt x="298" y="384"/>
                  </a:cubicBezTo>
                  <a:cubicBezTo>
                    <a:pt x="300" y="383"/>
                    <a:pt x="298" y="382"/>
                    <a:pt x="299" y="381"/>
                  </a:cubicBezTo>
                  <a:cubicBezTo>
                    <a:pt x="302" y="381"/>
                    <a:pt x="307" y="382"/>
                    <a:pt x="312" y="382"/>
                  </a:cubicBezTo>
                  <a:cubicBezTo>
                    <a:pt x="316" y="382"/>
                    <a:pt x="325" y="381"/>
                    <a:pt x="323" y="377"/>
                  </a:cubicBezTo>
                  <a:cubicBezTo>
                    <a:pt x="312" y="376"/>
                    <a:pt x="298" y="379"/>
                    <a:pt x="286" y="378"/>
                  </a:cubicBezTo>
                  <a:cubicBezTo>
                    <a:pt x="284" y="361"/>
                    <a:pt x="285" y="343"/>
                    <a:pt x="284" y="326"/>
                  </a:cubicBezTo>
                  <a:cubicBezTo>
                    <a:pt x="290" y="325"/>
                    <a:pt x="285" y="322"/>
                    <a:pt x="284" y="321"/>
                  </a:cubicBezTo>
                  <a:cubicBezTo>
                    <a:pt x="284" y="319"/>
                    <a:pt x="287" y="313"/>
                    <a:pt x="287" y="310"/>
                  </a:cubicBezTo>
                  <a:cubicBezTo>
                    <a:pt x="287" y="307"/>
                    <a:pt x="288" y="304"/>
                    <a:pt x="288" y="302"/>
                  </a:cubicBezTo>
                  <a:cubicBezTo>
                    <a:pt x="287" y="300"/>
                    <a:pt x="286" y="298"/>
                    <a:pt x="286" y="296"/>
                  </a:cubicBezTo>
                  <a:cubicBezTo>
                    <a:pt x="285" y="292"/>
                    <a:pt x="286" y="288"/>
                    <a:pt x="287" y="284"/>
                  </a:cubicBezTo>
                  <a:cubicBezTo>
                    <a:pt x="289" y="259"/>
                    <a:pt x="287" y="231"/>
                    <a:pt x="286" y="204"/>
                  </a:cubicBezTo>
                  <a:cubicBezTo>
                    <a:pt x="286" y="193"/>
                    <a:pt x="284" y="180"/>
                    <a:pt x="286" y="168"/>
                  </a:cubicBezTo>
                  <a:cubicBezTo>
                    <a:pt x="287" y="160"/>
                    <a:pt x="287" y="151"/>
                    <a:pt x="287" y="142"/>
                  </a:cubicBezTo>
                  <a:cubicBezTo>
                    <a:pt x="287" y="135"/>
                    <a:pt x="283" y="126"/>
                    <a:pt x="282" y="119"/>
                  </a:cubicBezTo>
                  <a:cubicBezTo>
                    <a:pt x="281" y="112"/>
                    <a:pt x="282" y="104"/>
                    <a:pt x="281" y="97"/>
                  </a:cubicBezTo>
                  <a:cubicBezTo>
                    <a:pt x="280" y="84"/>
                    <a:pt x="280" y="71"/>
                    <a:pt x="278" y="61"/>
                  </a:cubicBezTo>
                  <a:cubicBezTo>
                    <a:pt x="293" y="60"/>
                    <a:pt x="314" y="63"/>
                    <a:pt x="332" y="62"/>
                  </a:cubicBezTo>
                  <a:cubicBezTo>
                    <a:pt x="336" y="62"/>
                    <a:pt x="345" y="63"/>
                    <a:pt x="342" y="57"/>
                  </a:cubicBezTo>
                  <a:close/>
                  <a:moveTo>
                    <a:pt x="53" y="190"/>
                  </a:moveTo>
                  <a:cubicBezTo>
                    <a:pt x="51" y="188"/>
                    <a:pt x="51" y="183"/>
                    <a:pt x="53" y="180"/>
                  </a:cubicBezTo>
                  <a:cubicBezTo>
                    <a:pt x="54" y="183"/>
                    <a:pt x="53" y="187"/>
                    <a:pt x="53" y="190"/>
                  </a:cubicBezTo>
                  <a:close/>
                  <a:moveTo>
                    <a:pt x="235" y="80"/>
                  </a:moveTo>
                  <a:cubicBezTo>
                    <a:pt x="228" y="83"/>
                    <a:pt x="216" y="84"/>
                    <a:pt x="209" y="81"/>
                  </a:cubicBezTo>
                  <a:cubicBezTo>
                    <a:pt x="216" y="78"/>
                    <a:pt x="230" y="70"/>
                    <a:pt x="235" y="80"/>
                  </a:cubicBezTo>
                  <a:close/>
                  <a:moveTo>
                    <a:pt x="260" y="110"/>
                  </a:moveTo>
                  <a:cubicBezTo>
                    <a:pt x="245" y="111"/>
                    <a:pt x="228" y="110"/>
                    <a:pt x="214" y="108"/>
                  </a:cubicBezTo>
                  <a:cubicBezTo>
                    <a:pt x="223" y="104"/>
                    <a:pt x="238" y="100"/>
                    <a:pt x="249" y="99"/>
                  </a:cubicBezTo>
                  <a:cubicBezTo>
                    <a:pt x="253" y="98"/>
                    <a:pt x="257" y="107"/>
                    <a:pt x="260" y="110"/>
                  </a:cubicBezTo>
                  <a:close/>
                  <a:moveTo>
                    <a:pt x="250" y="88"/>
                  </a:moveTo>
                  <a:cubicBezTo>
                    <a:pt x="252" y="89"/>
                    <a:pt x="254" y="90"/>
                    <a:pt x="255" y="92"/>
                  </a:cubicBezTo>
                  <a:cubicBezTo>
                    <a:pt x="252" y="93"/>
                    <a:pt x="251" y="90"/>
                    <a:pt x="250" y="88"/>
                  </a:cubicBezTo>
                  <a:close/>
                  <a:moveTo>
                    <a:pt x="277" y="204"/>
                  </a:moveTo>
                  <a:cubicBezTo>
                    <a:pt x="257" y="203"/>
                    <a:pt x="236" y="206"/>
                    <a:pt x="216" y="203"/>
                  </a:cubicBezTo>
                  <a:cubicBezTo>
                    <a:pt x="232" y="194"/>
                    <a:pt x="255" y="190"/>
                    <a:pt x="278" y="191"/>
                  </a:cubicBezTo>
                  <a:cubicBezTo>
                    <a:pt x="277" y="196"/>
                    <a:pt x="279" y="200"/>
                    <a:pt x="277" y="204"/>
                  </a:cubicBezTo>
                  <a:close/>
                  <a:moveTo>
                    <a:pt x="203" y="347"/>
                  </a:moveTo>
                  <a:cubicBezTo>
                    <a:pt x="202" y="347"/>
                    <a:pt x="201" y="346"/>
                    <a:pt x="199" y="346"/>
                  </a:cubicBezTo>
                  <a:cubicBezTo>
                    <a:pt x="201" y="343"/>
                    <a:pt x="202" y="337"/>
                    <a:pt x="203" y="333"/>
                  </a:cubicBezTo>
                  <a:cubicBezTo>
                    <a:pt x="206" y="334"/>
                    <a:pt x="210" y="334"/>
                    <a:pt x="214" y="335"/>
                  </a:cubicBezTo>
                  <a:cubicBezTo>
                    <a:pt x="210" y="338"/>
                    <a:pt x="199" y="340"/>
                    <a:pt x="203" y="347"/>
                  </a:cubicBezTo>
                  <a:close/>
                  <a:moveTo>
                    <a:pt x="248" y="352"/>
                  </a:moveTo>
                  <a:cubicBezTo>
                    <a:pt x="248" y="353"/>
                    <a:pt x="246" y="354"/>
                    <a:pt x="246" y="353"/>
                  </a:cubicBezTo>
                  <a:cubicBezTo>
                    <a:pt x="247" y="353"/>
                    <a:pt x="247" y="352"/>
                    <a:pt x="248" y="352"/>
                  </a:cubicBezTo>
                  <a:close/>
                  <a:moveTo>
                    <a:pt x="236" y="350"/>
                  </a:moveTo>
                  <a:cubicBezTo>
                    <a:pt x="227" y="352"/>
                    <a:pt x="216" y="356"/>
                    <a:pt x="205" y="354"/>
                  </a:cubicBezTo>
                  <a:cubicBezTo>
                    <a:pt x="206" y="345"/>
                    <a:pt x="221" y="347"/>
                    <a:pt x="230" y="346"/>
                  </a:cubicBezTo>
                  <a:cubicBezTo>
                    <a:pt x="237" y="345"/>
                    <a:pt x="243" y="346"/>
                    <a:pt x="248" y="345"/>
                  </a:cubicBezTo>
                  <a:cubicBezTo>
                    <a:pt x="246" y="350"/>
                    <a:pt x="241" y="348"/>
                    <a:pt x="236" y="350"/>
                  </a:cubicBezTo>
                  <a:close/>
                  <a:moveTo>
                    <a:pt x="257" y="356"/>
                  </a:moveTo>
                  <a:cubicBezTo>
                    <a:pt x="256" y="359"/>
                    <a:pt x="252" y="362"/>
                    <a:pt x="248" y="364"/>
                  </a:cubicBezTo>
                  <a:cubicBezTo>
                    <a:pt x="251" y="361"/>
                    <a:pt x="254" y="359"/>
                    <a:pt x="257" y="356"/>
                  </a:cubicBezTo>
                  <a:close/>
                  <a:moveTo>
                    <a:pt x="223" y="342"/>
                  </a:moveTo>
                  <a:cubicBezTo>
                    <a:pt x="216" y="343"/>
                    <a:pt x="212" y="345"/>
                    <a:pt x="207" y="343"/>
                  </a:cubicBezTo>
                  <a:cubicBezTo>
                    <a:pt x="218" y="331"/>
                    <a:pt x="243" y="335"/>
                    <a:pt x="260" y="335"/>
                  </a:cubicBezTo>
                  <a:cubicBezTo>
                    <a:pt x="257" y="344"/>
                    <a:pt x="235" y="341"/>
                    <a:pt x="223" y="342"/>
                  </a:cubicBezTo>
                  <a:close/>
                  <a:moveTo>
                    <a:pt x="233" y="332"/>
                  </a:moveTo>
                  <a:cubicBezTo>
                    <a:pt x="238" y="331"/>
                    <a:pt x="245" y="330"/>
                    <a:pt x="251" y="329"/>
                  </a:cubicBezTo>
                  <a:cubicBezTo>
                    <a:pt x="239" y="326"/>
                    <a:pt x="228" y="334"/>
                    <a:pt x="216" y="331"/>
                  </a:cubicBezTo>
                  <a:cubicBezTo>
                    <a:pt x="225" y="329"/>
                    <a:pt x="236" y="328"/>
                    <a:pt x="246" y="326"/>
                  </a:cubicBezTo>
                  <a:cubicBezTo>
                    <a:pt x="231" y="325"/>
                    <a:pt x="217" y="328"/>
                    <a:pt x="203" y="330"/>
                  </a:cubicBezTo>
                  <a:cubicBezTo>
                    <a:pt x="204" y="323"/>
                    <a:pt x="201" y="317"/>
                    <a:pt x="200" y="313"/>
                  </a:cubicBezTo>
                  <a:cubicBezTo>
                    <a:pt x="199" y="312"/>
                    <a:pt x="199" y="307"/>
                    <a:pt x="200" y="307"/>
                  </a:cubicBezTo>
                  <a:cubicBezTo>
                    <a:pt x="202" y="307"/>
                    <a:pt x="203" y="308"/>
                    <a:pt x="204" y="308"/>
                  </a:cubicBezTo>
                  <a:cubicBezTo>
                    <a:pt x="210" y="309"/>
                    <a:pt x="216" y="307"/>
                    <a:pt x="223" y="307"/>
                  </a:cubicBezTo>
                  <a:cubicBezTo>
                    <a:pt x="231" y="307"/>
                    <a:pt x="240" y="308"/>
                    <a:pt x="247" y="308"/>
                  </a:cubicBezTo>
                  <a:cubicBezTo>
                    <a:pt x="239" y="309"/>
                    <a:pt x="231" y="310"/>
                    <a:pt x="222" y="312"/>
                  </a:cubicBezTo>
                  <a:cubicBezTo>
                    <a:pt x="217" y="313"/>
                    <a:pt x="210" y="312"/>
                    <a:pt x="207" y="314"/>
                  </a:cubicBezTo>
                  <a:cubicBezTo>
                    <a:pt x="201" y="319"/>
                    <a:pt x="211" y="320"/>
                    <a:pt x="215" y="321"/>
                  </a:cubicBezTo>
                  <a:cubicBezTo>
                    <a:pt x="231" y="324"/>
                    <a:pt x="249" y="322"/>
                    <a:pt x="268" y="325"/>
                  </a:cubicBezTo>
                  <a:cubicBezTo>
                    <a:pt x="264" y="337"/>
                    <a:pt x="244" y="331"/>
                    <a:pt x="233" y="332"/>
                  </a:cubicBezTo>
                  <a:close/>
                  <a:moveTo>
                    <a:pt x="204" y="220"/>
                  </a:moveTo>
                  <a:cubicBezTo>
                    <a:pt x="220" y="223"/>
                    <a:pt x="240" y="221"/>
                    <a:pt x="256" y="226"/>
                  </a:cubicBezTo>
                  <a:cubicBezTo>
                    <a:pt x="238" y="228"/>
                    <a:pt x="221" y="228"/>
                    <a:pt x="203" y="230"/>
                  </a:cubicBezTo>
                  <a:cubicBezTo>
                    <a:pt x="204" y="227"/>
                    <a:pt x="203" y="223"/>
                    <a:pt x="204" y="220"/>
                  </a:cubicBezTo>
                  <a:close/>
                  <a:moveTo>
                    <a:pt x="216" y="101"/>
                  </a:moveTo>
                  <a:cubicBezTo>
                    <a:pt x="214" y="102"/>
                    <a:pt x="212" y="103"/>
                    <a:pt x="209" y="103"/>
                  </a:cubicBezTo>
                  <a:cubicBezTo>
                    <a:pt x="208" y="102"/>
                    <a:pt x="208" y="101"/>
                    <a:pt x="207" y="99"/>
                  </a:cubicBezTo>
                  <a:cubicBezTo>
                    <a:pt x="210" y="100"/>
                    <a:pt x="213" y="100"/>
                    <a:pt x="216" y="101"/>
                  </a:cubicBezTo>
                  <a:close/>
                  <a:moveTo>
                    <a:pt x="208" y="87"/>
                  </a:moveTo>
                  <a:cubicBezTo>
                    <a:pt x="209" y="87"/>
                    <a:pt x="210" y="88"/>
                    <a:pt x="211" y="88"/>
                  </a:cubicBezTo>
                  <a:cubicBezTo>
                    <a:pt x="210" y="88"/>
                    <a:pt x="209" y="89"/>
                    <a:pt x="208" y="89"/>
                  </a:cubicBezTo>
                  <a:cubicBezTo>
                    <a:pt x="208" y="88"/>
                    <a:pt x="208" y="88"/>
                    <a:pt x="208" y="87"/>
                  </a:cubicBezTo>
                  <a:close/>
                  <a:moveTo>
                    <a:pt x="209" y="188"/>
                  </a:moveTo>
                  <a:cubicBezTo>
                    <a:pt x="216" y="191"/>
                    <a:pt x="227" y="189"/>
                    <a:pt x="236" y="190"/>
                  </a:cubicBezTo>
                  <a:cubicBezTo>
                    <a:pt x="233" y="193"/>
                    <a:pt x="227" y="194"/>
                    <a:pt x="222" y="195"/>
                  </a:cubicBezTo>
                  <a:cubicBezTo>
                    <a:pt x="217" y="196"/>
                    <a:pt x="206" y="198"/>
                    <a:pt x="207" y="204"/>
                  </a:cubicBezTo>
                  <a:cubicBezTo>
                    <a:pt x="208" y="208"/>
                    <a:pt x="215" y="208"/>
                    <a:pt x="218" y="208"/>
                  </a:cubicBezTo>
                  <a:cubicBezTo>
                    <a:pt x="214" y="211"/>
                    <a:pt x="208" y="212"/>
                    <a:pt x="204" y="214"/>
                  </a:cubicBezTo>
                  <a:cubicBezTo>
                    <a:pt x="205" y="203"/>
                    <a:pt x="206" y="190"/>
                    <a:pt x="206" y="178"/>
                  </a:cubicBezTo>
                  <a:cubicBezTo>
                    <a:pt x="211" y="179"/>
                    <a:pt x="218" y="177"/>
                    <a:pt x="223" y="178"/>
                  </a:cubicBezTo>
                  <a:cubicBezTo>
                    <a:pt x="219" y="181"/>
                    <a:pt x="208" y="180"/>
                    <a:pt x="207" y="184"/>
                  </a:cubicBezTo>
                  <a:cubicBezTo>
                    <a:pt x="207" y="185"/>
                    <a:pt x="208" y="187"/>
                    <a:pt x="209" y="188"/>
                  </a:cubicBezTo>
                  <a:close/>
                  <a:moveTo>
                    <a:pt x="205" y="159"/>
                  </a:moveTo>
                  <a:cubicBezTo>
                    <a:pt x="210" y="160"/>
                    <a:pt x="216" y="161"/>
                    <a:pt x="221" y="161"/>
                  </a:cubicBezTo>
                  <a:cubicBezTo>
                    <a:pt x="217" y="164"/>
                    <a:pt x="211" y="164"/>
                    <a:pt x="206" y="166"/>
                  </a:cubicBezTo>
                  <a:cubicBezTo>
                    <a:pt x="205" y="164"/>
                    <a:pt x="205" y="161"/>
                    <a:pt x="205" y="159"/>
                  </a:cubicBezTo>
                  <a:close/>
                  <a:moveTo>
                    <a:pt x="210" y="155"/>
                  </a:moveTo>
                  <a:cubicBezTo>
                    <a:pt x="225" y="149"/>
                    <a:pt x="244" y="147"/>
                    <a:pt x="262" y="145"/>
                  </a:cubicBezTo>
                  <a:cubicBezTo>
                    <a:pt x="264" y="148"/>
                    <a:pt x="272" y="157"/>
                    <a:pt x="262" y="157"/>
                  </a:cubicBezTo>
                  <a:cubicBezTo>
                    <a:pt x="247" y="157"/>
                    <a:pt x="224" y="158"/>
                    <a:pt x="210" y="155"/>
                  </a:cubicBezTo>
                  <a:close/>
                  <a:moveTo>
                    <a:pt x="206" y="150"/>
                  </a:moveTo>
                  <a:cubicBezTo>
                    <a:pt x="204" y="148"/>
                    <a:pt x="205" y="144"/>
                    <a:pt x="205" y="141"/>
                  </a:cubicBezTo>
                  <a:cubicBezTo>
                    <a:pt x="206" y="141"/>
                    <a:pt x="211" y="141"/>
                    <a:pt x="212" y="142"/>
                  </a:cubicBezTo>
                  <a:cubicBezTo>
                    <a:pt x="213" y="142"/>
                    <a:pt x="212" y="141"/>
                    <a:pt x="213" y="141"/>
                  </a:cubicBezTo>
                  <a:cubicBezTo>
                    <a:pt x="221" y="142"/>
                    <a:pt x="230" y="143"/>
                    <a:pt x="239" y="143"/>
                  </a:cubicBezTo>
                  <a:cubicBezTo>
                    <a:pt x="228" y="146"/>
                    <a:pt x="217" y="148"/>
                    <a:pt x="206" y="150"/>
                  </a:cubicBezTo>
                  <a:close/>
                  <a:moveTo>
                    <a:pt x="213" y="132"/>
                  </a:moveTo>
                  <a:cubicBezTo>
                    <a:pt x="213" y="130"/>
                    <a:pt x="213" y="127"/>
                    <a:pt x="213" y="126"/>
                  </a:cubicBezTo>
                  <a:cubicBezTo>
                    <a:pt x="222" y="125"/>
                    <a:pt x="236" y="125"/>
                    <a:pt x="246" y="127"/>
                  </a:cubicBezTo>
                  <a:cubicBezTo>
                    <a:pt x="235" y="129"/>
                    <a:pt x="223" y="131"/>
                    <a:pt x="213" y="132"/>
                  </a:cubicBezTo>
                  <a:close/>
                  <a:moveTo>
                    <a:pt x="212" y="117"/>
                  </a:moveTo>
                  <a:cubicBezTo>
                    <a:pt x="212" y="116"/>
                    <a:pt x="212" y="114"/>
                    <a:pt x="211" y="113"/>
                  </a:cubicBezTo>
                  <a:cubicBezTo>
                    <a:pt x="216" y="114"/>
                    <a:pt x="223" y="113"/>
                    <a:pt x="226" y="115"/>
                  </a:cubicBezTo>
                  <a:cubicBezTo>
                    <a:pt x="221" y="116"/>
                    <a:pt x="216" y="118"/>
                    <a:pt x="212" y="117"/>
                  </a:cubicBezTo>
                  <a:close/>
                  <a:moveTo>
                    <a:pt x="210" y="126"/>
                  </a:moveTo>
                  <a:cubicBezTo>
                    <a:pt x="210" y="128"/>
                    <a:pt x="211" y="131"/>
                    <a:pt x="210" y="133"/>
                  </a:cubicBezTo>
                  <a:cubicBezTo>
                    <a:pt x="209" y="134"/>
                    <a:pt x="207" y="134"/>
                    <a:pt x="204" y="134"/>
                  </a:cubicBezTo>
                  <a:cubicBezTo>
                    <a:pt x="204" y="132"/>
                    <a:pt x="204" y="128"/>
                    <a:pt x="204" y="125"/>
                  </a:cubicBezTo>
                  <a:cubicBezTo>
                    <a:pt x="206" y="125"/>
                    <a:pt x="208" y="125"/>
                    <a:pt x="210" y="126"/>
                  </a:cubicBezTo>
                  <a:close/>
                  <a:moveTo>
                    <a:pt x="204" y="236"/>
                  </a:moveTo>
                  <a:cubicBezTo>
                    <a:pt x="211" y="237"/>
                    <a:pt x="218" y="239"/>
                    <a:pt x="226" y="238"/>
                  </a:cubicBezTo>
                  <a:cubicBezTo>
                    <a:pt x="219" y="241"/>
                    <a:pt x="211" y="244"/>
                    <a:pt x="203" y="246"/>
                  </a:cubicBezTo>
                  <a:cubicBezTo>
                    <a:pt x="202" y="242"/>
                    <a:pt x="202" y="239"/>
                    <a:pt x="204" y="236"/>
                  </a:cubicBezTo>
                  <a:close/>
                  <a:moveTo>
                    <a:pt x="271" y="260"/>
                  </a:moveTo>
                  <a:cubicBezTo>
                    <a:pt x="270" y="262"/>
                    <a:pt x="264" y="262"/>
                    <a:pt x="261" y="262"/>
                  </a:cubicBezTo>
                  <a:cubicBezTo>
                    <a:pt x="247" y="262"/>
                    <a:pt x="231" y="260"/>
                    <a:pt x="216" y="260"/>
                  </a:cubicBezTo>
                  <a:cubicBezTo>
                    <a:pt x="228" y="255"/>
                    <a:pt x="243" y="254"/>
                    <a:pt x="259" y="253"/>
                  </a:cubicBezTo>
                  <a:cubicBezTo>
                    <a:pt x="262" y="253"/>
                    <a:pt x="271" y="254"/>
                    <a:pt x="270" y="249"/>
                  </a:cubicBezTo>
                  <a:cubicBezTo>
                    <a:pt x="269" y="247"/>
                    <a:pt x="261" y="249"/>
                    <a:pt x="258" y="249"/>
                  </a:cubicBezTo>
                  <a:cubicBezTo>
                    <a:pt x="243" y="251"/>
                    <a:pt x="225" y="251"/>
                    <a:pt x="210" y="250"/>
                  </a:cubicBezTo>
                  <a:cubicBezTo>
                    <a:pt x="223" y="240"/>
                    <a:pt x="252" y="239"/>
                    <a:pt x="273" y="242"/>
                  </a:cubicBezTo>
                  <a:cubicBezTo>
                    <a:pt x="270" y="246"/>
                    <a:pt x="275" y="257"/>
                    <a:pt x="271" y="260"/>
                  </a:cubicBezTo>
                  <a:close/>
                  <a:moveTo>
                    <a:pt x="272" y="274"/>
                  </a:moveTo>
                  <a:cubicBezTo>
                    <a:pt x="253" y="277"/>
                    <a:pt x="230" y="276"/>
                    <a:pt x="211" y="275"/>
                  </a:cubicBezTo>
                  <a:cubicBezTo>
                    <a:pt x="229" y="269"/>
                    <a:pt x="250" y="268"/>
                    <a:pt x="272" y="266"/>
                  </a:cubicBezTo>
                  <a:cubicBezTo>
                    <a:pt x="272" y="268"/>
                    <a:pt x="273" y="271"/>
                    <a:pt x="272" y="274"/>
                  </a:cubicBezTo>
                  <a:close/>
                  <a:moveTo>
                    <a:pt x="216" y="254"/>
                  </a:moveTo>
                  <a:cubicBezTo>
                    <a:pt x="212" y="256"/>
                    <a:pt x="207" y="257"/>
                    <a:pt x="203" y="258"/>
                  </a:cubicBezTo>
                  <a:cubicBezTo>
                    <a:pt x="199" y="251"/>
                    <a:pt x="212" y="256"/>
                    <a:pt x="216" y="254"/>
                  </a:cubicBezTo>
                  <a:close/>
                  <a:moveTo>
                    <a:pt x="238" y="265"/>
                  </a:moveTo>
                  <a:cubicBezTo>
                    <a:pt x="227" y="268"/>
                    <a:pt x="214" y="269"/>
                    <a:pt x="202" y="271"/>
                  </a:cubicBezTo>
                  <a:cubicBezTo>
                    <a:pt x="201" y="269"/>
                    <a:pt x="201" y="266"/>
                    <a:pt x="202" y="264"/>
                  </a:cubicBezTo>
                  <a:cubicBezTo>
                    <a:pt x="215" y="264"/>
                    <a:pt x="226" y="264"/>
                    <a:pt x="238" y="265"/>
                  </a:cubicBezTo>
                  <a:close/>
                  <a:moveTo>
                    <a:pt x="221" y="280"/>
                  </a:moveTo>
                  <a:cubicBezTo>
                    <a:pt x="215" y="282"/>
                    <a:pt x="208" y="283"/>
                    <a:pt x="201" y="285"/>
                  </a:cubicBezTo>
                  <a:cubicBezTo>
                    <a:pt x="201" y="284"/>
                    <a:pt x="201" y="281"/>
                    <a:pt x="201" y="280"/>
                  </a:cubicBezTo>
                  <a:cubicBezTo>
                    <a:pt x="207" y="279"/>
                    <a:pt x="214" y="280"/>
                    <a:pt x="221" y="280"/>
                  </a:cubicBezTo>
                  <a:close/>
                  <a:moveTo>
                    <a:pt x="201" y="295"/>
                  </a:moveTo>
                  <a:cubicBezTo>
                    <a:pt x="206" y="295"/>
                    <a:pt x="211" y="294"/>
                    <a:pt x="214" y="295"/>
                  </a:cubicBezTo>
                  <a:cubicBezTo>
                    <a:pt x="211" y="297"/>
                    <a:pt x="205" y="297"/>
                    <a:pt x="201" y="299"/>
                  </a:cubicBezTo>
                  <a:cubicBezTo>
                    <a:pt x="200" y="298"/>
                    <a:pt x="201" y="296"/>
                    <a:pt x="201" y="295"/>
                  </a:cubicBezTo>
                  <a:close/>
                  <a:moveTo>
                    <a:pt x="261" y="322"/>
                  </a:moveTo>
                  <a:cubicBezTo>
                    <a:pt x="245" y="321"/>
                    <a:pt x="225" y="321"/>
                    <a:pt x="210" y="317"/>
                  </a:cubicBezTo>
                  <a:cubicBezTo>
                    <a:pt x="228" y="312"/>
                    <a:pt x="248" y="309"/>
                    <a:pt x="268" y="309"/>
                  </a:cubicBezTo>
                  <a:cubicBezTo>
                    <a:pt x="269" y="317"/>
                    <a:pt x="270" y="322"/>
                    <a:pt x="261" y="322"/>
                  </a:cubicBezTo>
                  <a:close/>
                  <a:moveTo>
                    <a:pt x="212" y="306"/>
                  </a:moveTo>
                  <a:cubicBezTo>
                    <a:pt x="209" y="306"/>
                    <a:pt x="204" y="305"/>
                    <a:pt x="202" y="304"/>
                  </a:cubicBezTo>
                  <a:cubicBezTo>
                    <a:pt x="214" y="296"/>
                    <a:pt x="230" y="295"/>
                    <a:pt x="247" y="294"/>
                  </a:cubicBezTo>
                  <a:cubicBezTo>
                    <a:pt x="254" y="294"/>
                    <a:pt x="263" y="295"/>
                    <a:pt x="271" y="294"/>
                  </a:cubicBezTo>
                  <a:cubicBezTo>
                    <a:pt x="273" y="293"/>
                    <a:pt x="274" y="293"/>
                    <a:pt x="274" y="292"/>
                  </a:cubicBezTo>
                  <a:cubicBezTo>
                    <a:pt x="276" y="295"/>
                    <a:pt x="274" y="300"/>
                    <a:pt x="274" y="304"/>
                  </a:cubicBezTo>
                  <a:cubicBezTo>
                    <a:pt x="253" y="305"/>
                    <a:pt x="232" y="305"/>
                    <a:pt x="212" y="306"/>
                  </a:cubicBezTo>
                  <a:close/>
                  <a:moveTo>
                    <a:pt x="275" y="291"/>
                  </a:moveTo>
                  <a:cubicBezTo>
                    <a:pt x="272" y="284"/>
                    <a:pt x="266" y="288"/>
                    <a:pt x="261" y="289"/>
                  </a:cubicBezTo>
                  <a:cubicBezTo>
                    <a:pt x="261" y="284"/>
                    <a:pt x="256" y="289"/>
                    <a:pt x="252" y="289"/>
                  </a:cubicBezTo>
                  <a:cubicBezTo>
                    <a:pt x="238" y="292"/>
                    <a:pt x="218" y="290"/>
                    <a:pt x="203" y="290"/>
                  </a:cubicBezTo>
                  <a:cubicBezTo>
                    <a:pt x="223" y="281"/>
                    <a:pt x="249" y="279"/>
                    <a:pt x="274" y="279"/>
                  </a:cubicBezTo>
                  <a:cubicBezTo>
                    <a:pt x="275" y="282"/>
                    <a:pt x="275" y="287"/>
                    <a:pt x="275" y="291"/>
                  </a:cubicBezTo>
                  <a:close/>
                  <a:moveTo>
                    <a:pt x="276" y="247"/>
                  </a:moveTo>
                  <a:cubicBezTo>
                    <a:pt x="277" y="251"/>
                    <a:pt x="276" y="256"/>
                    <a:pt x="276" y="260"/>
                  </a:cubicBezTo>
                  <a:cubicBezTo>
                    <a:pt x="274" y="257"/>
                    <a:pt x="275" y="251"/>
                    <a:pt x="276" y="247"/>
                  </a:cubicBezTo>
                  <a:close/>
                  <a:moveTo>
                    <a:pt x="276" y="237"/>
                  </a:moveTo>
                  <a:cubicBezTo>
                    <a:pt x="257" y="237"/>
                    <a:pt x="234" y="234"/>
                    <a:pt x="216" y="234"/>
                  </a:cubicBezTo>
                  <a:cubicBezTo>
                    <a:pt x="231" y="231"/>
                    <a:pt x="252" y="230"/>
                    <a:pt x="268" y="228"/>
                  </a:cubicBezTo>
                  <a:cubicBezTo>
                    <a:pt x="270" y="228"/>
                    <a:pt x="273" y="229"/>
                    <a:pt x="273" y="226"/>
                  </a:cubicBezTo>
                  <a:cubicBezTo>
                    <a:pt x="273" y="222"/>
                    <a:pt x="259" y="221"/>
                    <a:pt x="256" y="221"/>
                  </a:cubicBezTo>
                  <a:cubicBezTo>
                    <a:pt x="242" y="219"/>
                    <a:pt x="226" y="218"/>
                    <a:pt x="213" y="216"/>
                  </a:cubicBezTo>
                  <a:cubicBezTo>
                    <a:pt x="229" y="208"/>
                    <a:pt x="257" y="210"/>
                    <a:pt x="277" y="211"/>
                  </a:cubicBezTo>
                  <a:cubicBezTo>
                    <a:pt x="277" y="219"/>
                    <a:pt x="277" y="229"/>
                    <a:pt x="276" y="237"/>
                  </a:cubicBezTo>
                  <a:close/>
                  <a:moveTo>
                    <a:pt x="278" y="185"/>
                  </a:moveTo>
                  <a:cubicBezTo>
                    <a:pt x="259" y="186"/>
                    <a:pt x="239" y="187"/>
                    <a:pt x="221" y="185"/>
                  </a:cubicBezTo>
                  <a:cubicBezTo>
                    <a:pt x="238" y="179"/>
                    <a:pt x="257" y="177"/>
                    <a:pt x="278" y="177"/>
                  </a:cubicBezTo>
                  <a:cubicBezTo>
                    <a:pt x="278" y="179"/>
                    <a:pt x="278" y="183"/>
                    <a:pt x="278" y="185"/>
                  </a:cubicBezTo>
                  <a:close/>
                  <a:moveTo>
                    <a:pt x="278" y="171"/>
                  </a:moveTo>
                  <a:cubicBezTo>
                    <a:pt x="261" y="173"/>
                    <a:pt x="243" y="174"/>
                    <a:pt x="226" y="174"/>
                  </a:cubicBezTo>
                  <a:cubicBezTo>
                    <a:pt x="220" y="173"/>
                    <a:pt x="211" y="175"/>
                    <a:pt x="206" y="172"/>
                  </a:cubicBezTo>
                  <a:cubicBezTo>
                    <a:pt x="209" y="168"/>
                    <a:pt x="214" y="169"/>
                    <a:pt x="218" y="167"/>
                  </a:cubicBezTo>
                  <a:cubicBezTo>
                    <a:pt x="235" y="163"/>
                    <a:pt x="257" y="160"/>
                    <a:pt x="277" y="163"/>
                  </a:cubicBezTo>
                  <a:cubicBezTo>
                    <a:pt x="277" y="165"/>
                    <a:pt x="278" y="169"/>
                    <a:pt x="278" y="171"/>
                  </a:cubicBezTo>
                  <a:close/>
                  <a:moveTo>
                    <a:pt x="271" y="157"/>
                  </a:moveTo>
                  <a:cubicBezTo>
                    <a:pt x="271" y="152"/>
                    <a:pt x="269" y="148"/>
                    <a:pt x="266" y="145"/>
                  </a:cubicBezTo>
                  <a:cubicBezTo>
                    <a:pt x="268" y="145"/>
                    <a:pt x="270" y="144"/>
                    <a:pt x="271" y="145"/>
                  </a:cubicBezTo>
                  <a:cubicBezTo>
                    <a:pt x="272" y="149"/>
                    <a:pt x="275" y="153"/>
                    <a:pt x="275" y="157"/>
                  </a:cubicBezTo>
                  <a:cubicBezTo>
                    <a:pt x="274" y="157"/>
                    <a:pt x="272" y="157"/>
                    <a:pt x="271" y="157"/>
                  </a:cubicBezTo>
                  <a:close/>
                  <a:moveTo>
                    <a:pt x="219" y="136"/>
                  </a:moveTo>
                  <a:cubicBezTo>
                    <a:pt x="232" y="134"/>
                    <a:pt x="251" y="130"/>
                    <a:pt x="264" y="129"/>
                  </a:cubicBezTo>
                  <a:cubicBezTo>
                    <a:pt x="268" y="128"/>
                    <a:pt x="270" y="136"/>
                    <a:pt x="270" y="139"/>
                  </a:cubicBezTo>
                  <a:cubicBezTo>
                    <a:pt x="253" y="138"/>
                    <a:pt x="234" y="141"/>
                    <a:pt x="219" y="136"/>
                  </a:cubicBezTo>
                  <a:close/>
                  <a:moveTo>
                    <a:pt x="226" y="121"/>
                  </a:moveTo>
                  <a:cubicBezTo>
                    <a:pt x="237" y="118"/>
                    <a:pt x="252" y="116"/>
                    <a:pt x="264" y="115"/>
                  </a:cubicBezTo>
                  <a:cubicBezTo>
                    <a:pt x="265" y="117"/>
                    <a:pt x="265" y="120"/>
                    <a:pt x="265" y="123"/>
                  </a:cubicBezTo>
                  <a:cubicBezTo>
                    <a:pt x="253" y="123"/>
                    <a:pt x="239" y="121"/>
                    <a:pt x="226" y="121"/>
                  </a:cubicBezTo>
                  <a:close/>
                  <a:moveTo>
                    <a:pt x="256" y="97"/>
                  </a:moveTo>
                  <a:cubicBezTo>
                    <a:pt x="262" y="97"/>
                    <a:pt x="262" y="103"/>
                    <a:pt x="265" y="106"/>
                  </a:cubicBezTo>
                  <a:cubicBezTo>
                    <a:pt x="261" y="104"/>
                    <a:pt x="258" y="101"/>
                    <a:pt x="256" y="97"/>
                  </a:cubicBezTo>
                  <a:close/>
                  <a:moveTo>
                    <a:pt x="231" y="96"/>
                  </a:moveTo>
                  <a:cubicBezTo>
                    <a:pt x="224" y="97"/>
                    <a:pt x="217" y="96"/>
                    <a:pt x="212" y="95"/>
                  </a:cubicBezTo>
                  <a:cubicBezTo>
                    <a:pt x="218" y="90"/>
                    <a:pt x="233" y="88"/>
                    <a:pt x="241" y="86"/>
                  </a:cubicBezTo>
                  <a:cubicBezTo>
                    <a:pt x="242" y="86"/>
                    <a:pt x="247" y="92"/>
                    <a:pt x="247" y="93"/>
                  </a:cubicBezTo>
                  <a:cubicBezTo>
                    <a:pt x="246" y="95"/>
                    <a:pt x="234" y="96"/>
                    <a:pt x="231" y="96"/>
                  </a:cubicBezTo>
                  <a:close/>
                  <a:moveTo>
                    <a:pt x="226" y="67"/>
                  </a:moveTo>
                  <a:cubicBezTo>
                    <a:pt x="219" y="66"/>
                    <a:pt x="208" y="65"/>
                    <a:pt x="203" y="61"/>
                  </a:cubicBezTo>
                  <a:cubicBezTo>
                    <a:pt x="212" y="61"/>
                    <a:pt x="221" y="63"/>
                    <a:pt x="226" y="67"/>
                  </a:cubicBezTo>
                  <a:close/>
                  <a:moveTo>
                    <a:pt x="220" y="72"/>
                  </a:moveTo>
                  <a:cubicBezTo>
                    <a:pt x="216" y="74"/>
                    <a:pt x="211" y="74"/>
                    <a:pt x="207" y="76"/>
                  </a:cubicBezTo>
                  <a:cubicBezTo>
                    <a:pt x="205" y="73"/>
                    <a:pt x="204" y="70"/>
                    <a:pt x="203" y="67"/>
                  </a:cubicBezTo>
                  <a:cubicBezTo>
                    <a:pt x="208" y="68"/>
                    <a:pt x="214" y="70"/>
                    <a:pt x="220" y="72"/>
                  </a:cubicBezTo>
                  <a:close/>
                  <a:moveTo>
                    <a:pt x="204" y="92"/>
                  </a:moveTo>
                  <a:cubicBezTo>
                    <a:pt x="202" y="92"/>
                    <a:pt x="201" y="86"/>
                    <a:pt x="202" y="84"/>
                  </a:cubicBezTo>
                  <a:cubicBezTo>
                    <a:pt x="206" y="83"/>
                    <a:pt x="206" y="92"/>
                    <a:pt x="204" y="92"/>
                  </a:cubicBezTo>
                  <a:close/>
                  <a:moveTo>
                    <a:pt x="201" y="69"/>
                  </a:moveTo>
                  <a:cubicBezTo>
                    <a:pt x="203" y="70"/>
                    <a:pt x="206" y="77"/>
                    <a:pt x="201" y="78"/>
                  </a:cubicBezTo>
                  <a:cubicBezTo>
                    <a:pt x="201" y="75"/>
                    <a:pt x="201" y="72"/>
                    <a:pt x="201" y="69"/>
                  </a:cubicBezTo>
                  <a:close/>
                  <a:moveTo>
                    <a:pt x="201" y="97"/>
                  </a:moveTo>
                  <a:cubicBezTo>
                    <a:pt x="206" y="100"/>
                    <a:pt x="200" y="108"/>
                    <a:pt x="203" y="113"/>
                  </a:cubicBezTo>
                  <a:cubicBezTo>
                    <a:pt x="205" y="112"/>
                    <a:pt x="204" y="110"/>
                    <a:pt x="205" y="110"/>
                  </a:cubicBezTo>
                  <a:cubicBezTo>
                    <a:pt x="209" y="112"/>
                    <a:pt x="210" y="120"/>
                    <a:pt x="203" y="120"/>
                  </a:cubicBezTo>
                  <a:cubicBezTo>
                    <a:pt x="202" y="113"/>
                    <a:pt x="200" y="105"/>
                    <a:pt x="201" y="97"/>
                  </a:cubicBezTo>
                  <a:close/>
                  <a:moveTo>
                    <a:pt x="200" y="132"/>
                  </a:moveTo>
                  <a:cubicBezTo>
                    <a:pt x="200" y="137"/>
                    <a:pt x="204" y="147"/>
                    <a:pt x="200" y="152"/>
                  </a:cubicBezTo>
                  <a:cubicBezTo>
                    <a:pt x="199" y="146"/>
                    <a:pt x="200" y="137"/>
                    <a:pt x="200" y="132"/>
                  </a:cubicBezTo>
                  <a:close/>
                  <a:moveTo>
                    <a:pt x="200" y="157"/>
                  </a:moveTo>
                  <a:cubicBezTo>
                    <a:pt x="203" y="158"/>
                    <a:pt x="204" y="168"/>
                    <a:pt x="200" y="169"/>
                  </a:cubicBezTo>
                  <a:cubicBezTo>
                    <a:pt x="200" y="165"/>
                    <a:pt x="200" y="160"/>
                    <a:pt x="200" y="157"/>
                  </a:cubicBezTo>
                  <a:close/>
                  <a:moveTo>
                    <a:pt x="200" y="175"/>
                  </a:moveTo>
                  <a:cubicBezTo>
                    <a:pt x="204" y="176"/>
                    <a:pt x="203" y="186"/>
                    <a:pt x="203" y="192"/>
                  </a:cubicBezTo>
                  <a:cubicBezTo>
                    <a:pt x="202" y="204"/>
                    <a:pt x="202" y="217"/>
                    <a:pt x="201" y="229"/>
                  </a:cubicBezTo>
                  <a:cubicBezTo>
                    <a:pt x="201" y="230"/>
                    <a:pt x="201" y="232"/>
                    <a:pt x="199" y="232"/>
                  </a:cubicBezTo>
                  <a:cubicBezTo>
                    <a:pt x="200" y="212"/>
                    <a:pt x="199" y="194"/>
                    <a:pt x="200" y="175"/>
                  </a:cubicBezTo>
                  <a:close/>
                  <a:moveTo>
                    <a:pt x="199" y="234"/>
                  </a:moveTo>
                  <a:cubicBezTo>
                    <a:pt x="203" y="238"/>
                    <a:pt x="199" y="245"/>
                    <a:pt x="199" y="250"/>
                  </a:cubicBezTo>
                  <a:cubicBezTo>
                    <a:pt x="199" y="245"/>
                    <a:pt x="198" y="239"/>
                    <a:pt x="199" y="234"/>
                  </a:cubicBezTo>
                  <a:close/>
                  <a:moveTo>
                    <a:pt x="195" y="64"/>
                  </a:moveTo>
                  <a:cubicBezTo>
                    <a:pt x="197" y="64"/>
                    <a:pt x="197" y="66"/>
                    <a:pt x="197" y="69"/>
                  </a:cubicBezTo>
                  <a:cubicBezTo>
                    <a:pt x="195" y="69"/>
                    <a:pt x="194" y="66"/>
                    <a:pt x="195" y="64"/>
                  </a:cubicBezTo>
                  <a:close/>
                  <a:moveTo>
                    <a:pt x="194" y="76"/>
                  </a:moveTo>
                  <a:cubicBezTo>
                    <a:pt x="196" y="76"/>
                    <a:pt x="196" y="79"/>
                    <a:pt x="196" y="81"/>
                  </a:cubicBezTo>
                  <a:cubicBezTo>
                    <a:pt x="195" y="80"/>
                    <a:pt x="193" y="78"/>
                    <a:pt x="194" y="76"/>
                  </a:cubicBezTo>
                  <a:close/>
                  <a:moveTo>
                    <a:pt x="196" y="101"/>
                  </a:moveTo>
                  <a:cubicBezTo>
                    <a:pt x="196" y="103"/>
                    <a:pt x="195" y="103"/>
                    <a:pt x="195" y="105"/>
                  </a:cubicBezTo>
                  <a:cubicBezTo>
                    <a:pt x="193" y="104"/>
                    <a:pt x="194" y="101"/>
                    <a:pt x="196" y="101"/>
                  </a:cubicBezTo>
                  <a:close/>
                  <a:moveTo>
                    <a:pt x="190" y="222"/>
                  </a:moveTo>
                  <a:cubicBezTo>
                    <a:pt x="191" y="229"/>
                    <a:pt x="191" y="233"/>
                    <a:pt x="191" y="239"/>
                  </a:cubicBezTo>
                  <a:cubicBezTo>
                    <a:pt x="194" y="266"/>
                    <a:pt x="192" y="291"/>
                    <a:pt x="190" y="314"/>
                  </a:cubicBezTo>
                  <a:cubicBezTo>
                    <a:pt x="190" y="315"/>
                    <a:pt x="190" y="315"/>
                    <a:pt x="189" y="314"/>
                  </a:cubicBezTo>
                  <a:cubicBezTo>
                    <a:pt x="190" y="327"/>
                    <a:pt x="183" y="345"/>
                    <a:pt x="176" y="353"/>
                  </a:cubicBezTo>
                  <a:cubicBezTo>
                    <a:pt x="175" y="354"/>
                    <a:pt x="172" y="357"/>
                    <a:pt x="173" y="358"/>
                  </a:cubicBezTo>
                  <a:cubicBezTo>
                    <a:pt x="174" y="360"/>
                    <a:pt x="179" y="356"/>
                    <a:pt x="180" y="356"/>
                  </a:cubicBezTo>
                  <a:cubicBezTo>
                    <a:pt x="186" y="349"/>
                    <a:pt x="190" y="336"/>
                    <a:pt x="193" y="325"/>
                  </a:cubicBezTo>
                  <a:cubicBezTo>
                    <a:pt x="195" y="338"/>
                    <a:pt x="192" y="352"/>
                    <a:pt x="183" y="356"/>
                  </a:cubicBezTo>
                  <a:cubicBezTo>
                    <a:pt x="178" y="359"/>
                    <a:pt x="171" y="364"/>
                    <a:pt x="164" y="363"/>
                  </a:cubicBezTo>
                  <a:cubicBezTo>
                    <a:pt x="161" y="363"/>
                    <a:pt x="154" y="359"/>
                    <a:pt x="150" y="357"/>
                  </a:cubicBezTo>
                  <a:cubicBezTo>
                    <a:pt x="149" y="356"/>
                    <a:pt x="146" y="352"/>
                    <a:pt x="145" y="350"/>
                  </a:cubicBezTo>
                  <a:cubicBezTo>
                    <a:pt x="143" y="344"/>
                    <a:pt x="145" y="335"/>
                    <a:pt x="146" y="332"/>
                  </a:cubicBezTo>
                  <a:cubicBezTo>
                    <a:pt x="147" y="331"/>
                    <a:pt x="150" y="329"/>
                    <a:pt x="150" y="328"/>
                  </a:cubicBezTo>
                  <a:cubicBezTo>
                    <a:pt x="149" y="324"/>
                    <a:pt x="144" y="328"/>
                    <a:pt x="143" y="329"/>
                  </a:cubicBezTo>
                  <a:cubicBezTo>
                    <a:pt x="140" y="309"/>
                    <a:pt x="170" y="301"/>
                    <a:pt x="185" y="310"/>
                  </a:cubicBezTo>
                  <a:cubicBezTo>
                    <a:pt x="185" y="310"/>
                    <a:pt x="185" y="310"/>
                    <a:pt x="185" y="310"/>
                  </a:cubicBezTo>
                  <a:cubicBezTo>
                    <a:pt x="175" y="299"/>
                    <a:pt x="150" y="304"/>
                    <a:pt x="143" y="314"/>
                  </a:cubicBezTo>
                  <a:cubicBezTo>
                    <a:pt x="140" y="307"/>
                    <a:pt x="147" y="304"/>
                    <a:pt x="152" y="303"/>
                  </a:cubicBezTo>
                  <a:cubicBezTo>
                    <a:pt x="162" y="301"/>
                    <a:pt x="174" y="302"/>
                    <a:pt x="183" y="302"/>
                  </a:cubicBezTo>
                  <a:cubicBezTo>
                    <a:pt x="172" y="299"/>
                    <a:pt x="155" y="299"/>
                    <a:pt x="143" y="302"/>
                  </a:cubicBezTo>
                  <a:cubicBezTo>
                    <a:pt x="140" y="249"/>
                    <a:pt x="142" y="191"/>
                    <a:pt x="142" y="135"/>
                  </a:cubicBezTo>
                  <a:cubicBezTo>
                    <a:pt x="158" y="144"/>
                    <a:pt x="181" y="135"/>
                    <a:pt x="190" y="124"/>
                  </a:cubicBezTo>
                  <a:cubicBezTo>
                    <a:pt x="190" y="154"/>
                    <a:pt x="191" y="181"/>
                    <a:pt x="192" y="209"/>
                  </a:cubicBezTo>
                  <a:cubicBezTo>
                    <a:pt x="186" y="209"/>
                    <a:pt x="190" y="216"/>
                    <a:pt x="190" y="222"/>
                  </a:cubicBezTo>
                  <a:close/>
                  <a:moveTo>
                    <a:pt x="191" y="356"/>
                  </a:moveTo>
                  <a:cubicBezTo>
                    <a:pt x="189" y="358"/>
                    <a:pt x="187" y="364"/>
                    <a:pt x="184" y="363"/>
                  </a:cubicBezTo>
                  <a:cubicBezTo>
                    <a:pt x="180" y="363"/>
                    <a:pt x="189" y="356"/>
                    <a:pt x="191" y="356"/>
                  </a:cubicBezTo>
                  <a:close/>
                  <a:moveTo>
                    <a:pt x="155" y="372"/>
                  </a:moveTo>
                  <a:cubicBezTo>
                    <a:pt x="152" y="373"/>
                    <a:pt x="146" y="372"/>
                    <a:pt x="143" y="370"/>
                  </a:cubicBezTo>
                  <a:cubicBezTo>
                    <a:pt x="147" y="370"/>
                    <a:pt x="152" y="371"/>
                    <a:pt x="155" y="372"/>
                  </a:cubicBezTo>
                  <a:close/>
                  <a:moveTo>
                    <a:pt x="143" y="355"/>
                  </a:moveTo>
                  <a:cubicBezTo>
                    <a:pt x="144" y="356"/>
                    <a:pt x="145" y="358"/>
                    <a:pt x="146" y="359"/>
                  </a:cubicBezTo>
                  <a:cubicBezTo>
                    <a:pt x="143" y="360"/>
                    <a:pt x="142" y="358"/>
                    <a:pt x="143" y="355"/>
                  </a:cubicBezTo>
                  <a:close/>
                  <a:moveTo>
                    <a:pt x="142" y="116"/>
                  </a:moveTo>
                  <a:cubicBezTo>
                    <a:pt x="149" y="124"/>
                    <a:pt x="160" y="130"/>
                    <a:pt x="173" y="130"/>
                  </a:cubicBezTo>
                  <a:cubicBezTo>
                    <a:pt x="167" y="134"/>
                    <a:pt x="146" y="139"/>
                    <a:pt x="143" y="129"/>
                  </a:cubicBezTo>
                  <a:cubicBezTo>
                    <a:pt x="141" y="125"/>
                    <a:pt x="143" y="120"/>
                    <a:pt x="142" y="116"/>
                  </a:cubicBezTo>
                  <a:close/>
                  <a:moveTo>
                    <a:pt x="188" y="51"/>
                  </a:moveTo>
                  <a:cubicBezTo>
                    <a:pt x="186" y="52"/>
                    <a:pt x="186" y="51"/>
                    <a:pt x="184" y="51"/>
                  </a:cubicBezTo>
                  <a:cubicBezTo>
                    <a:pt x="185" y="50"/>
                    <a:pt x="188" y="50"/>
                    <a:pt x="188" y="51"/>
                  </a:cubicBezTo>
                  <a:close/>
                  <a:moveTo>
                    <a:pt x="188" y="55"/>
                  </a:moveTo>
                  <a:cubicBezTo>
                    <a:pt x="187" y="56"/>
                    <a:pt x="185" y="55"/>
                    <a:pt x="183" y="55"/>
                  </a:cubicBezTo>
                  <a:cubicBezTo>
                    <a:pt x="185" y="54"/>
                    <a:pt x="187" y="54"/>
                    <a:pt x="188" y="55"/>
                  </a:cubicBezTo>
                  <a:close/>
                  <a:moveTo>
                    <a:pt x="188" y="62"/>
                  </a:moveTo>
                  <a:cubicBezTo>
                    <a:pt x="181" y="61"/>
                    <a:pt x="170" y="62"/>
                    <a:pt x="166" y="59"/>
                  </a:cubicBezTo>
                  <a:cubicBezTo>
                    <a:pt x="174" y="59"/>
                    <a:pt x="184" y="59"/>
                    <a:pt x="188" y="62"/>
                  </a:cubicBezTo>
                  <a:close/>
                  <a:moveTo>
                    <a:pt x="174" y="65"/>
                  </a:moveTo>
                  <a:cubicBezTo>
                    <a:pt x="179" y="64"/>
                    <a:pt x="184" y="65"/>
                    <a:pt x="188" y="67"/>
                  </a:cubicBezTo>
                  <a:cubicBezTo>
                    <a:pt x="188" y="70"/>
                    <a:pt x="188" y="70"/>
                    <a:pt x="188" y="70"/>
                  </a:cubicBezTo>
                  <a:cubicBezTo>
                    <a:pt x="184" y="67"/>
                    <a:pt x="176" y="69"/>
                    <a:pt x="174" y="65"/>
                  </a:cubicBezTo>
                  <a:close/>
                  <a:moveTo>
                    <a:pt x="180" y="75"/>
                  </a:moveTo>
                  <a:cubicBezTo>
                    <a:pt x="176" y="76"/>
                    <a:pt x="172" y="75"/>
                    <a:pt x="169" y="74"/>
                  </a:cubicBezTo>
                  <a:cubicBezTo>
                    <a:pt x="171" y="72"/>
                    <a:pt x="179" y="71"/>
                    <a:pt x="180" y="75"/>
                  </a:cubicBezTo>
                  <a:close/>
                  <a:moveTo>
                    <a:pt x="159" y="46"/>
                  </a:moveTo>
                  <a:cubicBezTo>
                    <a:pt x="162" y="45"/>
                    <a:pt x="166" y="46"/>
                    <a:pt x="169" y="46"/>
                  </a:cubicBezTo>
                  <a:cubicBezTo>
                    <a:pt x="166" y="48"/>
                    <a:pt x="162" y="48"/>
                    <a:pt x="159" y="49"/>
                  </a:cubicBezTo>
                  <a:cubicBezTo>
                    <a:pt x="159" y="48"/>
                    <a:pt x="159" y="47"/>
                    <a:pt x="159" y="46"/>
                  </a:cubicBezTo>
                  <a:close/>
                  <a:moveTo>
                    <a:pt x="153" y="50"/>
                  </a:moveTo>
                  <a:cubicBezTo>
                    <a:pt x="150" y="52"/>
                    <a:pt x="146" y="53"/>
                    <a:pt x="142" y="54"/>
                  </a:cubicBezTo>
                  <a:cubicBezTo>
                    <a:pt x="142" y="53"/>
                    <a:pt x="142" y="52"/>
                    <a:pt x="142" y="50"/>
                  </a:cubicBezTo>
                  <a:cubicBezTo>
                    <a:pt x="145" y="50"/>
                    <a:pt x="149" y="49"/>
                    <a:pt x="153" y="50"/>
                  </a:cubicBezTo>
                  <a:close/>
                  <a:moveTo>
                    <a:pt x="142" y="64"/>
                  </a:moveTo>
                  <a:cubicBezTo>
                    <a:pt x="144" y="63"/>
                    <a:pt x="145" y="63"/>
                    <a:pt x="147" y="63"/>
                  </a:cubicBezTo>
                  <a:cubicBezTo>
                    <a:pt x="146" y="65"/>
                    <a:pt x="145" y="67"/>
                    <a:pt x="142" y="68"/>
                  </a:cubicBezTo>
                  <a:cubicBezTo>
                    <a:pt x="142" y="67"/>
                    <a:pt x="142" y="65"/>
                    <a:pt x="142" y="64"/>
                  </a:cubicBezTo>
                  <a:close/>
                  <a:moveTo>
                    <a:pt x="144" y="93"/>
                  </a:moveTo>
                  <a:cubicBezTo>
                    <a:pt x="154" y="94"/>
                    <a:pt x="162" y="90"/>
                    <a:pt x="167" y="85"/>
                  </a:cubicBezTo>
                  <a:cubicBezTo>
                    <a:pt x="159" y="84"/>
                    <a:pt x="154" y="91"/>
                    <a:pt x="146" y="89"/>
                  </a:cubicBezTo>
                  <a:cubicBezTo>
                    <a:pt x="150" y="73"/>
                    <a:pt x="178" y="79"/>
                    <a:pt x="190" y="83"/>
                  </a:cubicBezTo>
                  <a:cubicBezTo>
                    <a:pt x="189" y="87"/>
                    <a:pt x="192" y="93"/>
                    <a:pt x="190" y="96"/>
                  </a:cubicBezTo>
                  <a:cubicBezTo>
                    <a:pt x="190" y="97"/>
                    <a:pt x="188" y="96"/>
                    <a:pt x="188" y="97"/>
                  </a:cubicBezTo>
                  <a:cubicBezTo>
                    <a:pt x="187" y="99"/>
                    <a:pt x="189" y="103"/>
                    <a:pt x="190" y="105"/>
                  </a:cubicBezTo>
                  <a:cubicBezTo>
                    <a:pt x="192" y="124"/>
                    <a:pt x="174" y="130"/>
                    <a:pt x="158" y="124"/>
                  </a:cubicBezTo>
                  <a:cubicBezTo>
                    <a:pt x="148" y="121"/>
                    <a:pt x="135" y="107"/>
                    <a:pt x="144" y="93"/>
                  </a:cubicBezTo>
                  <a:close/>
                  <a:moveTo>
                    <a:pt x="139" y="275"/>
                  </a:moveTo>
                  <a:cubicBezTo>
                    <a:pt x="137" y="273"/>
                    <a:pt x="138" y="268"/>
                    <a:pt x="139" y="266"/>
                  </a:cubicBezTo>
                  <a:cubicBezTo>
                    <a:pt x="140" y="268"/>
                    <a:pt x="140" y="273"/>
                    <a:pt x="139" y="275"/>
                  </a:cubicBezTo>
                  <a:close/>
                  <a:moveTo>
                    <a:pt x="137" y="253"/>
                  </a:moveTo>
                  <a:cubicBezTo>
                    <a:pt x="136" y="237"/>
                    <a:pt x="137" y="220"/>
                    <a:pt x="138" y="205"/>
                  </a:cubicBezTo>
                  <a:cubicBezTo>
                    <a:pt x="139" y="220"/>
                    <a:pt x="139" y="238"/>
                    <a:pt x="137" y="253"/>
                  </a:cubicBezTo>
                  <a:close/>
                  <a:moveTo>
                    <a:pt x="138" y="203"/>
                  </a:moveTo>
                  <a:cubicBezTo>
                    <a:pt x="137" y="199"/>
                    <a:pt x="138" y="194"/>
                    <a:pt x="138" y="190"/>
                  </a:cubicBezTo>
                  <a:cubicBezTo>
                    <a:pt x="140" y="194"/>
                    <a:pt x="139" y="199"/>
                    <a:pt x="138" y="203"/>
                  </a:cubicBezTo>
                  <a:close/>
                  <a:moveTo>
                    <a:pt x="138" y="181"/>
                  </a:moveTo>
                  <a:cubicBezTo>
                    <a:pt x="136" y="170"/>
                    <a:pt x="137" y="156"/>
                    <a:pt x="136" y="144"/>
                  </a:cubicBezTo>
                  <a:cubicBezTo>
                    <a:pt x="137" y="143"/>
                    <a:pt x="138" y="143"/>
                    <a:pt x="139" y="142"/>
                  </a:cubicBezTo>
                  <a:cubicBezTo>
                    <a:pt x="139" y="155"/>
                    <a:pt x="138" y="168"/>
                    <a:pt x="138" y="181"/>
                  </a:cubicBezTo>
                  <a:close/>
                  <a:moveTo>
                    <a:pt x="138" y="69"/>
                  </a:moveTo>
                  <a:cubicBezTo>
                    <a:pt x="135" y="69"/>
                    <a:pt x="133" y="70"/>
                    <a:pt x="130" y="69"/>
                  </a:cubicBezTo>
                  <a:cubicBezTo>
                    <a:pt x="133" y="67"/>
                    <a:pt x="135" y="66"/>
                    <a:pt x="139" y="65"/>
                  </a:cubicBezTo>
                  <a:cubicBezTo>
                    <a:pt x="139" y="66"/>
                    <a:pt x="139" y="68"/>
                    <a:pt x="138" y="69"/>
                  </a:cubicBezTo>
                  <a:close/>
                  <a:moveTo>
                    <a:pt x="138" y="51"/>
                  </a:moveTo>
                  <a:cubicBezTo>
                    <a:pt x="138" y="52"/>
                    <a:pt x="138" y="52"/>
                    <a:pt x="138" y="53"/>
                  </a:cubicBezTo>
                  <a:cubicBezTo>
                    <a:pt x="136" y="54"/>
                    <a:pt x="130" y="54"/>
                    <a:pt x="127" y="54"/>
                  </a:cubicBezTo>
                  <a:cubicBezTo>
                    <a:pt x="129" y="52"/>
                    <a:pt x="134" y="52"/>
                    <a:pt x="138" y="51"/>
                  </a:cubicBezTo>
                  <a:close/>
                  <a:moveTo>
                    <a:pt x="119" y="57"/>
                  </a:moveTo>
                  <a:cubicBezTo>
                    <a:pt x="125" y="56"/>
                    <a:pt x="132" y="57"/>
                    <a:pt x="137" y="57"/>
                  </a:cubicBezTo>
                  <a:cubicBezTo>
                    <a:pt x="130" y="62"/>
                    <a:pt x="117" y="61"/>
                    <a:pt x="109" y="65"/>
                  </a:cubicBezTo>
                  <a:cubicBezTo>
                    <a:pt x="108" y="62"/>
                    <a:pt x="115" y="58"/>
                    <a:pt x="119" y="57"/>
                  </a:cubicBezTo>
                  <a:close/>
                  <a:moveTo>
                    <a:pt x="124" y="74"/>
                  </a:moveTo>
                  <a:cubicBezTo>
                    <a:pt x="120" y="77"/>
                    <a:pt x="115" y="78"/>
                    <a:pt x="109" y="79"/>
                  </a:cubicBezTo>
                  <a:cubicBezTo>
                    <a:pt x="113" y="76"/>
                    <a:pt x="118" y="72"/>
                    <a:pt x="124" y="74"/>
                  </a:cubicBezTo>
                  <a:close/>
                  <a:moveTo>
                    <a:pt x="127" y="84"/>
                  </a:moveTo>
                  <a:cubicBezTo>
                    <a:pt x="125" y="79"/>
                    <a:pt x="113" y="86"/>
                    <a:pt x="108" y="85"/>
                  </a:cubicBezTo>
                  <a:cubicBezTo>
                    <a:pt x="114" y="81"/>
                    <a:pt x="128" y="79"/>
                    <a:pt x="135" y="76"/>
                  </a:cubicBezTo>
                  <a:cubicBezTo>
                    <a:pt x="142" y="73"/>
                    <a:pt x="134" y="89"/>
                    <a:pt x="133" y="91"/>
                  </a:cubicBezTo>
                  <a:cubicBezTo>
                    <a:pt x="130" y="98"/>
                    <a:pt x="131" y="106"/>
                    <a:pt x="129" y="114"/>
                  </a:cubicBezTo>
                  <a:cubicBezTo>
                    <a:pt x="117" y="114"/>
                    <a:pt x="101" y="117"/>
                    <a:pt x="88" y="114"/>
                  </a:cubicBezTo>
                  <a:cubicBezTo>
                    <a:pt x="94" y="108"/>
                    <a:pt x="110" y="107"/>
                    <a:pt x="120" y="106"/>
                  </a:cubicBezTo>
                  <a:cubicBezTo>
                    <a:pt x="124" y="105"/>
                    <a:pt x="129" y="106"/>
                    <a:pt x="129" y="102"/>
                  </a:cubicBezTo>
                  <a:cubicBezTo>
                    <a:pt x="129" y="101"/>
                    <a:pt x="127" y="100"/>
                    <a:pt x="126" y="99"/>
                  </a:cubicBezTo>
                  <a:cubicBezTo>
                    <a:pt x="117" y="97"/>
                    <a:pt x="105" y="103"/>
                    <a:pt x="97" y="101"/>
                  </a:cubicBezTo>
                  <a:cubicBezTo>
                    <a:pt x="101" y="97"/>
                    <a:pt x="112" y="94"/>
                    <a:pt x="119" y="91"/>
                  </a:cubicBezTo>
                  <a:cubicBezTo>
                    <a:pt x="122" y="90"/>
                    <a:pt x="128" y="88"/>
                    <a:pt x="127" y="84"/>
                  </a:cubicBezTo>
                  <a:close/>
                  <a:moveTo>
                    <a:pt x="135" y="203"/>
                  </a:moveTo>
                  <a:cubicBezTo>
                    <a:pt x="133" y="202"/>
                    <a:pt x="134" y="200"/>
                    <a:pt x="134" y="198"/>
                  </a:cubicBezTo>
                  <a:cubicBezTo>
                    <a:pt x="135" y="199"/>
                    <a:pt x="135" y="201"/>
                    <a:pt x="135" y="203"/>
                  </a:cubicBezTo>
                  <a:close/>
                  <a:moveTo>
                    <a:pt x="126" y="341"/>
                  </a:moveTo>
                  <a:cubicBezTo>
                    <a:pt x="122" y="336"/>
                    <a:pt x="129" y="329"/>
                    <a:pt x="134" y="333"/>
                  </a:cubicBezTo>
                  <a:cubicBezTo>
                    <a:pt x="135" y="338"/>
                    <a:pt x="129" y="344"/>
                    <a:pt x="126" y="341"/>
                  </a:cubicBezTo>
                  <a:close/>
                  <a:moveTo>
                    <a:pt x="133" y="352"/>
                  </a:moveTo>
                  <a:cubicBezTo>
                    <a:pt x="130" y="351"/>
                    <a:pt x="129" y="349"/>
                    <a:pt x="128" y="346"/>
                  </a:cubicBezTo>
                  <a:cubicBezTo>
                    <a:pt x="129" y="345"/>
                    <a:pt x="131" y="346"/>
                    <a:pt x="132" y="346"/>
                  </a:cubicBezTo>
                  <a:cubicBezTo>
                    <a:pt x="133" y="347"/>
                    <a:pt x="134" y="350"/>
                    <a:pt x="133" y="352"/>
                  </a:cubicBezTo>
                  <a:close/>
                  <a:moveTo>
                    <a:pt x="123" y="328"/>
                  </a:moveTo>
                  <a:cubicBezTo>
                    <a:pt x="121" y="329"/>
                    <a:pt x="116" y="328"/>
                    <a:pt x="114" y="328"/>
                  </a:cubicBezTo>
                  <a:cubicBezTo>
                    <a:pt x="100" y="328"/>
                    <a:pt x="84" y="325"/>
                    <a:pt x="73" y="322"/>
                  </a:cubicBezTo>
                  <a:cubicBezTo>
                    <a:pt x="89" y="316"/>
                    <a:pt x="111" y="316"/>
                    <a:pt x="130" y="314"/>
                  </a:cubicBezTo>
                  <a:cubicBezTo>
                    <a:pt x="127" y="318"/>
                    <a:pt x="127" y="326"/>
                    <a:pt x="123" y="328"/>
                  </a:cubicBezTo>
                  <a:close/>
                  <a:moveTo>
                    <a:pt x="60" y="318"/>
                  </a:moveTo>
                  <a:cubicBezTo>
                    <a:pt x="60" y="316"/>
                    <a:pt x="60" y="313"/>
                    <a:pt x="60" y="311"/>
                  </a:cubicBezTo>
                  <a:cubicBezTo>
                    <a:pt x="63" y="318"/>
                    <a:pt x="65" y="325"/>
                    <a:pt x="67" y="332"/>
                  </a:cubicBezTo>
                  <a:cubicBezTo>
                    <a:pt x="57" y="335"/>
                    <a:pt x="65" y="319"/>
                    <a:pt x="60" y="318"/>
                  </a:cubicBezTo>
                  <a:close/>
                  <a:moveTo>
                    <a:pt x="61" y="192"/>
                  </a:moveTo>
                  <a:cubicBezTo>
                    <a:pt x="63" y="200"/>
                    <a:pt x="63" y="211"/>
                    <a:pt x="62" y="221"/>
                  </a:cubicBezTo>
                  <a:cubicBezTo>
                    <a:pt x="59" y="213"/>
                    <a:pt x="62" y="200"/>
                    <a:pt x="61" y="192"/>
                  </a:cubicBezTo>
                  <a:close/>
                  <a:moveTo>
                    <a:pt x="105" y="120"/>
                  </a:moveTo>
                  <a:cubicBezTo>
                    <a:pt x="97" y="122"/>
                    <a:pt x="87" y="123"/>
                    <a:pt x="79" y="125"/>
                  </a:cubicBezTo>
                  <a:cubicBezTo>
                    <a:pt x="79" y="122"/>
                    <a:pt x="80" y="118"/>
                    <a:pt x="82" y="115"/>
                  </a:cubicBezTo>
                  <a:cubicBezTo>
                    <a:pt x="87" y="120"/>
                    <a:pt x="97" y="119"/>
                    <a:pt x="105" y="120"/>
                  </a:cubicBezTo>
                  <a:close/>
                  <a:moveTo>
                    <a:pt x="91" y="106"/>
                  </a:moveTo>
                  <a:cubicBezTo>
                    <a:pt x="90" y="106"/>
                    <a:pt x="88" y="107"/>
                    <a:pt x="86" y="107"/>
                  </a:cubicBezTo>
                  <a:cubicBezTo>
                    <a:pt x="85" y="103"/>
                    <a:pt x="89" y="103"/>
                    <a:pt x="91" y="106"/>
                  </a:cubicBezTo>
                  <a:close/>
                  <a:moveTo>
                    <a:pt x="79" y="169"/>
                  </a:moveTo>
                  <a:cubicBezTo>
                    <a:pt x="77" y="172"/>
                    <a:pt x="72" y="172"/>
                    <a:pt x="69" y="173"/>
                  </a:cubicBezTo>
                  <a:cubicBezTo>
                    <a:pt x="66" y="165"/>
                    <a:pt x="75" y="169"/>
                    <a:pt x="79" y="169"/>
                  </a:cubicBezTo>
                  <a:close/>
                  <a:moveTo>
                    <a:pt x="72" y="144"/>
                  </a:moveTo>
                  <a:cubicBezTo>
                    <a:pt x="80" y="151"/>
                    <a:pt x="97" y="149"/>
                    <a:pt x="109" y="151"/>
                  </a:cubicBezTo>
                  <a:cubicBezTo>
                    <a:pt x="96" y="155"/>
                    <a:pt x="81" y="156"/>
                    <a:pt x="69" y="160"/>
                  </a:cubicBezTo>
                  <a:cubicBezTo>
                    <a:pt x="67" y="154"/>
                    <a:pt x="70" y="148"/>
                    <a:pt x="72" y="144"/>
                  </a:cubicBezTo>
                  <a:close/>
                  <a:moveTo>
                    <a:pt x="97" y="183"/>
                  </a:moveTo>
                  <a:cubicBezTo>
                    <a:pt x="86" y="186"/>
                    <a:pt x="74" y="188"/>
                    <a:pt x="65" y="192"/>
                  </a:cubicBezTo>
                  <a:cubicBezTo>
                    <a:pt x="63" y="188"/>
                    <a:pt x="64" y="183"/>
                    <a:pt x="67" y="181"/>
                  </a:cubicBezTo>
                  <a:cubicBezTo>
                    <a:pt x="74" y="185"/>
                    <a:pt x="87" y="183"/>
                    <a:pt x="97" y="183"/>
                  </a:cubicBezTo>
                  <a:close/>
                  <a:moveTo>
                    <a:pt x="79" y="232"/>
                  </a:moveTo>
                  <a:cubicBezTo>
                    <a:pt x="75" y="234"/>
                    <a:pt x="70" y="235"/>
                    <a:pt x="65" y="236"/>
                  </a:cubicBezTo>
                  <a:cubicBezTo>
                    <a:pt x="62" y="228"/>
                    <a:pt x="75" y="232"/>
                    <a:pt x="79" y="232"/>
                  </a:cubicBezTo>
                  <a:close/>
                  <a:moveTo>
                    <a:pt x="95" y="246"/>
                  </a:moveTo>
                  <a:cubicBezTo>
                    <a:pt x="86" y="249"/>
                    <a:pt x="73" y="249"/>
                    <a:pt x="64" y="253"/>
                  </a:cubicBezTo>
                  <a:cubicBezTo>
                    <a:pt x="64" y="250"/>
                    <a:pt x="64" y="247"/>
                    <a:pt x="64" y="244"/>
                  </a:cubicBezTo>
                  <a:cubicBezTo>
                    <a:pt x="73" y="246"/>
                    <a:pt x="85" y="245"/>
                    <a:pt x="95" y="246"/>
                  </a:cubicBezTo>
                  <a:close/>
                  <a:moveTo>
                    <a:pt x="65" y="212"/>
                  </a:moveTo>
                  <a:cubicBezTo>
                    <a:pt x="75" y="215"/>
                    <a:pt x="88" y="214"/>
                    <a:pt x="99" y="216"/>
                  </a:cubicBezTo>
                  <a:cubicBezTo>
                    <a:pt x="88" y="219"/>
                    <a:pt x="77" y="222"/>
                    <a:pt x="66" y="223"/>
                  </a:cubicBezTo>
                  <a:cubicBezTo>
                    <a:pt x="65" y="220"/>
                    <a:pt x="65" y="215"/>
                    <a:pt x="65" y="212"/>
                  </a:cubicBezTo>
                  <a:close/>
                  <a:moveTo>
                    <a:pt x="77" y="227"/>
                  </a:moveTo>
                  <a:cubicBezTo>
                    <a:pt x="87" y="223"/>
                    <a:pt x="100" y="220"/>
                    <a:pt x="112" y="219"/>
                  </a:cubicBezTo>
                  <a:cubicBezTo>
                    <a:pt x="115" y="218"/>
                    <a:pt x="131" y="218"/>
                    <a:pt x="127" y="213"/>
                  </a:cubicBezTo>
                  <a:cubicBezTo>
                    <a:pt x="126" y="212"/>
                    <a:pt x="123" y="212"/>
                    <a:pt x="120" y="212"/>
                  </a:cubicBezTo>
                  <a:cubicBezTo>
                    <a:pt x="109" y="211"/>
                    <a:pt x="87" y="212"/>
                    <a:pt x="75" y="209"/>
                  </a:cubicBezTo>
                  <a:cubicBezTo>
                    <a:pt x="91" y="204"/>
                    <a:pt x="113" y="203"/>
                    <a:pt x="131" y="199"/>
                  </a:cubicBezTo>
                  <a:cubicBezTo>
                    <a:pt x="132" y="206"/>
                    <a:pt x="132" y="214"/>
                    <a:pt x="132" y="221"/>
                  </a:cubicBezTo>
                  <a:cubicBezTo>
                    <a:pt x="114" y="224"/>
                    <a:pt x="97" y="229"/>
                    <a:pt x="77" y="227"/>
                  </a:cubicBezTo>
                  <a:close/>
                  <a:moveTo>
                    <a:pt x="65" y="205"/>
                  </a:moveTo>
                  <a:cubicBezTo>
                    <a:pt x="65" y="203"/>
                    <a:pt x="65" y="200"/>
                    <a:pt x="65" y="198"/>
                  </a:cubicBezTo>
                  <a:cubicBezTo>
                    <a:pt x="73" y="201"/>
                    <a:pt x="83" y="201"/>
                    <a:pt x="91" y="200"/>
                  </a:cubicBezTo>
                  <a:cubicBezTo>
                    <a:pt x="83" y="202"/>
                    <a:pt x="74" y="204"/>
                    <a:pt x="65" y="205"/>
                  </a:cubicBezTo>
                  <a:close/>
                  <a:moveTo>
                    <a:pt x="64" y="257"/>
                  </a:moveTo>
                  <a:cubicBezTo>
                    <a:pt x="68" y="261"/>
                    <a:pt x="77" y="261"/>
                    <a:pt x="85" y="261"/>
                  </a:cubicBezTo>
                  <a:cubicBezTo>
                    <a:pt x="79" y="265"/>
                    <a:pt x="72" y="267"/>
                    <a:pt x="64" y="268"/>
                  </a:cubicBezTo>
                  <a:cubicBezTo>
                    <a:pt x="64" y="265"/>
                    <a:pt x="64" y="260"/>
                    <a:pt x="64" y="257"/>
                  </a:cubicBezTo>
                  <a:close/>
                  <a:moveTo>
                    <a:pt x="132" y="259"/>
                  </a:moveTo>
                  <a:cubicBezTo>
                    <a:pt x="131" y="263"/>
                    <a:pt x="132" y="273"/>
                    <a:pt x="129" y="275"/>
                  </a:cubicBezTo>
                  <a:cubicBezTo>
                    <a:pt x="127" y="277"/>
                    <a:pt x="117" y="276"/>
                    <a:pt x="113" y="276"/>
                  </a:cubicBezTo>
                  <a:cubicBezTo>
                    <a:pt x="100" y="275"/>
                    <a:pt x="84" y="273"/>
                    <a:pt x="72" y="272"/>
                  </a:cubicBezTo>
                  <a:cubicBezTo>
                    <a:pt x="88" y="264"/>
                    <a:pt x="110" y="261"/>
                    <a:pt x="132" y="259"/>
                  </a:cubicBezTo>
                  <a:close/>
                  <a:moveTo>
                    <a:pt x="64" y="276"/>
                  </a:moveTo>
                  <a:cubicBezTo>
                    <a:pt x="71" y="277"/>
                    <a:pt x="77" y="276"/>
                    <a:pt x="83" y="278"/>
                  </a:cubicBezTo>
                  <a:cubicBezTo>
                    <a:pt x="77" y="279"/>
                    <a:pt x="71" y="280"/>
                    <a:pt x="64" y="281"/>
                  </a:cubicBezTo>
                  <a:cubicBezTo>
                    <a:pt x="64" y="279"/>
                    <a:pt x="64" y="277"/>
                    <a:pt x="64" y="276"/>
                  </a:cubicBezTo>
                  <a:close/>
                  <a:moveTo>
                    <a:pt x="133" y="280"/>
                  </a:moveTo>
                  <a:cubicBezTo>
                    <a:pt x="133" y="285"/>
                    <a:pt x="134" y="290"/>
                    <a:pt x="133" y="294"/>
                  </a:cubicBezTo>
                  <a:cubicBezTo>
                    <a:pt x="109" y="296"/>
                    <a:pt x="88" y="290"/>
                    <a:pt x="69" y="286"/>
                  </a:cubicBezTo>
                  <a:cubicBezTo>
                    <a:pt x="88" y="280"/>
                    <a:pt x="112" y="281"/>
                    <a:pt x="133" y="280"/>
                  </a:cubicBezTo>
                  <a:close/>
                  <a:moveTo>
                    <a:pt x="132" y="254"/>
                  </a:moveTo>
                  <a:cubicBezTo>
                    <a:pt x="132" y="254"/>
                    <a:pt x="127" y="255"/>
                    <a:pt x="125" y="255"/>
                  </a:cubicBezTo>
                  <a:cubicBezTo>
                    <a:pt x="110" y="256"/>
                    <a:pt x="88" y="258"/>
                    <a:pt x="73" y="256"/>
                  </a:cubicBezTo>
                  <a:cubicBezTo>
                    <a:pt x="88" y="252"/>
                    <a:pt x="106" y="247"/>
                    <a:pt x="121" y="244"/>
                  </a:cubicBezTo>
                  <a:cubicBezTo>
                    <a:pt x="123" y="244"/>
                    <a:pt x="128" y="243"/>
                    <a:pt x="125" y="240"/>
                  </a:cubicBezTo>
                  <a:cubicBezTo>
                    <a:pt x="124" y="238"/>
                    <a:pt x="118" y="240"/>
                    <a:pt x="115" y="240"/>
                  </a:cubicBezTo>
                  <a:cubicBezTo>
                    <a:pt x="102" y="241"/>
                    <a:pt x="84" y="242"/>
                    <a:pt x="72" y="240"/>
                  </a:cubicBezTo>
                  <a:cubicBezTo>
                    <a:pt x="88" y="231"/>
                    <a:pt x="113" y="231"/>
                    <a:pt x="131" y="226"/>
                  </a:cubicBezTo>
                  <a:cubicBezTo>
                    <a:pt x="132" y="227"/>
                    <a:pt x="133" y="233"/>
                    <a:pt x="133" y="236"/>
                  </a:cubicBezTo>
                  <a:cubicBezTo>
                    <a:pt x="133" y="241"/>
                    <a:pt x="135" y="251"/>
                    <a:pt x="132" y="254"/>
                  </a:cubicBezTo>
                  <a:close/>
                  <a:moveTo>
                    <a:pt x="131" y="195"/>
                  </a:moveTo>
                  <a:cubicBezTo>
                    <a:pt x="112" y="194"/>
                    <a:pt x="91" y="198"/>
                    <a:pt x="73" y="195"/>
                  </a:cubicBezTo>
                  <a:cubicBezTo>
                    <a:pt x="83" y="189"/>
                    <a:pt x="99" y="187"/>
                    <a:pt x="112" y="184"/>
                  </a:cubicBezTo>
                  <a:cubicBezTo>
                    <a:pt x="116" y="184"/>
                    <a:pt x="128" y="181"/>
                    <a:pt x="128" y="177"/>
                  </a:cubicBezTo>
                  <a:cubicBezTo>
                    <a:pt x="128" y="173"/>
                    <a:pt x="123" y="175"/>
                    <a:pt x="120" y="176"/>
                  </a:cubicBezTo>
                  <a:cubicBezTo>
                    <a:pt x="116" y="177"/>
                    <a:pt x="112" y="177"/>
                    <a:pt x="107" y="178"/>
                  </a:cubicBezTo>
                  <a:cubicBezTo>
                    <a:pt x="95" y="179"/>
                    <a:pt x="81" y="180"/>
                    <a:pt x="73" y="178"/>
                  </a:cubicBezTo>
                  <a:cubicBezTo>
                    <a:pt x="83" y="171"/>
                    <a:pt x="100" y="171"/>
                    <a:pt x="115" y="168"/>
                  </a:cubicBezTo>
                  <a:cubicBezTo>
                    <a:pt x="118" y="167"/>
                    <a:pt x="129" y="166"/>
                    <a:pt x="129" y="164"/>
                  </a:cubicBezTo>
                  <a:cubicBezTo>
                    <a:pt x="130" y="160"/>
                    <a:pt x="117" y="161"/>
                    <a:pt x="114" y="161"/>
                  </a:cubicBezTo>
                  <a:cubicBezTo>
                    <a:pt x="102" y="162"/>
                    <a:pt x="88" y="167"/>
                    <a:pt x="76" y="163"/>
                  </a:cubicBezTo>
                  <a:cubicBezTo>
                    <a:pt x="93" y="158"/>
                    <a:pt x="113" y="156"/>
                    <a:pt x="131" y="152"/>
                  </a:cubicBezTo>
                  <a:cubicBezTo>
                    <a:pt x="132" y="165"/>
                    <a:pt x="132" y="181"/>
                    <a:pt x="131" y="195"/>
                  </a:cubicBezTo>
                  <a:close/>
                  <a:moveTo>
                    <a:pt x="115" y="147"/>
                  </a:moveTo>
                  <a:cubicBezTo>
                    <a:pt x="103" y="147"/>
                    <a:pt x="87" y="146"/>
                    <a:pt x="79" y="141"/>
                  </a:cubicBezTo>
                  <a:cubicBezTo>
                    <a:pt x="93" y="137"/>
                    <a:pt x="111" y="136"/>
                    <a:pt x="128" y="134"/>
                  </a:cubicBezTo>
                  <a:cubicBezTo>
                    <a:pt x="128" y="139"/>
                    <a:pt x="125" y="146"/>
                    <a:pt x="130" y="144"/>
                  </a:cubicBezTo>
                  <a:cubicBezTo>
                    <a:pt x="130" y="148"/>
                    <a:pt x="119" y="147"/>
                    <a:pt x="115" y="147"/>
                  </a:cubicBezTo>
                  <a:close/>
                  <a:moveTo>
                    <a:pt x="75" y="137"/>
                  </a:moveTo>
                  <a:cubicBezTo>
                    <a:pt x="75" y="134"/>
                    <a:pt x="76" y="131"/>
                    <a:pt x="77" y="129"/>
                  </a:cubicBezTo>
                  <a:cubicBezTo>
                    <a:pt x="80" y="131"/>
                    <a:pt x="87" y="131"/>
                    <a:pt x="90" y="134"/>
                  </a:cubicBezTo>
                  <a:cubicBezTo>
                    <a:pt x="85" y="135"/>
                    <a:pt x="80" y="136"/>
                    <a:pt x="75" y="137"/>
                  </a:cubicBezTo>
                  <a:close/>
                  <a:moveTo>
                    <a:pt x="128" y="129"/>
                  </a:moveTo>
                  <a:cubicBezTo>
                    <a:pt x="127" y="130"/>
                    <a:pt x="123" y="129"/>
                    <a:pt x="120" y="129"/>
                  </a:cubicBezTo>
                  <a:cubicBezTo>
                    <a:pt x="111" y="130"/>
                    <a:pt x="99" y="132"/>
                    <a:pt x="92" y="128"/>
                  </a:cubicBezTo>
                  <a:cubicBezTo>
                    <a:pt x="104" y="124"/>
                    <a:pt x="117" y="122"/>
                    <a:pt x="129" y="119"/>
                  </a:cubicBezTo>
                  <a:cubicBezTo>
                    <a:pt x="130" y="121"/>
                    <a:pt x="131" y="127"/>
                    <a:pt x="128" y="129"/>
                  </a:cubicBezTo>
                  <a:close/>
                  <a:moveTo>
                    <a:pt x="64" y="142"/>
                  </a:moveTo>
                  <a:cubicBezTo>
                    <a:pt x="67" y="128"/>
                    <a:pt x="73" y="115"/>
                    <a:pt x="80" y="104"/>
                  </a:cubicBezTo>
                  <a:cubicBezTo>
                    <a:pt x="77" y="118"/>
                    <a:pt x="69" y="129"/>
                    <a:pt x="64" y="142"/>
                  </a:cubicBezTo>
                  <a:close/>
                  <a:moveTo>
                    <a:pt x="64" y="301"/>
                  </a:moveTo>
                  <a:cubicBezTo>
                    <a:pt x="63" y="300"/>
                    <a:pt x="62" y="298"/>
                    <a:pt x="63" y="297"/>
                  </a:cubicBezTo>
                  <a:cubicBezTo>
                    <a:pt x="64" y="298"/>
                    <a:pt x="64" y="299"/>
                    <a:pt x="64" y="301"/>
                  </a:cubicBezTo>
                  <a:close/>
                  <a:moveTo>
                    <a:pt x="64" y="289"/>
                  </a:moveTo>
                  <a:cubicBezTo>
                    <a:pt x="75" y="293"/>
                    <a:pt x="87" y="293"/>
                    <a:pt x="98" y="296"/>
                  </a:cubicBezTo>
                  <a:cubicBezTo>
                    <a:pt x="93" y="299"/>
                    <a:pt x="86" y="299"/>
                    <a:pt x="79" y="300"/>
                  </a:cubicBezTo>
                  <a:cubicBezTo>
                    <a:pt x="76" y="301"/>
                    <a:pt x="71" y="304"/>
                    <a:pt x="68" y="303"/>
                  </a:cubicBezTo>
                  <a:cubicBezTo>
                    <a:pt x="65" y="301"/>
                    <a:pt x="67" y="292"/>
                    <a:pt x="64" y="289"/>
                  </a:cubicBezTo>
                  <a:close/>
                  <a:moveTo>
                    <a:pt x="69" y="310"/>
                  </a:moveTo>
                  <a:cubicBezTo>
                    <a:pt x="79" y="310"/>
                    <a:pt x="91" y="311"/>
                    <a:pt x="100" y="313"/>
                  </a:cubicBezTo>
                  <a:cubicBezTo>
                    <a:pt x="94" y="314"/>
                    <a:pt x="83" y="315"/>
                    <a:pt x="75" y="316"/>
                  </a:cubicBezTo>
                  <a:cubicBezTo>
                    <a:pt x="71" y="316"/>
                    <a:pt x="68" y="316"/>
                    <a:pt x="69" y="310"/>
                  </a:cubicBezTo>
                  <a:close/>
                  <a:moveTo>
                    <a:pt x="92" y="331"/>
                  </a:moveTo>
                  <a:cubicBezTo>
                    <a:pt x="86" y="330"/>
                    <a:pt x="73" y="336"/>
                    <a:pt x="72" y="327"/>
                  </a:cubicBezTo>
                  <a:cubicBezTo>
                    <a:pt x="78" y="328"/>
                    <a:pt x="86" y="329"/>
                    <a:pt x="92" y="331"/>
                  </a:cubicBezTo>
                  <a:close/>
                  <a:moveTo>
                    <a:pt x="121" y="333"/>
                  </a:moveTo>
                  <a:cubicBezTo>
                    <a:pt x="124" y="332"/>
                    <a:pt x="122" y="339"/>
                    <a:pt x="122" y="340"/>
                  </a:cubicBezTo>
                  <a:cubicBezTo>
                    <a:pt x="107" y="341"/>
                    <a:pt x="90" y="341"/>
                    <a:pt x="77" y="337"/>
                  </a:cubicBezTo>
                  <a:cubicBezTo>
                    <a:pt x="89" y="334"/>
                    <a:pt x="109" y="336"/>
                    <a:pt x="121" y="333"/>
                  </a:cubicBezTo>
                  <a:close/>
                  <a:moveTo>
                    <a:pt x="123" y="309"/>
                  </a:moveTo>
                  <a:cubicBezTo>
                    <a:pt x="109" y="309"/>
                    <a:pt x="93" y="308"/>
                    <a:pt x="79" y="306"/>
                  </a:cubicBezTo>
                  <a:cubicBezTo>
                    <a:pt x="94" y="301"/>
                    <a:pt x="114" y="297"/>
                    <a:pt x="134" y="299"/>
                  </a:cubicBezTo>
                  <a:cubicBezTo>
                    <a:pt x="133" y="301"/>
                    <a:pt x="135" y="306"/>
                    <a:pt x="134" y="308"/>
                  </a:cubicBezTo>
                  <a:cubicBezTo>
                    <a:pt x="133" y="309"/>
                    <a:pt x="126" y="309"/>
                    <a:pt x="123" y="309"/>
                  </a:cubicBezTo>
                  <a:close/>
                  <a:moveTo>
                    <a:pt x="93" y="96"/>
                  </a:moveTo>
                  <a:cubicBezTo>
                    <a:pt x="93" y="92"/>
                    <a:pt x="97" y="90"/>
                    <a:pt x="103" y="92"/>
                  </a:cubicBezTo>
                  <a:cubicBezTo>
                    <a:pt x="100" y="94"/>
                    <a:pt x="96" y="95"/>
                    <a:pt x="93" y="96"/>
                  </a:cubicBezTo>
                  <a:close/>
                  <a:moveTo>
                    <a:pt x="105" y="66"/>
                  </a:moveTo>
                  <a:cubicBezTo>
                    <a:pt x="107" y="67"/>
                    <a:pt x="100" y="71"/>
                    <a:pt x="100" y="72"/>
                  </a:cubicBezTo>
                  <a:cubicBezTo>
                    <a:pt x="97" y="74"/>
                    <a:pt x="96" y="76"/>
                    <a:pt x="93" y="76"/>
                  </a:cubicBezTo>
                  <a:cubicBezTo>
                    <a:pt x="94" y="74"/>
                    <a:pt x="101" y="65"/>
                    <a:pt x="105" y="66"/>
                  </a:cubicBezTo>
                  <a:close/>
                  <a:moveTo>
                    <a:pt x="57" y="222"/>
                  </a:moveTo>
                  <a:cubicBezTo>
                    <a:pt x="56" y="220"/>
                    <a:pt x="57" y="218"/>
                    <a:pt x="56" y="215"/>
                  </a:cubicBezTo>
                  <a:cubicBezTo>
                    <a:pt x="57" y="216"/>
                    <a:pt x="57" y="220"/>
                    <a:pt x="57" y="222"/>
                  </a:cubicBezTo>
                  <a:close/>
                  <a:moveTo>
                    <a:pt x="56" y="199"/>
                  </a:moveTo>
                  <a:cubicBezTo>
                    <a:pt x="58" y="200"/>
                    <a:pt x="57" y="204"/>
                    <a:pt x="57" y="206"/>
                  </a:cubicBezTo>
                  <a:cubicBezTo>
                    <a:pt x="56" y="204"/>
                    <a:pt x="56" y="201"/>
                    <a:pt x="56" y="199"/>
                  </a:cubicBezTo>
                  <a:close/>
                  <a:moveTo>
                    <a:pt x="55" y="129"/>
                  </a:moveTo>
                  <a:cubicBezTo>
                    <a:pt x="54" y="104"/>
                    <a:pt x="54" y="80"/>
                    <a:pt x="55" y="56"/>
                  </a:cubicBezTo>
                  <a:cubicBezTo>
                    <a:pt x="71" y="57"/>
                    <a:pt x="89" y="57"/>
                    <a:pt x="104" y="57"/>
                  </a:cubicBezTo>
                  <a:cubicBezTo>
                    <a:pt x="101" y="63"/>
                    <a:pt x="95" y="66"/>
                    <a:pt x="91" y="70"/>
                  </a:cubicBezTo>
                  <a:cubicBezTo>
                    <a:pt x="87" y="74"/>
                    <a:pt x="83" y="78"/>
                    <a:pt x="79" y="82"/>
                  </a:cubicBezTo>
                  <a:cubicBezTo>
                    <a:pt x="77" y="84"/>
                    <a:pt x="73" y="85"/>
                    <a:pt x="73" y="88"/>
                  </a:cubicBezTo>
                  <a:cubicBezTo>
                    <a:pt x="73" y="89"/>
                    <a:pt x="74" y="91"/>
                    <a:pt x="74" y="92"/>
                  </a:cubicBezTo>
                  <a:cubicBezTo>
                    <a:pt x="74" y="93"/>
                    <a:pt x="72" y="96"/>
                    <a:pt x="71" y="98"/>
                  </a:cubicBezTo>
                  <a:cubicBezTo>
                    <a:pt x="65" y="109"/>
                    <a:pt x="62" y="121"/>
                    <a:pt x="55" y="129"/>
                  </a:cubicBezTo>
                  <a:close/>
                  <a:moveTo>
                    <a:pt x="61" y="374"/>
                  </a:moveTo>
                  <a:cubicBezTo>
                    <a:pt x="60" y="362"/>
                    <a:pt x="59" y="351"/>
                    <a:pt x="60" y="340"/>
                  </a:cubicBezTo>
                  <a:cubicBezTo>
                    <a:pt x="66" y="341"/>
                    <a:pt x="67" y="345"/>
                    <a:pt x="69" y="350"/>
                  </a:cubicBezTo>
                  <a:cubicBezTo>
                    <a:pt x="69" y="351"/>
                    <a:pt x="72" y="352"/>
                    <a:pt x="73" y="353"/>
                  </a:cubicBezTo>
                  <a:cubicBezTo>
                    <a:pt x="74" y="355"/>
                    <a:pt x="74" y="357"/>
                    <a:pt x="74" y="359"/>
                  </a:cubicBezTo>
                  <a:cubicBezTo>
                    <a:pt x="76" y="364"/>
                    <a:pt x="80" y="368"/>
                    <a:pt x="83" y="371"/>
                  </a:cubicBezTo>
                  <a:cubicBezTo>
                    <a:pt x="76" y="372"/>
                    <a:pt x="69" y="374"/>
                    <a:pt x="61" y="374"/>
                  </a:cubicBezTo>
                  <a:close/>
                  <a:moveTo>
                    <a:pt x="62" y="378"/>
                  </a:moveTo>
                  <a:cubicBezTo>
                    <a:pt x="72" y="377"/>
                    <a:pt x="85" y="371"/>
                    <a:pt x="92" y="377"/>
                  </a:cubicBezTo>
                  <a:cubicBezTo>
                    <a:pt x="82" y="377"/>
                    <a:pt x="71" y="381"/>
                    <a:pt x="62" y="378"/>
                  </a:cubicBezTo>
                  <a:close/>
                  <a:moveTo>
                    <a:pt x="78" y="355"/>
                  </a:moveTo>
                  <a:cubicBezTo>
                    <a:pt x="83" y="355"/>
                    <a:pt x="85" y="358"/>
                    <a:pt x="87" y="362"/>
                  </a:cubicBezTo>
                  <a:cubicBezTo>
                    <a:pt x="88" y="365"/>
                    <a:pt x="94" y="366"/>
                    <a:pt x="95" y="370"/>
                  </a:cubicBezTo>
                  <a:cubicBezTo>
                    <a:pt x="86" y="368"/>
                    <a:pt x="80" y="363"/>
                    <a:pt x="78" y="355"/>
                  </a:cubicBezTo>
                  <a:close/>
                  <a:moveTo>
                    <a:pt x="85" y="347"/>
                  </a:moveTo>
                  <a:cubicBezTo>
                    <a:pt x="97" y="346"/>
                    <a:pt x="110" y="344"/>
                    <a:pt x="123" y="346"/>
                  </a:cubicBezTo>
                  <a:cubicBezTo>
                    <a:pt x="124" y="348"/>
                    <a:pt x="126" y="350"/>
                    <a:pt x="126" y="353"/>
                  </a:cubicBezTo>
                  <a:cubicBezTo>
                    <a:pt x="122" y="354"/>
                    <a:pt x="116" y="356"/>
                    <a:pt x="110" y="355"/>
                  </a:cubicBezTo>
                  <a:cubicBezTo>
                    <a:pt x="100" y="355"/>
                    <a:pt x="87" y="354"/>
                    <a:pt x="85" y="347"/>
                  </a:cubicBezTo>
                  <a:close/>
                  <a:moveTo>
                    <a:pt x="131" y="359"/>
                  </a:moveTo>
                  <a:cubicBezTo>
                    <a:pt x="135" y="359"/>
                    <a:pt x="136" y="360"/>
                    <a:pt x="136" y="364"/>
                  </a:cubicBezTo>
                  <a:cubicBezTo>
                    <a:pt x="126" y="361"/>
                    <a:pt x="112" y="365"/>
                    <a:pt x="101" y="362"/>
                  </a:cubicBezTo>
                  <a:cubicBezTo>
                    <a:pt x="106" y="359"/>
                    <a:pt x="122" y="360"/>
                    <a:pt x="131" y="359"/>
                  </a:cubicBezTo>
                  <a:close/>
                  <a:moveTo>
                    <a:pt x="104" y="367"/>
                  </a:moveTo>
                  <a:cubicBezTo>
                    <a:pt x="107" y="367"/>
                    <a:pt x="110" y="368"/>
                    <a:pt x="114" y="368"/>
                  </a:cubicBezTo>
                  <a:cubicBezTo>
                    <a:pt x="115" y="375"/>
                    <a:pt x="122" y="368"/>
                    <a:pt x="125" y="368"/>
                  </a:cubicBezTo>
                  <a:cubicBezTo>
                    <a:pt x="129" y="368"/>
                    <a:pt x="131" y="371"/>
                    <a:pt x="135" y="373"/>
                  </a:cubicBezTo>
                  <a:cubicBezTo>
                    <a:pt x="123" y="373"/>
                    <a:pt x="108" y="374"/>
                    <a:pt x="104" y="367"/>
                  </a:cubicBezTo>
                  <a:close/>
                  <a:moveTo>
                    <a:pt x="116" y="376"/>
                  </a:moveTo>
                  <a:cubicBezTo>
                    <a:pt x="120" y="375"/>
                    <a:pt x="123" y="376"/>
                    <a:pt x="127" y="376"/>
                  </a:cubicBezTo>
                  <a:cubicBezTo>
                    <a:pt x="123" y="377"/>
                    <a:pt x="118" y="377"/>
                    <a:pt x="116" y="376"/>
                  </a:cubicBezTo>
                  <a:close/>
                  <a:moveTo>
                    <a:pt x="122" y="379"/>
                  </a:moveTo>
                  <a:cubicBezTo>
                    <a:pt x="127" y="378"/>
                    <a:pt x="132" y="378"/>
                    <a:pt x="137" y="378"/>
                  </a:cubicBezTo>
                  <a:cubicBezTo>
                    <a:pt x="136" y="386"/>
                    <a:pt x="126" y="380"/>
                    <a:pt x="122" y="379"/>
                  </a:cubicBezTo>
                  <a:close/>
                  <a:moveTo>
                    <a:pt x="137" y="340"/>
                  </a:moveTo>
                  <a:cubicBezTo>
                    <a:pt x="136" y="338"/>
                    <a:pt x="137" y="336"/>
                    <a:pt x="138" y="334"/>
                  </a:cubicBezTo>
                  <a:cubicBezTo>
                    <a:pt x="139" y="335"/>
                    <a:pt x="139" y="340"/>
                    <a:pt x="137" y="340"/>
                  </a:cubicBezTo>
                  <a:close/>
                  <a:moveTo>
                    <a:pt x="128" y="328"/>
                  </a:moveTo>
                  <a:cubicBezTo>
                    <a:pt x="129" y="323"/>
                    <a:pt x="131" y="318"/>
                    <a:pt x="134" y="315"/>
                  </a:cubicBezTo>
                  <a:cubicBezTo>
                    <a:pt x="135" y="315"/>
                    <a:pt x="135" y="316"/>
                    <a:pt x="136" y="316"/>
                  </a:cubicBezTo>
                  <a:cubicBezTo>
                    <a:pt x="138" y="315"/>
                    <a:pt x="136" y="311"/>
                    <a:pt x="139" y="310"/>
                  </a:cubicBezTo>
                  <a:cubicBezTo>
                    <a:pt x="140" y="319"/>
                    <a:pt x="139" y="331"/>
                    <a:pt x="128" y="328"/>
                  </a:cubicBezTo>
                  <a:close/>
                  <a:moveTo>
                    <a:pt x="138" y="305"/>
                  </a:moveTo>
                  <a:cubicBezTo>
                    <a:pt x="138" y="303"/>
                    <a:pt x="137" y="298"/>
                    <a:pt x="139" y="298"/>
                  </a:cubicBezTo>
                  <a:cubicBezTo>
                    <a:pt x="139" y="301"/>
                    <a:pt x="140" y="304"/>
                    <a:pt x="138" y="305"/>
                  </a:cubicBezTo>
                  <a:close/>
                  <a:moveTo>
                    <a:pt x="139" y="280"/>
                  </a:moveTo>
                  <a:cubicBezTo>
                    <a:pt x="140" y="280"/>
                    <a:pt x="139" y="291"/>
                    <a:pt x="140" y="294"/>
                  </a:cubicBezTo>
                  <a:cubicBezTo>
                    <a:pt x="136" y="295"/>
                    <a:pt x="137" y="280"/>
                    <a:pt x="139" y="280"/>
                  </a:cubicBezTo>
                  <a:close/>
                  <a:moveTo>
                    <a:pt x="141" y="382"/>
                  </a:moveTo>
                  <a:cubicBezTo>
                    <a:pt x="142" y="381"/>
                    <a:pt x="141" y="379"/>
                    <a:pt x="142" y="378"/>
                  </a:cubicBezTo>
                  <a:cubicBezTo>
                    <a:pt x="152" y="378"/>
                    <a:pt x="161" y="378"/>
                    <a:pt x="171" y="378"/>
                  </a:cubicBezTo>
                  <a:cubicBezTo>
                    <a:pt x="170" y="380"/>
                    <a:pt x="168" y="378"/>
                    <a:pt x="166" y="379"/>
                  </a:cubicBezTo>
                  <a:cubicBezTo>
                    <a:pt x="164" y="379"/>
                    <a:pt x="165" y="381"/>
                    <a:pt x="163" y="382"/>
                  </a:cubicBezTo>
                  <a:cubicBezTo>
                    <a:pt x="158" y="386"/>
                    <a:pt x="147" y="383"/>
                    <a:pt x="141" y="382"/>
                  </a:cubicBezTo>
                  <a:close/>
                  <a:moveTo>
                    <a:pt x="147" y="388"/>
                  </a:moveTo>
                  <a:cubicBezTo>
                    <a:pt x="160" y="386"/>
                    <a:pt x="172" y="385"/>
                    <a:pt x="184" y="385"/>
                  </a:cubicBezTo>
                  <a:cubicBezTo>
                    <a:pt x="173" y="386"/>
                    <a:pt x="159" y="391"/>
                    <a:pt x="147" y="388"/>
                  </a:cubicBezTo>
                  <a:close/>
                  <a:moveTo>
                    <a:pt x="194" y="373"/>
                  </a:moveTo>
                  <a:cubicBezTo>
                    <a:pt x="193" y="376"/>
                    <a:pt x="186" y="373"/>
                    <a:pt x="183" y="374"/>
                  </a:cubicBezTo>
                  <a:cubicBezTo>
                    <a:pt x="184" y="371"/>
                    <a:pt x="195" y="370"/>
                    <a:pt x="194" y="373"/>
                  </a:cubicBezTo>
                  <a:close/>
                  <a:moveTo>
                    <a:pt x="196" y="247"/>
                  </a:moveTo>
                  <a:cubicBezTo>
                    <a:pt x="194" y="233"/>
                    <a:pt x="196" y="217"/>
                    <a:pt x="195" y="200"/>
                  </a:cubicBezTo>
                  <a:cubicBezTo>
                    <a:pt x="195" y="189"/>
                    <a:pt x="192" y="177"/>
                    <a:pt x="192" y="166"/>
                  </a:cubicBezTo>
                  <a:cubicBezTo>
                    <a:pt x="192" y="150"/>
                    <a:pt x="193" y="136"/>
                    <a:pt x="193" y="122"/>
                  </a:cubicBezTo>
                  <a:cubicBezTo>
                    <a:pt x="193" y="116"/>
                    <a:pt x="194" y="113"/>
                    <a:pt x="197" y="110"/>
                  </a:cubicBezTo>
                  <a:cubicBezTo>
                    <a:pt x="199" y="152"/>
                    <a:pt x="197" y="203"/>
                    <a:pt x="196" y="247"/>
                  </a:cubicBezTo>
                  <a:close/>
                  <a:moveTo>
                    <a:pt x="209" y="372"/>
                  </a:moveTo>
                  <a:cubicBezTo>
                    <a:pt x="206" y="372"/>
                    <a:pt x="198" y="371"/>
                    <a:pt x="198" y="369"/>
                  </a:cubicBezTo>
                  <a:cubicBezTo>
                    <a:pt x="198" y="368"/>
                    <a:pt x="200" y="367"/>
                    <a:pt x="200" y="366"/>
                  </a:cubicBezTo>
                  <a:cubicBezTo>
                    <a:pt x="201" y="364"/>
                    <a:pt x="201" y="361"/>
                    <a:pt x="203" y="360"/>
                  </a:cubicBezTo>
                  <a:cubicBezTo>
                    <a:pt x="207" y="357"/>
                    <a:pt x="218" y="363"/>
                    <a:pt x="224" y="360"/>
                  </a:cubicBezTo>
                  <a:cubicBezTo>
                    <a:pt x="220" y="362"/>
                    <a:pt x="215" y="371"/>
                    <a:pt x="209" y="372"/>
                  </a:cubicBezTo>
                  <a:close/>
                  <a:moveTo>
                    <a:pt x="218" y="370"/>
                  </a:moveTo>
                  <a:cubicBezTo>
                    <a:pt x="223" y="364"/>
                    <a:pt x="230" y="358"/>
                    <a:pt x="241" y="358"/>
                  </a:cubicBezTo>
                  <a:cubicBezTo>
                    <a:pt x="234" y="363"/>
                    <a:pt x="228" y="368"/>
                    <a:pt x="218" y="370"/>
                  </a:cubicBezTo>
                  <a:close/>
                  <a:moveTo>
                    <a:pt x="280" y="227"/>
                  </a:moveTo>
                  <a:cubicBezTo>
                    <a:pt x="281" y="242"/>
                    <a:pt x="282" y="260"/>
                    <a:pt x="280" y="275"/>
                  </a:cubicBezTo>
                  <a:cubicBezTo>
                    <a:pt x="278" y="268"/>
                    <a:pt x="280" y="258"/>
                    <a:pt x="280" y="249"/>
                  </a:cubicBezTo>
                  <a:cubicBezTo>
                    <a:pt x="280" y="241"/>
                    <a:pt x="279" y="233"/>
                    <a:pt x="280" y="227"/>
                  </a:cubicBezTo>
                  <a:close/>
                  <a:moveTo>
                    <a:pt x="282" y="332"/>
                  </a:moveTo>
                  <a:cubicBezTo>
                    <a:pt x="283" y="347"/>
                    <a:pt x="283" y="363"/>
                    <a:pt x="282" y="378"/>
                  </a:cubicBezTo>
                  <a:cubicBezTo>
                    <a:pt x="266" y="379"/>
                    <a:pt x="247" y="379"/>
                    <a:pt x="231" y="376"/>
                  </a:cubicBezTo>
                  <a:cubicBezTo>
                    <a:pt x="239" y="372"/>
                    <a:pt x="249" y="369"/>
                    <a:pt x="256" y="364"/>
                  </a:cubicBezTo>
                  <a:cubicBezTo>
                    <a:pt x="254" y="365"/>
                    <a:pt x="252" y="376"/>
                    <a:pt x="257" y="368"/>
                  </a:cubicBezTo>
                  <a:cubicBezTo>
                    <a:pt x="261" y="363"/>
                    <a:pt x="266" y="360"/>
                    <a:pt x="270" y="354"/>
                  </a:cubicBezTo>
                  <a:cubicBezTo>
                    <a:pt x="275" y="347"/>
                    <a:pt x="274" y="338"/>
                    <a:pt x="279" y="333"/>
                  </a:cubicBezTo>
                  <a:cubicBezTo>
                    <a:pt x="280" y="332"/>
                    <a:pt x="281" y="331"/>
                    <a:pt x="282" y="332"/>
                  </a:cubicBezTo>
                  <a:close/>
                  <a:moveTo>
                    <a:pt x="277" y="143"/>
                  </a:moveTo>
                  <a:cubicBezTo>
                    <a:pt x="274" y="134"/>
                    <a:pt x="269" y="124"/>
                    <a:pt x="269" y="112"/>
                  </a:cubicBezTo>
                  <a:cubicBezTo>
                    <a:pt x="274" y="115"/>
                    <a:pt x="276" y="125"/>
                    <a:pt x="278" y="133"/>
                  </a:cubicBezTo>
                  <a:cubicBezTo>
                    <a:pt x="278" y="136"/>
                    <a:pt x="281" y="143"/>
                    <a:pt x="277" y="143"/>
                  </a:cubicBezTo>
                  <a:close/>
                  <a:moveTo>
                    <a:pt x="279" y="104"/>
                  </a:moveTo>
                  <a:cubicBezTo>
                    <a:pt x="273" y="101"/>
                    <a:pt x="273" y="95"/>
                    <a:pt x="269" y="91"/>
                  </a:cubicBezTo>
                  <a:cubicBezTo>
                    <a:pt x="267" y="90"/>
                    <a:pt x="264" y="89"/>
                    <a:pt x="261" y="87"/>
                  </a:cubicBezTo>
                  <a:cubicBezTo>
                    <a:pt x="260" y="86"/>
                    <a:pt x="258" y="82"/>
                    <a:pt x="256" y="79"/>
                  </a:cubicBezTo>
                  <a:cubicBezTo>
                    <a:pt x="250" y="69"/>
                    <a:pt x="244" y="63"/>
                    <a:pt x="233" y="56"/>
                  </a:cubicBezTo>
                  <a:cubicBezTo>
                    <a:pt x="248" y="57"/>
                    <a:pt x="260" y="59"/>
                    <a:pt x="274" y="60"/>
                  </a:cubicBezTo>
                  <a:cubicBezTo>
                    <a:pt x="277" y="74"/>
                    <a:pt x="279" y="89"/>
                    <a:pt x="279" y="104"/>
                  </a:cubicBezTo>
                  <a:close/>
                </a:path>
              </a:pathLst>
            </a:custGeom>
            <a:solidFill>
              <a:schemeClr val="tx1">
                <a:lumMod val="65000"/>
                <a:lumOff val="35000"/>
              </a:schemeClr>
            </a:solidFill>
            <a:ln>
              <a:noFill/>
            </a:ln>
          </p:spPr>
          <p:txBody>
            <a:bodyPr vert="horz" wrap="square" lIns="128580" tIns="64290" rIns="128580" bIns="64290" numCol="1" anchor="t" anchorCtr="0" compatLnSpc="1"/>
            <a:lstStyle/>
            <a:p>
              <a:endParaRPr lang="zh-CN" altLang="en-US"/>
            </a:p>
          </p:txBody>
        </p:sp>
        <p:sp>
          <p:nvSpPr>
            <p:cNvPr id="53" name="Freeform 6"/>
            <p:cNvSpPr>
              <a:spLocks noEditPoints="1"/>
            </p:cNvSpPr>
            <p:nvPr/>
          </p:nvSpPr>
          <p:spPr bwMode="auto">
            <a:xfrm>
              <a:off x="3055253" y="1985514"/>
              <a:ext cx="1600221" cy="2247788"/>
            </a:xfrm>
            <a:custGeom>
              <a:avLst/>
              <a:gdLst>
                <a:gd name="T0" fmla="*/ 340 w 344"/>
                <a:gd name="T1" fmla="*/ 329 h 482"/>
                <a:gd name="T2" fmla="*/ 292 w 344"/>
                <a:gd name="T3" fmla="*/ 322 h 482"/>
                <a:gd name="T4" fmla="*/ 320 w 344"/>
                <a:gd name="T5" fmla="*/ 102 h 482"/>
                <a:gd name="T6" fmla="*/ 270 w 344"/>
                <a:gd name="T7" fmla="*/ 38 h 482"/>
                <a:gd name="T8" fmla="*/ 80 w 344"/>
                <a:gd name="T9" fmla="*/ 171 h 482"/>
                <a:gd name="T10" fmla="*/ 73 w 344"/>
                <a:gd name="T11" fmla="*/ 87 h 482"/>
                <a:gd name="T12" fmla="*/ 37 w 344"/>
                <a:gd name="T13" fmla="*/ 189 h 482"/>
                <a:gd name="T14" fmla="*/ 137 w 344"/>
                <a:gd name="T15" fmla="*/ 211 h 482"/>
                <a:gd name="T16" fmla="*/ 194 w 344"/>
                <a:gd name="T17" fmla="*/ 219 h 482"/>
                <a:gd name="T18" fmla="*/ 168 w 344"/>
                <a:gd name="T19" fmla="*/ 298 h 482"/>
                <a:gd name="T20" fmla="*/ 70 w 344"/>
                <a:gd name="T21" fmla="*/ 332 h 482"/>
                <a:gd name="T22" fmla="*/ 6 w 344"/>
                <a:gd name="T23" fmla="*/ 422 h 482"/>
                <a:gd name="T24" fmla="*/ 65 w 344"/>
                <a:gd name="T25" fmla="*/ 429 h 482"/>
                <a:gd name="T26" fmla="*/ 116 w 344"/>
                <a:gd name="T27" fmla="*/ 431 h 482"/>
                <a:gd name="T28" fmla="*/ 231 w 344"/>
                <a:gd name="T29" fmla="*/ 447 h 482"/>
                <a:gd name="T30" fmla="*/ 267 w 344"/>
                <a:gd name="T31" fmla="*/ 431 h 482"/>
                <a:gd name="T32" fmla="*/ 315 w 344"/>
                <a:gd name="T33" fmla="*/ 433 h 482"/>
                <a:gd name="T34" fmla="*/ 330 w 344"/>
                <a:gd name="T35" fmla="*/ 364 h 482"/>
                <a:gd name="T36" fmla="*/ 297 w 344"/>
                <a:gd name="T37" fmla="*/ 335 h 482"/>
                <a:gd name="T38" fmla="*/ 251 w 344"/>
                <a:gd name="T39" fmla="*/ 332 h 482"/>
                <a:gd name="T40" fmla="*/ 173 w 344"/>
                <a:gd name="T41" fmla="*/ 359 h 482"/>
                <a:gd name="T42" fmla="*/ 262 w 344"/>
                <a:gd name="T43" fmla="*/ 220 h 482"/>
                <a:gd name="T44" fmla="*/ 232 w 344"/>
                <a:gd name="T45" fmla="*/ 372 h 482"/>
                <a:gd name="T46" fmla="*/ 224 w 344"/>
                <a:gd name="T47" fmla="*/ 378 h 482"/>
                <a:gd name="T48" fmla="*/ 272 w 344"/>
                <a:gd name="T49" fmla="*/ 362 h 482"/>
                <a:gd name="T50" fmla="*/ 191 w 344"/>
                <a:gd name="T51" fmla="*/ 281 h 482"/>
                <a:gd name="T52" fmla="*/ 246 w 344"/>
                <a:gd name="T53" fmla="*/ 188 h 482"/>
                <a:gd name="T54" fmla="*/ 234 w 344"/>
                <a:gd name="T55" fmla="*/ 124 h 482"/>
                <a:gd name="T56" fmla="*/ 251 w 344"/>
                <a:gd name="T57" fmla="*/ 146 h 482"/>
                <a:gd name="T58" fmla="*/ 248 w 344"/>
                <a:gd name="T59" fmla="*/ 209 h 482"/>
                <a:gd name="T60" fmla="*/ 219 w 344"/>
                <a:gd name="T61" fmla="*/ 205 h 482"/>
                <a:gd name="T62" fmla="*/ 199 w 344"/>
                <a:gd name="T63" fmla="*/ 220 h 482"/>
                <a:gd name="T64" fmla="*/ 205 w 344"/>
                <a:gd name="T65" fmla="*/ 253 h 482"/>
                <a:gd name="T66" fmla="*/ 235 w 344"/>
                <a:gd name="T67" fmla="*/ 260 h 482"/>
                <a:gd name="T68" fmla="*/ 219 w 344"/>
                <a:gd name="T69" fmla="*/ 191 h 482"/>
                <a:gd name="T70" fmla="*/ 220 w 344"/>
                <a:gd name="T71" fmla="*/ 259 h 482"/>
                <a:gd name="T72" fmla="*/ 261 w 344"/>
                <a:gd name="T73" fmla="*/ 205 h 482"/>
                <a:gd name="T74" fmla="*/ 202 w 344"/>
                <a:gd name="T75" fmla="*/ 95 h 482"/>
                <a:gd name="T76" fmla="*/ 203 w 344"/>
                <a:gd name="T77" fmla="*/ 106 h 482"/>
                <a:gd name="T78" fmla="*/ 164 w 344"/>
                <a:gd name="T79" fmla="*/ 115 h 482"/>
                <a:gd name="T80" fmla="*/ 132 w 344"/>
                <a:gd name="T81" fmla="*/ 127 h 482"/>
                <a:gd name="T82" fmla="*/ 108 w 344"/>
                <a:gd name="T83" fmla="*/ 149 h 482"/>
                <a:gd name="T84" fmla="*/ 92 w 344"/>
                <a:gd name="T85" fmla="*/ 168 h 482"/>
                <a:gd name="T86" fmla="*/ 127 w 344"/>
                <a:gd name="T87" fmla="*/ 147 h 482"/>
                <a:gd name="T88" fmla="*/ 146 w 344"/>
                <a:gd name="T89" fmla="*/ 135 h 482"/>
                <a:gd name="T90" fmla="*/ 191 w 344"/>
                <a:gd name="T91" fmla="*/ 184 h 482"/>
                <a:gd name="T92" fmla="*/ 212 w 344"/>
                <a:gd name="T93" fmla="*/ 276 h 482"/>
                <a:gd name="T94" fmla="*/ 198 w 344"/>
                <a:gd name="T95" fmla="*/ 294 h 482"/>
                <a:gd name="T96" fmla="*/ 176 w 344"/>
                <a:gd name="T97" fmla="*/ 318 h 482"/>
                <a:gd name="T98" fmla="*/ 148 w 344"/>
                <a:gd name="T99" fmla="*/ 337 h 482"/>
                <a:gd name="T100" fmla="*/ 154 w 344"/>
                <a:gd name="T101" fmla="*/ 356 h 482"/>
                <a:gd name="T102" fmla="*/ 122 w 344"/>
                <a:gd name="T103" fmla="*/ 378 h 482"/>
                <a:gd name="T104" fmla="*/ 73 w 344"/>
                <a:gd name="T105" fmla="*/ 463 h 482"/>
                <a:gd name="T106" fmla="*/ 93 w 344"/>
                <a:gd name="T107" fmla="*/ 407 h 482"/>
                <a:gd name="T108" fmla="*/ 93 w 344"/>
                <a:gd name="T109" fmla="*/ 407 h 482"/>
                <a:gd name="T110" fmla="*/ 131 w 344"/>
                <a:gd name="T111" fmla="*/ 420 h 482"/>
                <a:gd name="T112" fmla="*/ 185 w 344"/>
                <a:gd name="T113" fmla="*/ 416 h 482"/>
                <a:gd name="T114" fmla="*/ 230 w 344"/>
                <a:gd name="T115" fmla="*/ 413 h 482"/>
                <a:gd name="T116" fmla="*/ 139 w 344"/>
                <a:gd name="T117" fmla="*/ 392 h 482"/>
                <a:gd name="T118" fmla="*/ 141 w 344"/>
                <a:gd name="T119" fmla="*/ 383 h 482"/>
                <a:gd name="T120" fmla="*/ 239 w 344"/>
                <a:gd name="T121" fmla="*/ 420 h 482"/>
                <a:gd name="T122" fmla="*/ 282 w 344"/>
                <a:gd name="T123" fmla="*/ 349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4" h="482">
                  <a:moveTo>
                    <a:pt x="322" y="361"/>
                  </a:moveTo>
                  <a:cubicBezTo>
                    <a:pt x="314" y="360"/>
                    <a:pt x="306" y="360"/>
                    <a:pt x="299" y="359"/>
                  </a:cubicBezTo>
                  <a:cubicBezTo>
                    <a:pt x="301" y="352"/>
                    <a:pt x="304" y="347"/>
                    <a:pt x="307" y="342"/>
                  </a:cubicBezTo>
                  <a:cubicBezTo>
                    <a:pt x="309" y="347"/>
                    <a:pt x="322" y="349"/>
                    <a:pt x="322" y="343"/>
                  </a:cubicBezTo>
                  <a:cubicBezTo>
                    <a:pt x="324" y="343"/>
                    <a:pt x="326" y="341"/>
                    <a:pt x="326" y="340"/>
                  </a:cubicBezTo>
                  <a:cubicBezTo>
                    <a:pt x="325" y="337"/>
                    <a:pt x="313" y="340"/>
                    <a:pt x="309" y="338"/>
                  </a:cubicBezTo>
                  <a:cubicBezTo>
                    <a:pt x="311" y="335"/>
                    <a:pt x="311" y="332"/>
                    <a:pt x="316" y="332"/>
                  </a:cubicBezTo>
                  <a:cubicBezTo>
                    <a:pt x="319" y="332"/>
                    <a:pt x="324" y="334"/>
                    <a:pt x="330" y="335"/>
                  </a:cubicBezTo>
                  <a:cubicBezTo>
                    <a:pt x="334" y="335"/>
                    <a:pt x="344" y="337"/>
                    <a:pt x="344" y="334"/>
                  </a:cubicBezTo>
                  <a:cubicBezTo>
                    <a:pt x="344" y="332"/>
                    <a:pt x="341" y="330"/>
                    <a:pt x="340" y="329"/>
                  </a:cubicBezTo>
                  <a:cubicBezTo>
                    <a:pt x="334" y="327"/>
                    <a:pt x="321" y="328"/>
                    <a:pt x="315" y="327"/>
                  </a:cubicBezTo>
                  <a:cubicBezTo>
                    <a:pt x="317" y="321"/>
                    <a:pt x="321" y="315"/>
                    <a:pt x="324" y="309"/>
                  </a:cubicBezTo>
                  <a:cubicBezTo>
                    <a:pt x="324" y="308"/>
                    <a:pt x="327" y="299"/>
                    <a:pt x="324" y="299"/>
                  </a:cubicBezTo>
                  <a:cubicBezTo>
                    <a:pt x="321" y="299"/>
                    <a:pt x="322" y="301"/>
                    <a:pt x="322" y="304"/>
                  </a:cubicBezTo>
                  <a:cubicBezTo>
                    <a:pt x="321" y="307"/>
                    <a:pt x="320" y="310"/>
                    <a:pt x="319" y="313"/>
                  </a:cubicBezTo>
                  <a:cubicBezTo>
                    <a:pt x="317" y="319"/>
                    <a:pt x="313" y="326"/>
                    <a:pt x="308" y="327"/>
                  </a:cubicBezTo>
                  <a:cubicBezTo>
                    <a:pt x="308" y="320"/>
                    <a:pt x="302" y="325"/>
                    <a:pt x="299" y="327"/>
                  </a:cubicBezTo>
                  <a:cubicBezTo>
                    <a:pt x="301" y="326"/>
                    <a:pt x="307" y="317"/>
                    <a:pt x="301" y="318"/>
                  </a:cubicBezTo>
                  <a:cubicBezTo>
                    <a:pt x="297" y="319"/>
                    <a:pt x="297" y="329"/>
                    <a:pt x="291" y="326"/>
                  </a:cubicBezTo>
                  <a:cubicBezTo>
                    <a:pt x="291" y="325"/>
                    <a:pt x="293" y="323"/>
                    <a:pt x="292" y="322"/>
                  </a:cubicBezTo>
                  <a:cubicBezTo>
                    <a:pt x="288" y="316"/>
                    <a:pt x="285" y="333"/>
                    <a:pt x="280" y="328"/>
                  </a:cubicBezTo>
                  <a:cubicBezTo>
                    <a:pt x="279" y="302"/>
                    <a:pt x="277" y="278"/>
                    <a:pt x="276" y="251"/>
                  </a:cubicBezTo>
                  <a:cubicBezTo>
                    <a:pt x="276" y="234"/>
                    <a:pt x="278" y="215"/>
                    <a:pt x="277" y="200"/>
                  </a:cubicBezTo>
                  <a:cubicBezTo>
                    <a:pt x="277" y="194"/>
                    <a:pt x="277" y="192"/>
                    <a:pt x="280" y="188"/>
                  </a:cubicBezTo>
                  <a:cubicBezTo>
                    <a:pt x="288" y="176"/>
                    <a:pt x="300" y="163"/>
                    <a:pt x="309" y="152"/>
                  </a:cubicBezTo>
                  <a:cubicBezTo>
                    <a:pt x="310" y="151"/>
                    <a:pt x="315" y="145"/>
                    <a:pt x="312" y="144"/>
                  </a:cubicBezTo>
                  <a:cubicBezTo>
                    <a:pt x="309" y="142"/>
                    <a:pt x="307" y="149"/>
                    <a:pt x="306" y="151"/>
                  </a:cubicBezTo>
                  <a:cubicBezTo>
                    <a:pt x="297" y="162"/>
                    <a:pt x="286" y="175"/>
                    <a:pt x="277" y="186"/>
                  </a:cubicBezTo>
                  <a:cubicBezTo>
                    <a:pt x="278" y="157"/>
                    <a:pt x="275" y="126"/>
                    <a:pt x="276" y="99"/>
                  </a:cubicBezTo>
                  <a:cubicBezTo>
                    <a:pt x="290" y="100"/>
                    <a:pt x="307" y="100"/>
                    <a:pt x="320" y="102"/>
                  </a:cubicBezTo>
                  <a:cubicBezTo>
                    <a:pt x="320" y="104"/>
                    <a:pt x="318" y="103"/>
                    <a:pt x="318" y="105"/>
                  </a:cubicBezTo>
                  <a:cubicBezTo>
                    <a:pt x="322" y="103"/>
                    <a:pt x="338" y="106"/>
                    <a:pt x="338" y="101"/>
                  </a:cubicBezTo>
                  <a:cubicBezTo>
                    <a:pt x="338" y="98"/>
                    <a:pt x="325" y="98"/>
                    <a:pt x="320" y="98"/>
                  </a:cubicBezTo>
                  <a:cubicBezTo>
                    <a:pt x="305" y="98"/>
                    <a:pt x="289" y="98"/>
                    <a:pt x="276" y="95"/>
                  </a:cubicBezTo>
                  <a:cubicBezTo>
                    <a:pt x="275" y="81"/>
                    <a:pt x="274" y="61"/>
                    <a:pt x="273" y="47"/>
                  </a:cubicBezTo>
                  <a:cubicBezTo>
                    <a:pt x="272" y="40"/>
                    <a:pt x="273" y="31"/>
                    <a:pt x="273" y="24"/>
                  </a:cubicBezTo>
                  <a:cubicBezTo>
                    <a:pt x="273" y="18"/>
                    <a:pt x="272" y="12"/>
                    <a:pt x="273" y="6"/>
                  </a:cubicBezTo>
                  <a:cubicBezTo>
                    <a:pt x="273" y="5"/>
                    <a:pt x="275" y="3"/>
                    <a:pt x="274" y="2"/>
                  </a:cubicBezTo>
                  <a:cubicBezTo>
                    <a:pt x="272" y="0"/>
                    <a:pt x="270" y="4"/>
                    <a:pt x="270" y="5"/>
                  </a:cubicBezTo>
                  <a:cubicBezTo>
                    <a:pt x="269" y="14"/>
                    <a:pt x="269" y="29"/>
                    <a:pt x="270" y="38"/>
                  </a:cubicBezTo>
                  <a:cubicBezTo>
                    <a:pt x="272" y="56"/>
                    <a:pt x="272" y="77"/>
                    <a:pt x="272" y="95"/>
                  </a:cubicBezTo>
                  <a:cubicBezTo>
                    <a:pt x="243" y="96"/>
                    <a:pt x="214" y="94"/>
                    <a:pt x="186" y="92"/>
                  </a:cubicBezTo>
                  <a:cubicBezTo>
                    <a:pt x="185" y="90"/>
                    <a:pt x="184" y="88"/>
                    <a:pt x="181" y="88"/>
                  </a:cubicBezTo>
                  <a:cubicBezTo>
                    <a:pt x="169" y="86"/>
                    <a:pt x="157" y="93"/>
                    <a:pt x="147" y="92"/>
                  </a:cubicBezTo>
                  <a:cubicBezTo>
                    <a:pt x="148" y="93"/>
                    <a:pt x="151" y="92"/>
                    <a:pt x="153" y="93"/>
                  </a:cubicBezTo>
                  <a:cubicBezTo>
                    <a:pt x="138" y="102"/>
                    <a:pt x="125" y="114"/>
                    <a:pt x="115" y="127"/>
                  </a:cubicBezTo>
                  <a:cubicBezTo>
                    <a:pt x="111" y="132"/>
                    <a:pt x="106" y="136"/>
                    <a:pt x="103" y="140"/>
                  </a:cubicBezTo>
                  <a:cubicBezTo>
                    <a:pt x="101" y="142"/>
                    <a:pt x="100" y="145"/>
                    <a:pt x="98" y="147"/>
                  </a:cubicBezTo>
                  <a:cubicBezTo>
                    <a:pt x="97" y="147"/>
                    <a:pt x="96" y="147"/>
                    <a:pt x="95" y="148"/>
                  </a:cubicBezTo>
                  <a:cubicBezTo>
                    <a:pt x="88" y="151"/>
                    <a:pt x="85" y="163"/>
                    <a:pt x="80" y="171"/>
                  </a:cubicBezTo>
                  <a:cubicBezTo>
                    <a:pt x="78" y="174"/>
                    <a:pt x="76" y="178"/>
                    <a:pt x="74" y="180"/>
                  </a:cubicBezTo>
                  <a:cubicBezTo>
                    <a:pt x="73" y="181"/>
                    <a:pt x="72" y="181"/>
                    <a:pt x="71" y="182"/>
                  </a:cubicBezTo>
                  <a:cubicBezTo>
                    <a:pt x="70" y="184"/>
                    <a:pt x="70" y="189"/>
                    <a:pt x="68" y="190"/>
                  </a:cubicBezTo>
                  <a:cubicBezTo>
                    <a:pt x="69" y="155"/>
                    <a:pt x="73" y="123"/>
                    <a:pt x="77" y="89"/>
                  </a:cubicBezTo>
                  <a:cubicBezTo>
                    <a:pt x="89" y="89"/>
                    <a:pt x="101" y="91"/>
                    <a:pt x="113" y="91"/>
                  </a:cubicBezTo>
                  <a:cubicBezTo>
                    <a:pt x="103" y="87"/>
                    <a:pt x="88" y="89"/>
                    <a:pt x="77" y="87"/>
                  </a:cubicBezTo>
                  <a:cubicBezTo>
                    <a:pt x="78" y="76"/>
                    <a:pt x="78" y="60"/>
                    <a:pt x="80" y="49"/>
                  </a:cubicBezTo>
                  <a:cubicBezTo>
                    <a:pt x="80" y="46"/>
                    <a:pt x="83" y="39"/>
                    <a:pt x="79" y="39"/>
                  </a:cubicBezTo>
                  <a:cubicBezTo>
                    <a:pt x="74" y="38"/>
                    <a:pt x="76" y="50"/>
                    <a:pt x="76" y="55"/>
                  </a:cubicBezTo>
                  <a:cubicBezTo>
                    <a:pt x="75" y="66"/>
                    <a:pt x="76" y="78"/>
                    <a:pt x="73" y="87"/>
                  </a:cubicBezTo>
                  <a:cubicBezTo>
                    <a:pt x="51" y="88"/>
                    <a:pt x="25" y="82"/>
                    <a:pt x="3" y="86"/>
                  </a:cubicBezTo>
                  <a:cubicBezTo>
                    <a:pt x="2" y="86"/>
                    <a:pt x="1" y="87"/>
                    <a:pt x="0" y="88"/>
                  </a:cubicBezTo>
                  <a:cubicBezTo>
                    <a:pt x="8" y="89"/>
                    <a:pt x="16" y="87"/>
                    <a:pt x="25" y="87"/>
                  </a:cubicBezTo>
                  <a:cubicBezTo>
                    <a:pt x="41" y="87"/>
                    <a:pt x="58" y="88"/>
                    <a:pt x="73" y="90"/>
                  </a:cubicBezTo>
                  <a:cubicBezTo>
                    <a:pt x="71" y="124"/>
                    <a:pt x="68" y="158"/>
                    <a:pt x="65" y="191"/>
                  </a:cubicBezTo>
                  <a:cubicBezTo>
                    <a:pt x="52" y="191"/>
                    <a:pt x="43" y="185"/>
                    <a:pt x="32" y="185"/>
                  </a:cubicBezTo>
                  <a:cubicBezTo>
                    <a:pt x="25" y="185"/>
                    <a:pt x="14" y="181"/>
                    <a:pt x="8" y="178"/>
                  </a:cubicBezTo>
                  <a:cubicBezTo>
                    <a:pt x="7" y="178"/>
                    <a:pt x="2" y="174"/>
                    <a:pt x="1" y="177"/>
                  </a:cubicBezTo>
                  <a:cubicBezTo>
                    <a:pt x="1" y="179"/>
                    <a:pt x="3" y="179"/>
                    <a:pt x="5" y="180"/>
                  </a:cubicBezTo>
                  <a:cubicBezTo>
                    <a:pt x="14" y="183"/>
                    <a:pt x="28" y="187"/>
                    <a:pt x="37" y="189"/>
                  </a:cubicBezTo>
                  <a:cubicBezTo>
                    <a:pt x="33" y="195"/>
                    <a:pt x="46" y="196"/>
                    <a:pt x="50" y="197"/>
                  </a:cubicBezTo>
                  <a:cubicBezTo>
                    <a:pt x="53" y="198"/>
                    <a:pt x="63" y="201"/>
                    <a:pt x="64" y="202"/>
                  </a:cubicBezTo>
                  <a:cubicBezTo>
                    <a:pt x="65" y="205"/>
                    <a:pt x="64" y="214"/>
                    <a:pt x="63" y="218"/>
                  </a:cubicBezTo>
                  <a:cubicBezTo>
                    <a:pt x="63" y="229"/>
                    <a:pt x="61" y="240"/>
                    <a:pt x="63" y="249"/>
                  </a:cubicBezTo>
                  <a:cubicBezTo>
                    <a:pt x="65" y="233"/>
                    <a:pt x="65" y="218"/>
                    <a:pt x="67" y="203"/>
                  </a:cubicBezTo>
                  <a:cubicBezTo>
                    <a:pt x="72" y="204"/>
                    <a:pt x="77" y="205"/>
                    <a:pt x="79" y="208"/>
                  </a:cubicBezTo>
                  <a:cubicBezTo>
                    <a:pt x="83" y="203"/>
                    <a:pt x="94" y="212"/>
                    <a:pt x="99" y="212"/>
                  </a:cubicBezTo>
                  <a:cubicBezTo>
                    <a:pt x="101" y="212"/>
                    <a:pt x="108" y="210"/>
                    <a:pt x="108" y="209"/>
                  </a:cubicBezTo>
                  <a:cubicBezTo>
                    <a:pt x="108" y="204"/>
                    <a:pt x="98" y="203"/>
                    <a:pt x="96" y="201"/>
                  </a:cubicBezTo>
                  <a:cubicBezTo>
                    <a:pt x="109" y="204"/>
                    <a:pt x="124" y="208"/>
                    <a:pt x="137" y="211"/>
                  </a:cubicBezTo>
                  <a:cubicBezTo>
                    <a:pt x="141" y="212"/>
                    <a:pt x="144" y="214"/>
                    <a:pt x="148" y="212"/>
                  </a:cubicBezTo>
                  <a:cubicBezTo>
                    <a:pt x="131" y="206"/>
                    <a:pt x="110" y="202"/>
                    <a:pt x="92" y="197"/>
                  </a:cubicBezTo>
                  <a:cubicBezTo>
                    <a:pt x="92" y="195"/>
                    <a:pt x="92" y="194"/>
                    <a:pt x="91" y="193"/>
                  </a:cubicBezTo>
                  <a:cubicBezTo>
                    <a:pt x="104" y="175"/>
                    <a:pt x="124" y="161"/>
                    <a:pt x="152" y="159"/>
                  </a:cubicBezTo>
                  <a:cubicBezTo>
                    <a:pt x="164" y="158"/>
                    <a:pt x="170" y="163"/>
                    <a:pt x="175" y="170"/>
                  </a:cubicBezTo>
                  <a:cubicBezTo>
                    <a:pt x="180" y="175"/>
                    <a:pt x="186" y="181"/>
                    <a:pt x="188" y="188"/>
                  </a:cubicBezTo>
                  <a:cubicBezTo>
                    <a:pt x="189" y="192"/>
                    <a:pt x="188" y="196"/>
                    <a:pt x="190" y="201"/>
                  </a:cubicBezTo>
                  <a:cubicBezTo>
                    <a:pt x="191" y="203"/>
                    <a:pt x="195" y="207"/>
                    <a:pt x="193" y="212"/>
                  </a:cubicBezTo>
                  <a:cubicBezTo>
                    <a:pt x="193" y="213"/>
                    <a:pt x="191" y="213"/>
                    <a:pt x="191" y="215"/>
                  </a:cubicBezTo>
                  <a:cubicBezTo>
                    <a:pt x="191" y="217"/>
                    <a:pt x="194" y="218"/>
                    <a:pt x="194" y="219"/>
                  </a:cubicBezTo>
                  <a:cubicBezTo>
                    <a:pt x="195" y="221"/>
                    <a:pt x="195" y="225"/>
                    <a:pt x="194" y="227"/>
                  </a:cubicBezTo>
                  <a:cubicBezTo>
                    <a:pt x="193" y="233"/>
                    <a:pt x="193" y="242"/>
                    <a:pt x="190" y="246"/>
                  </a:cubicBezTo>
                  <a:cubicBezTo>
                    <a:pt x="190" y="247"/>
                    <a:pt x="188" y="248"/>
                    <a:pt x="187" y="249"/>
                  </a:cubicBezTo>
                  <a:cubicBezTo>
                    <a:pt x="187" y="250"/>
                    <a:pt x="189" y="251"/>
                    <a:pt x="189" y="252"/>
                  </a:cubicBezTo>
                  <a:cubicBezTo>
                    <a:pt x="189" y="254"/>
                    <a:pt x="187" y="257"/>
                    <a:pt x="186" y="260"/>
                  </a:cubicBezTo>
                  <a:cubicBezTo>
                    <a:pt x="186" y="262"/>
                    <a:pt x="184" y="266"/>
                    <a:pt x="183" y="269"/>
                  </a:cubicBezTo>
                  <a:cubicBezTo>
                    <a:pt x="180" y="274"/>
                    <a:pt x="175" y="280"/>
                    <a:pt x="175" y="284"/>
                  </a:cubicBezTo>
                  <a:cubicBezTo>
                    <a:pt x="175" y="285"/>
                    <a:pt x="175" y="286"/>
                    <a:pt x="175" y="286"/>
                  </a:cubicBezTo>
                  <a:cubicBezTo>
                    <a:pt x="175" y="291"/>
                    <a:pt x="169" y="293"/>
                    <a:pt x="167" y="295"/>
                  </a:cubicBezTo>
                  <a:cubicBezTo>
                    <a:pt x="167" y="296"/>
                    <a:pt x="168" y="297"/>
                    <a:pt x="168" y="298"/>
                  </a:cubicBezTo>
                  <a:cubicBezTo>
                    <a:pt x="167" y="301"/>
                    <a:pt x="164" y="305"/>
                    <a:pt x="162" y="306"/>
                  </a:cubicBezTo>
                  <a:cubicBezTo>
                    <a:pt x="160" y="307"/>
                    <a:pt x="158" y="307"/>
                    <a:pt x="157" y="309"/>
                  </a:cubicBezTo>
                  <a:cubicBezTo>
                    <a:pt x="157" y="309"/>
                    <a:pt x="158" y="311"/>
                    <a:pt x="158" y="312"/>
                  </a:cubicBezTo>
                  <a:cubicBezTo>
                    <a:pt x="157" y="316"/>
                    <a:pt x="152" y="320"/>
                    <a:pt x="149" y="324"/>
                  </a:cubicBezTo>
                  <a:cubicBezTo>
                    <a:pt x="147" y="328"/>
                    <a:pt x="143" y="330"/>
                    <a:pt x="139" y="333"/>
                  </a:cubicBezTo>
                  <a:cubicBezTo>
                    <a:pt x="134" y="338"/>
                    <a:pt x="130" y="345"/>
                    <a:pt x="127" y="351"/>
                  </a:cubicBezTo>
                  <a:cubicBezTo>
                    <a:pt x="126" y="354"/>
                    <a:pt x="121" y="359"/>
                    <a:pt x="119" y="360"/>
                  </a:cubicBezTo>
                  <a:cubicBezTo>
                    <a:pt x="103" y="363"/>
                    <a:pt x="87" y="358"/>
                    <a:pt x="72" y="358"/>
                  </a:cubicBezTo>
                  <a:cubicBezTo>
                    <a:pt x="72" y="337"/>
                    <a:pt x="73" y="320"/>
                    <a:pt x="72" y="300"/>
                  </a:cubicBezTo>
                  <a:cubicBezTo>
                    <a:pt x="68" y="308"/>
                    <a:pt x="70" y="321"/>
                    <a:pt x="70" y="332"/>
                  </a:cubicBezTo>
                  <a:cubicBezTo>
                    <a:pt x="71" y="340"/>
                    <a:pt x="69" y="350"/>
                    <a:pt x="69" y="357"/>
                  </a:cubicBezTo>
                  <a:cubicBezTo>
                    <a:pt x="67" y="354"/>
                    <a:pt x="56" y="354"/>
                    <a:pt x="58" y="359"/>
                  </a:cubicBezTo>
                  <a:cubicBezTo>
                    <a:pt x="59" y="363"/>
                    <a:pt x="67" y="359"/>
                    <a:pt x="69" y="361"/>
                  </a:cubicBezTo>
                  <a:cubicBezTo>
                    <a:pt x="70" y="363"/>
                    <a:pt x="70" y="369"/>
                    <a:pt x="70" y="372"/>
                  </a:cubicBezTo>
                  <a:cubicBezTo>
                    <a:pt x="71" y="382"/>
                    <a:pt x="70" y="388"/>
                    <a:pt x="70" y="398"/>
                  </a:cubicBezTo>
                  <a:cubicBezTo>
                    <a:pt x="70" y="404"/>
                    <a:pt x="72" y="417"/>
                    <a:pt x="69" y="420"/>
                  </a:cubicBezTo>
                  <a:cubicBezTo>
                    <a:pt x="68" y="422"/>
                    <a:pt x="53" y="423"/>
                    <a:pt x="51" y="423"/>
                  </a:cubicBezTo>
                  <a:cubicBezTo>
                    <a:pt x="44" y="423"/>
                    <a:pt x="34" y="420"/>
                    <a:pt x="26" y="421"/>
                  </a:cubicBezTo>
                  <a:cubicBezTo>
                    <a:pt x="22" y="421"/>
                    <a:pt x="16" y="422"/>
                    <a:pt x="11" y="422"/>
                  </a:cubicBezTo>
                  <a:cubicBezTo>
                    <a:pt x="10" y="422"/>
                    <a:pt x="7" y="422"/>
                    <a:pt x="6" y="422"/>
                  </a:cubicBezTo>
                  <a:cubicBezTo>
                    <a:pt x="5" y="422"/>
                    <a:pt x="5" y="423"/>
                    <a:pt x="4" y="423"/>
                  </a:cubicBezTo>
                  <a:cubicBezTo>
                    <a:pt x="3" y="423"/>
                    <a:pt x="3" y="424"/>
                    <a:pt x="2" y="424"/>
                  </a:cubicBezTo>
                  <a:cubicBezTo>
                    <a:pt x="2" y="425"/>
                    <a:pt x="2" y="425"/>
                    <a:pt x="2" y="426"/>
                  </a:cubicBezTo>
                  <a:cubicBezTo>
                    <a:pt x="3" y="427"/>
                    <a:pt x="4" y="427"/>
                    <a:pt x="4" y="428"/>
                  </a:cubicBezTo>
                  <a:cubicBezTo>
                    <a:pt x="12" y="427"/>
                    <a:pt x="21" y="428"/>
                    <a:pt x="28" y="428"/>
                  </a:cubicBezTo>
                  <a:cubicBezTo>
                    <a:pt x="33" y="427"/>
                    <a:pt x="37" y="426"/>
                    <a:pt x="41" y="427"/>
                  </a:cubicBezTo>
                  <a:cubicBezTo>
                    <a:pt x="42" y="428"/>
                    <a:pt x="43" y="429"/>
                    <a:pt x="44" y="429"/>
                  </a:cubicBezTo>
                  <a:cubicBezTo>
                    <a:pt x="49" y="430"/>
                    <a:pt x="54" y="428"/>
                    <a:pt x="58" y="430"/>
                  </a:cubicBezTo>
                  <a:cubicBezTo>
                    <a:pt x="58" y="432"/>
                    <a:pt x="56" y="433"/>
                    <a:pt x="57" y="435"/>
                  </a:cubicBezTo>
                  <a:cubicBezTo>
                    <a:pt x="62" y="436"/>
                    <a:pt x="59" y="428"/>
                    <a:pt x="65" y="429"/>
                  </a:cubicBezTo>
                  <a:cubicBezTo>
                    <a:pt x="69" y="436"/>
                    <a:pt x="63" y="440"/>
                    <a:pt x="59" y="444"/>
                  </a:cubicBezTo>
                  <a:cubicBezTo>
                    <a:pt x="54" y="451"/>
                    <a:pt x="46" y="458"/>
                    <a:pt x="43" y="466"/>
                  </a:cubicBezTo>
                  <a:cubicBezTo>
                    <a:pt x="54" y="460"/>
                    <a:pt x="60" y="447"/>
                    <a:pt x="69" y="439"/>
                  </a:cubicBezTo>
                  <a:cubicBezTo>
                    <a:pt x="69" y="448"/>
                    <a:pt x="70" y="456"/>
                    <a:pt x="69" y="465"/>
                  </a:cubicBezTo>
                  <a:cubicBezTo>
                    <a:pt x="69" y="467"/>
                    <a:pt x="64" y="482"/>
                    <a:pt x="70" y="481"/>
                  </a:cubicBezTo>
                  <a:cubicBezTo>
                    <a:pt x="74" y="480"/>
                    <a:pt x="73" y="473"/>
                    <a:pt x="73" y="470"/>
                  </a:cubicBezTo>
                  <a:cubicBezTo>
                    <a:pt x="73" y="466"/>
                    <a:pt x="80" y="460"/>
                    <a:pt x="84" y="455"/>
                  </a:cubicBezTo>
                  <a:cubicBezTo>
                    <a:pt x="86" y="451"/>
                    <a:pt x="89" y="448"/>
                    <a:pt x="90" y="443"/>
                  </a:cubicBezTo>
                  <a:cubicBezTo>
                    <a:pt x="96" y="442"/>
                    <a:pt x="96" y="432"/>
                    <a:pt x="101" y="431"/>
                  </a:cubicBezTo>
                  <a:cubicBezTo>
                    <a:pt x="105" y="430"/>
                    <a:pt x="111" y="431"/>
                    <a:pt x="116" y="431"/>
                  </a:cubicBezTo>
                  <a:cubicBezTo>
                    <a:pt x="126" y="430"/>
                    <a:pt x="139" y="431"/>
                    <a:pt x="149" y="429"/>
                  </a:cubicBezTo>
                  <a:cubicBezTo>
                    <a:pt x="149" y="431"/>
                    <a:pt x="153" y="431"/>
                    <a:pt x="156" y="431"/>
                  </a:cubicBezTo>
                  <a:cubicBezTo>
                    <a:pt x="169" y="433"/>
                    <a:pt x="193" y="433"/>
                    <a:pt x="206" y="431"/>
                  </a:cubicBezTo>
                  <a:cubicBezTo>
                    <a:pt x="190" y="430"/>
                    <a:pt x="173" y="431"/>
                    <a:pt x="156" y="429"/>
                  </a:cubicBezTo>
                  <a:cubicBezTo>
                    <a:pt x="169" y="426"/>
                    <a:pt x="188" y="428"/>
                    <a:pt x="204" y="428"/>
                  </a:cubicBezTo>
                  <a:cubicBezTo>
                    <a:pt x="212" y="429"/>
                    <a:pt x="221" y="427"/>
                    <a:pt x="228" y="429"/>
                  </a:cubicBezTo>
                  <a:cubicBezTo>
                    <a:pt x="229" y="429"/>
                    <a:pt x="229" y="431"/>
                    <a:pt x="230" y="431"/>
                  </a:cubicBezTo>
                  <a:cubicBezTo>
                    <a:pt x="232" y="431"/>
                    <a:pt x="234" y="428"/>
                    <a:pt x="235" y="430"/>
                  </a:cubicBezTo>
                  <a:cubicBezTo>
                    <a:pt x="236" y="430"/>
                    <a:pt x="233" y="437"/>
                    <a:pt x="233" y="439"/>
                  </a:cubicBezTo>
                  <a:cubicBezTo>
                    <a:pt x="232" y="441"/>
                    <a:pt x="228" y="446"/>
                    <a:pt x="231" y="447"/>
                  </a:cubicBezTo>
                  <a:cubicBezTo>
                    <a:pt x="234" y="448"/>
                    <a:pt x="236" y="438"/>
                    <a:pt x="239" y="438"/>
                  </a:cubicBezTo>
                  <a:cubicBezTo>
                    <a:pt x="239" y="439"/>
                    <a:pt x="240" y="440"/>
                    <a:pt x="241" y="440"/>
                  </a:cubicBezTo>
                  <a:cubicBezTo>
                    <a:pt x="246" y="441"/>
                    <a:pt x="250" y="425"/>
                    <a:pt x="258" y="430"/>
                  </a:cubicBezTo>
                  <a:cubicBezTo>
                    <a:pt x="254" y="441"/>
                    <a:pt x="248" y="451"/>
                    <a:pt x="244" y="463"/>
                  </a:cubicBezTo>
                  <a:cubicBezTo>
                    <a:pt x="243" y="466"/>
                    <a:pt x="241" y="473"/>
                    <a:pt x="245" y="473"/>
                  </a:cubicBezTo>
                  <a:cubicBezTo>
                    <a:pt x="247" y="473"/>
                    <a:pt x="247" y="470"/>
                    <a:pt x="249" y="468"/>
                  </a:cubicBezTo>
                  <a:cubicBezTo>
                    <a:pt x="251" y="465"/>
                    <a:pt x="259" y="455"/>
                    <a:pt x="251" y="456"/>
                  </a:cubicBezTo>
                  <a:cubicBezTo>
                    <a:pt x="252" y="451"/>
                    <a:pt x="254" y="446"/>
                    <a:pt x="257" y="441"/>
                  </a:cubicBezTo>
                  <a:cubicBezTo>
                    <a:pt x="258" y="439"/>
                    <a:pt x="261" y="431"/>
                    <a:pt x="263" y="430"/>
                  </a:cubicBezTo>
                  <a:cubicBezTo>
                    <a:pt x="263" y="430"/>
                    <a:pt x="266" y="431"/>
                    <a:pt x="267" y="431"/>
                  </a:cubicBezTo>
                  <a:cubicBezTo>
                    <a:pt x="271" y="432"/>
                    <a:pt x="282" y="431"/>
                    <a:pt x="279" y="436"/>
                  </a:cubicBezTo>
                  <a:cubicBezTo>
                    <a:pt x="273" y="438"/>
                    <a:pt x="269" y="429"/>
                    <a:pt x="264" y="433"/>
                  </a:cubicBezTo>
                  <a:cubicBezTo>
                    <a:pt x="267" y="434"/>
                    <a:pt x="270" y="437"/>
                    <a:pt x="273" y="438"/>
                  </a:cubicBezTo>
                  <a:cubicBezTo>
                    <a:pt x="274" y="439"/>
                    <a:pt x="278" y="439"/>
                    <a:pt x="280" y="441"/>
                  </a:cubicBezTo>
                  <a:cubicBezTo>
                    <a:pt x="281" y="443"/>
                    <a:pt x="280" y="448"/>
                    <a:pt x="280" y="451"/>
                  </a:cubicBezTo>
                  <a:cubicBezTo>
                    <a:pt x="280" y="459"/>
                    <a:pt x="283" y="467"/>
                    <a:pt x="282" y="476"/>
                  </a:cubicBezTo>
                  <a:cubicBezTo>
                    <a:pt x="286" y="479"/>
                    <a:pt x="286" y="473"/>
                    <a:pt x="286" y="469"/>
                  </a:cubicBezTo>
                  <a:cubicBezTo>
                    <a:pt x="285" y="461"/>
                    <a:pt x="282" y="449"/>
                    <a:pt x="283" y="440"/>
                  </a:cubicBezTo>
                  <a:cubicBezTo>
                    <a:pt x="290" y="444"/>
                    <a:pt x="306" y="435"/>
                    <a:pt x="295" y="431"/>
                  </a:cubicBezTo>
                  <a:cubicBezTo>
                    <a:pt x="301" y="430"/>
                    <a:pt x="310" y="431"/>
                    <a:pt x="315" y="433"/>
                  </a:cubicBezTo>
                  <a:cubicBezTo>
                    <a:pt x="315" y="434"/>
                    <a:pt x="314" y="434"/>
                    <a:pt x="314" y="435"/>
                  </a:cubicBezTo>
                  <a:cubicBezTo>
                    <a:pt x="316" y="438"/>
                    <a:pt x="325" y="438"/>
                    <a:pt x="325" y="434"/>
                  </a:cubicBezTo>
                  <a:cubicBezTo>
                    <a:pt x="325" y="429"/>
                    <a:pt x="311" y="427"/>
                    <a:pt x="304" y="427"/>
                  </a:cubicBezTo>
                  <a:cubicBezTo>
                    <a:pt x="296" y="427"/>
                    <a:pt x="289" y="426"/>
                    <a:pt x="283" y="426"/>
                  </a:cubicBezTo>
                  <a:cubicBezTo>
                    <a:pt x="283" y="415"/>
                    <a:pt x="278" y="401"/>
                    <a:pt x="282" y="391"/>
                  </a:cubicBezTo>
                  <a:cubicBezTo>
                    <a:pt x="285" y="384"/>
                    <a:pt x="290" y="374"/>
                    <a:pt x="294" y="367"/>
                  </a:cubicBezTo>
                  <a:cubicBezTo>
                    <a:pt x="294" y="366"/>
                    <a:pt x="296" y="362"/>
                    <a:pt x="297" y="362"/>
                  </a:cubicBezTo>
                  <a:cubicBezTo>
                    <a:pt x="301" y="361"/>
                    <a:pt x="315" y="363"/>
                    <a:pt x="319" y="365"/>
                  </a:cubicBezTo>
                  <a:cubicBezTo>
                    <a:pt x="321" y="366"/>
                    <a:pt x="321" y="367"/>
                    <a:pt x="323" y="367"/>
                  </a:cubicBezTo>
                  <a:cubicBezTo>
                    <a:pt x="324" y="368"/>
                    <a:pt x="332" y="367"/>
                    <a:pt x="330" y="364"/>
                  </a:cubicBezTo>
                  <a:cubicBezTo>
                    <a:pt x="330" y="362"/>
                    <a:pt x="324" y="361"/>
                    <a:pt x="322" y="361"/>
                  </a:cubicBezTo>
                  <a:close/>
                  <a:moveTo>
                    <a:pt x="284" y="434"/>
                  </a:moveTo>
                  <a:cubicBezTo>
                    <a:pt x="287" y="434"/>
                    <a:pt x="290" y="435"/>
                    <a:pt x="292" y="436"/>
                  </a:cubicBezTo>
                  <a:cubicBezTo>
                    <a:pt x="290" y="437"/>
                    <a:pt x="286" y="438"/>
                    <a:pt x="284" y="437"/>
                  </a:cubicBezTo>
                  <a:lnTo>
                    <a:pt x="284" y="434"/>
                  </a:lnTo>
                  <a:close/>
                  <a:moveTo>
                    <a:pt x="309" y="332"/>
                  </a:moveTo>
                  <a:cubicBezTo>
                    <a:pt x="308" y="335"/>
                    <a:pt x="307" y="338"/>
                    <a:pt x="304" y="338"/>
                  </a:cubicBezTo>
                  <a:cubicBezTo>
                    <a:pt x="306" y="336"/>
                    <a:pt x="304" y="330"/>
                    <a:pt x="309" y="332"/>
                  </a:cubicBezTo>
                  <a:close/>
                  <a:moveTo>
                    <a:pt x="299" y="331"/>
                  </a:moveTo>
                  <a:cubicBezTo>
                    <a:pt x="299" y="333"/>
                    <a:pt x="298" y="334"/>
                    <a:pt x="297" y="335"/>
                  </a:cubicBezTo>
                  <a:cubicBezTo>
                    <a:pt x="294" y="334"/>
                    <a:pt x="297" y="329"/>
                    <a:pt x="299" y="331"/>
                  </a:cubicBezTo>
                  <a:close/>
                  <a:moveTo>
                    <a:pt x="286" y="334"/>
                  </a:moveTo>
                  <a:cubicBezTo>
                    <a:pt x="288" y="336"/>
                    <a:pt x="285" y="339"/>
                    <a:pt x="282" y="339"/>
                  </a:cubicBezTo>
                  <a:cubicBezTo>
                    <a:pt x="283" y="337"/>
                    <a:pt x="285" y="336"/>
                    <a:pt x="286" y="334"/>
                  </a:cubicBezTo>
                  <a:close/>
                  <a:moveTo>
                    <a:pt x="276" y="309"/>
                  </a:moveTo>
                  <a:cubicBezTo>
                    <a:pt x="276" y="314"/>
                    <a:pt x="278" y="326"/>
                    <a:pt x="276" y="328"/>
                  </a:cubicBezTo>
                  <a:cubicBezTo>
                    <a:pt x="275" y="329"/>
                    <a:pt x="272" y="328"/>
                    <a:pt x="269" y="329"/>
                  </a:cubicBezTo>
                  <a:cubicBezTo>
                    <a:pt x="263" y="329"/>
                    <a:pt x="250" y="329"/>
                    <a:pt x="243" y="330"/>
                  </a:cubicBezTo>
                  <a:cubicBezTo>
                    <a:pt x="243" y="330"/>
                    <a:pt x="239" y="331"/>
                    <a:pt x="240" y="333"/>
                  </a:cubicBezTo>
                  <a:cubicBezTo>
                    <a:pt x="241" y="335"/>
                    <a:pt x="249" y="332"/>
                    <a:pt x="251" y="332"/>
                  </a:cubicBezTo>
                  <a:cubicBezTo>
                    <a:pt x="255" y="332"/>
                    <a:pt x="260" y="332"/>
                    <a:pt x="264" y="332"/>
                  </a:cubicBezTo>
                  <a:cubicBezTo>
                    <a:pt x="254" y="335"/>
                    <a:pt x="240" y="335"/>
                    <a:pt x="232" y="340"/>
                  </a:cubicBezTo>
                  <a:cubicBezTo>
                    <a:pt x="247" y="339"/>
                    <a:pt x="261" y="334"/>
                    <a:pt x="276" y="333"/>
                  </a:cubicBezTo>
                  <a:cubicBezTo>
                    <a:pt x="280" y="342"/>
                    <a:pt x="268" y="341"/>
                    <a:pt x="262" y="342"/>
                  </a:cubicBezTo>
                  <a:cubicBezTo>
                    <a:pt x="256" y="343"/>
                    <a:pt x="247" y="343"/>
                    <a:pt x="242" y="345"/>
                  </a:cubicBezTo>
                  <a:cubicBezTo>
                    <a:pt x="240" y="346"/>
                    <a:pt x="237" y="348"/>
                    <a:pt x="234" y="348"/>
                  </a:cubicBezTo>
                  <a:cubicBezTo>
                    <a:pt x="247" y="348"/>
                    <a:pt x="258" y="344"/>
                    <a:pt x="272" y="344"/>
                  </a:cubicBezTo>
                  <a:cubicBezTo>
                    <a:pt x="268" y="349"/>
                    <a:pt x="264" y="356"/>
                    <a:pt x="256" y="357"/>
                  </a:cubicBezTo>
                  <a:cubicBezTo>
                    <a:pt x="249" y="358"/>
                    <a:pt x="239" y="357"/>
                    <a:pt x="231" y="357"/>
                  </a:cubicBezTo>
                  <a:cubicBezTo>
                    <a:pt x="213" y="358"/>
                    <a:pt x="190" y="360"/>
                    <a:pt x="173" y="359"/>
                  </a:cubicBezTo>
                  <a:cubicBezTo>
                    <a:pt x="174" y="358"/>
                    <a:pt x="175" y="358"/>
                    <a:pt x="176" y="358"/>
                  </a:cubicBezTo>
                  <a:cubicBezTo>
                    <a:pt x="167" y="356"/>
                    <a:pt x="173" y="349"/>
                    <a:pt x="177" y="344"/>
                  </a:cubicBezTo>
                  <a:cubicBezTo>
                    <a:pt x="188" y="329"/>
                    <a:pt x="202" y="315"/>
                    <a:pt x="213" y="299"/>
                  </a:cubicBezTo>
                  <a:cubicBezTo>
                    <a:pt x="212" y="298"/>
                    <a:pt x="210" y="301"/>
                    <a:pt x="210" y="301"/>
                  </a:cubicBezTo>
                  <a:cubicBezTo>
                    <a:pt x="215" y="293"/>
                    <a:pt x="223" y="288"/>
                    <a:pt x="228" y="281"/>
                  </a:cubicBezTo>
                  <a:cubicBezTo>
                    <a:pt x="219" y="308"/>
                    <a:pt x="200" y="326"/>
                    <a:pt x="184" y="346"/>
                  </a:cubicBezTo>
                  <a:cubicBezTo>
                    <a:pt x="197" y="336"/>
                    <a:pt x="208" y="323"/>
                    <a:pt x="217" y="309"/>
                  </a:cubicBezTo>
                  <a:cubicBezTo>
                    <a:pt x="224" y="298"/>
                    <a:pt x="231" y="286"/>
                    <a:pt x="235" y="273"/>
                  </a:cubicBezTo>
                  <a:cubicBezTo>
                    <a:pt x="238" y="266"/>
                    <a:pt x="241" y="258"/>
                    <a:pt x="246" y="252"/>
                  </a:cubicBezTo>
                  <a:cubicBezTo>
                    <a:pt x="253" y="243"/>
                    <a:pt x="258" y="232"/>
                    <a:pt x="262" y="220"/>
                  </a:cubicBezTo>
                  <a:cubicBezTo>
                    <a:pt x="265" y="211"/>
                    <a:pt x="266" y="200"/>
                    <a:pt x="275" y="196"/>
                  </a:cubicBezTo>
                  <a:cubicBezTo>
                    <a:pt x="274" y="217"/>
                    <a:pt x="275" y="240"/>
                    <a:pt x="274" y="263"/>
                  </a:cubicBezTo>
                  <a:cubicBezTo>
                    <a:pt x="274" y="279"/>
                    <a:pt x="277" y="292"/>
                    <a:pt x="276" y="309"/>
                  </a:cubicBezTo>
                  <a:close/>
                  <a:moveTo>
                    <a:pt x="232" y="372"/>
                  </a:moveTo>
                  <a:cubicBezTo>
                    <a:pt x="212" y="371"/>
                    <a:pt x="191" y="372"/>
                    <a:pt x="171" y="370"/>
                  </a:cubicBezTo>
                  <a:cubicBezTo>
                    <a:pt x="173" y="369"/>
                    <a:pt x="171" y="366"/>
                    <a:pt x="172" y="366"/>
                  </a:cubicBezTo>
                  <a:cubicBezTo>
                    <a:pt x="173" y="366"/>
                    <a:pt x="173" y="369"/>
                    <a:pt x="175" y="369"/>
                  </a:cubicBezTo>
                  <a:cubicBezTo>
                    <a:pt x="177" y="370"/>
                    <a:pt x="183" y="366"/>
                    <a:pt x="186" y="366"/>
                  </a:cubicBezTo>
                  <a:cubicBezTo>
                    <a:pt x="205" y="363"/>
                    <a:pt x="233" y="368"/>
                    <a:pt x="251" y="367"/>
                  </a:cubicBezTo>
                  <a:cubicBezTo>
                    <a:pt x="250" y="375"/>
                    <a:pt x="240" y="372"/>
                    <a:pt x="232" y="372"/>
                  </a:cubicBezTo>
                  <a:close/>
                  <a:moveTo>
                    <a:pt x="240" y="375"/>
                  </a:moveTo>
                  <a:cubicBezTo>
                    <a:pt x="239" y="376"/>
                    <a:pt x="236" y="376"/>
                    <a:pt x="236" y="375"/>
                  </a:cubicBezTo>
                  <a:cubicBezTo>
                    <a:pt x="237" y="375"/>
                    <a:pt x="239" y="375"/>
                    <a:pt x="240" y="375"/>
                  </a:cubicBezTo>
                  <a:close/>
                  <a:moveTo>
                    <a:pt x="235" y="375"/>
                  </a:moveTo>
                  <a:cubicBezTo>
                    <a:pt x="233" y="375"/>
                    <a:pt x="230" y="376"/>
                    <a:pt x="229" y="375"/>
                  </a:cubicBezTo>
                  <a:cubicBezTo>
                    <a:pt x="231" y="375"/>
                    <a:pt x="233" y="374"/>
                    <a:pt x="235" y="375"/>
                  </a:cubicBezTo>
                  <a:close/>
                  <a:moveTo>
                    <a:pt x="224" y="378"/>
                  </a:moveTo>
                  <a:cubicBezTo>
                    <a:pt x="205" y="378"/>
                    <a:pt x="185" y="377"/>
                    <a:pt x="167" y="375"/>
                  </a:cubicBezTo>
                  <a:cubicBezTo>
                    <a:pt x="167" y="374"/>
                    <a:pt x="167" y="374"/>
                    <a:pt x="167" y="374"/>
                  </a:cubicBezTo>
                  <a:cubicBezTo>
                    <a:pt x="186" y="375"/>
                    <a:pt x="206" y="376"/>
                    <a:pt x="224" y="378"/>
                  </a:cubicBezTo>
                  <a:close/>
                  <a:moveTo>
                    <a:pt x="258" y="381"/>
                  </a:moveTo>
                  <a:cubicBezTo>
                    <a:pt x="258" y="384"/>
                    <a:pt x="253" y="382"/>
                    <a:pt x="250" y="382"/>
                  </a:cubicBezTo>
                  <a:cubicBezTo>
                    <a:pt x="252" y="382"/>
                    <a:pt x="256" y="381"/>
                    <a:pt x="258" y="381"/>
                  </a:cubicBezTo>
                  <a:close/>
                  <a:moveTo>
                    <a:pt x="257" y="377"/>
                  </a:moveTo>
                  <a:cubicBezTo>
                    <a:pt x="258" y="377"/>
                    <a:pt x="260" y="376"/>
                    <a:pt x="261" y="377"/>
                  </a:cubicBezTo>
                  <a:cubicBezTo>
                    <a:pt x="262" y="378"/>
                    <a:pt x="261" y="378"/>
                    <a:pt x="260" y="379"/>
                  </a:cubicBezTo>
                  <a:cubicBezTo>
                    <a:pt x="259" y="378"/>
                    <a:pt x="258" y="378"/>
                    <a:pt x="257" y="377"/>
                  </a:cubicBezTo>
                  <a:close/>
                  <a:moveTo>
                    <a:pt x="253" y="372"/>
                  </a:moveTo>
                  <a:cubicBezTo>
                    <a:pt x="254" y="364"/>
                    <a:pt x="269" y="369"/>
                    <a:pt x="272" y="362"/>
                  </a:cubicBezTo>
                  <a:cubicBezTo>
                    <a:pt x="272" y="362"/>
                    <a:pt x="272" y="362"/>
                    <a:pt x="272" y="362"/>
                  </a:cubicBezTo>
                  <a:cubicBezTo>
                    <a:pt x="270" y="364"/>
                    <a:pt x="269" y="371"/>
                    <a:pt x="266" y="372"/>
                  </a:cubicBezTo>
                  <a:cubicBezTo>
                    <a:pt x="263" y="374"/>
                    <a:pt x="257" y="373"/>
                    <a:pt x="253" y="372"/>
                  </a:cubicBezTo>
                  <a:close/>
                  <a:moveTo>
                    <a:pt x="267" y="358"/>
                  </a:moveTo>
                  <a:cubicBezTo>
                    <a:pt x="269" y="356"/>
                    <a:pt x="272" y="354"/>
                    <a:pt x="276" y="353"/>
                  </a:cubicBezTo>
                  <a:cubicBezTo>
                    <a:pt x="279" y="359"/>
                    <a:pt x="271" y="359"/>
                    <a:pt x="267" y="358"/>
                  </a:cubicBezTo>
                  <a:close/>
                  <a:moveTo>
                    <a:pt x="190" y="323"/>
                  </a:moveTo>
                  <a:cubicBezTo>
                    <a:pt x="191" y="320"/>
                    <a:pt x="193" y="318"/>
                    <a:pt x="195" y="315"/>
                  </a:cubicBezTo>
                  <a:cubicBezTo>
                    <a:pt x="196" y="315"/>
                    <a:pt x="196" y="315"/>
                    <a:pt x="196" y="315"/>
                  </a:cubicBezTo>
                  <a:cubicBezTo>
                    <a:pt x="194" y="318"/>
                    <a:pt x="192" y="321"/>
                    <a:pt x="190" y="323"/>
                  </a:cubicBezTo>
                  <a:close/>
                  <a:moveTo>
                    <a:pt x="191" y="281"/>
                  </a:moveTo>
                  <a:cubicBezTo>
                    <a:pt x="196" y="280"/>
                    <a:pt x="203" y="280"/>
                    <a:pt x="209" y="280"/>
                  </a:cubicBezTo>
                  <a:cubicBezTo>
                    <a:pt x="207" y="289"/>
                    <a:pt x="196" y="283"/>
                    <a:pt x="191" y="281"/>
                  </a:cubicBezTo>
                  <a:close/>
                  <a:moveTo>
                    <a:pt x="247" y="181"/>
                  </a:moveTo>
                  <a:cubicBezTo>
                    <a:pt x="244" y="180"/>
                    <a:pt x="241" y="180"/>
                    <a:pt x="239" y="179"/>
                  </a:cubicBezTo>
                  <a:cubicBezTo>
                    <a:pt x="222" y="176"/>
                    <a:pt x="204" y="172"/>
                    <a:pt x="190" y="168"/>
                  </a:cubicBezTo>
                  <a:cubicBezTo>
                    <a:pt x="190" y="168"/>
                    <a:pt x="190" y="167"/>
                    <a:pt x="190" y="167"/>
                  </a:cubicBezTo>
                  <a:cubicBezTo>
                    <a:pt x="210" y="167"/>
                    <a:pt x="233" y="169"/>
                    <a:pt x="255" y="168"/>
                  </a:cubicBezTo>
                  <a:cubicBezTo>
                    <a:pt x="257" y="177"/>
                    <a:pt x="257" y="188"/>
                    <a:pt x="255" y="196"/>
                  </a:cubicBezTo>
                  <a:cubicBezTo>
                    <a:pt x="252" y="196"/>
                    <a:pt x="247" y="195"/>
                    <a:pt x="243" y="194"/>
                  </a:cubicBezTo>
                  <a:cubicBezTo>
                    <a:pt x="244" y="192"/>
                    <a:pt x="245" y="190"/>
                    <a:pt x="246" y="188"/>
                  </a:cubicBezTo>
                  <a:cubicBezTo>
                    <a:pt x="248" y="188"/>
                    <a:pt x="254" y="188"/>
                    <a:pt x="254" y="186"/>
                  </a:cubicBezTo>
                  <a:cubicBezTo>
                    <a:pt x="255" y="183"/>
                    <a:pt x="249" y="182"/>
                    <a:pt x="247" y="181"/>
                  </a:cubicBezTo>
                  <a:close/>
                  <a:moveTo>
                    <a:pt x="240" y="133"/>
                  </a:moveTo>
                  <a:cubicBezTo>
                    <a:pt x="238" y="134"/>
                    <a:pt x="235" y="133"/>
                    <a:pt x="233" y="132"/>
                  </a:cubicBezTo>
                  <a:cubicBezTo>
                    <a:pt x="236" y="133"/>
                    <a:pt x="240" y="130"/>
                    <a:pt x="240" y="133"/>
                  </a:cubicBezTo>
                  <a:close/>
                  <a:moveTo>
                    <a:pt x="237" y="120"/>
                  </a:moveTo>
                  <a:cubicBezTo>
                    <a:pt x="240" y="122"/>
                    <a:pt x="244" y="124"/>
                    <a:pt x="244" y="130"/>
                  </a:cubicBezTo>
                  <a:cubicBezTo>
                    <a:pt x="241" y="127"/>
                    <a:pt x="239" y="124"/>
                    <a:pt x="237" y="120"/>
                  </a:cubicBezTo>
                  <a:close/>
                  <a:moveTo>
                    <a:pt x="211" y="119"/>
                  </a:moveTo>
                  <a:cubicBezTo>
                    <a:pt x="218" y="120"/>
                    <a:pt x="231" y="117"/>
                    <a:pt x="234" y="124"/>
                  </a:cubicBezTo>
                  <a:cubicBezTo>
                    <a:pt x="225" y="123"/>
                    <a:pt x="218" y="121"/>
                    <a:pt x="211" y="119"/>
                  </a:cubicBezTo>
                  <a:close/>
                  <a:moveTo>
                    <a:pt x="244" y="139"/>
                  </a:moveTo>
                  <a:cubicBezTo>
                    <a:pt x="245" y="140"/>
                    <a:pt x="247" y="142"/>
                    <a:pt x="247" y="145"/>
                  </a:cubicBezTo>
                  <a:cubicBezTo>
                    <a:pt x="227" y="142"/>
                    <a:pt x="203" y="141"/>
                    <a:pt x="183" y="137"/>
                  </a:cubicBezTo>
                  <a:cubicBezTo>
                    <a:pt x="203" y="138"/>
                    <a:pt x="225" y="140"/>
                    <a:pt x="244" y="139"/>
                  </a:cubicBezTo>
                  <a:close/>
                  <a:moveTo>
                    <a:pt x="251" y="146"/>
                  </a:moveTo>
                  <a:cubicBezTo>
                    <a:pt x="254" y="150"/>
                    <a:pt x="254" y="155"/>
                    <a:pt x="254" y="162"/>
                  </a:cubicBezTo>
                  <a:cubicBezTo>
                    <a:pt x="230" y="159"/>
                    <a:pt x="208" y="154"/>
                    <a:pt x="185" y="150"/>
                  </a:cubicBezTo>
                  <a:cubicBezTo>
                    <a:pt x="203" y="150"/>
                    <a:pt x="228" y="150"/>
                    <a:pt x="247" y="150"/>
                  </a:cubicBezTo>
                  <a:cubicBezTo>
                    <a:pt x="250" y="150"/>
                    <a:pt x="252" y="150"/>
                    <a:pt x="251" y="146"/>
                  </a:cubicBezTo>
                  <a:close/>
                  <a:moveTo>
                    <a:pt x="258" y="216"/>
                  </a:moveTo>
                  <a:cubicBezTo>
                    <a:pt x="258" y="220"/>
                    <a:pt x="256" y="224"/>
                    <a:pt x="254" y="227"/>
                  </a:cubicBezTo>
                  <a:cubicBezTo>
                    <a:pt x="255" y="223"/>
                    <a:pt x="256" y="218"/>
                    <a:pt x="258" y="216"/>
                  </a:cubicBezTo>
                  <a:close/>
                  <a:moveTo>
                    <a:pt x="258" y="155"/>
                  </a:moveTo>
                  <a:cubicBezTo>
                    <a:pt x="259" y="157"/>
                    <a:pt x="259" y="159"/>
                    <a:pt x="259" y="162"/>
                  </a:cubicBezTo>
                  <a:cubicBezTo>
                    <a:pt x="257" y="160"/>
                    <a:pt x="258" y="157"/>
                    <a:pt x="258" y="155"/>
                  </a:cubicBezTo>
                  <a:close/>
                  <a:moveTo>
                    <a:pt x="254" y="200"/>
                  </a:moveTo>
                  <a:cubicBezTo>
                    <a:pt x="255" y="207"/>
                    <a:pt x="254" y="214"/>
                    <a:pt x="251" y="218"/>
                  </a:cubicBezTo>
                  <a:cubicBezTo>
                    <a:pt x="253" y="216"/>
                    <a:pt x="255" y="203"/>
                    <a:pt x="251" y="202"/>
                  </a:cubicBezTo>
                  <a:cubicBezTo>
                    <a:pt x="249" y="202"/>
                    <a:pt x="249" y="207"/>
                    <a:pt x="248" y="209"/>
                  </a:cubicBezTo>
                  <a:cubicBezTo>
                    <a:pt x="244" y="209"/>
                    <a:pt x="239" y="208"/>
                    <a:pt x="235" y="208"/>
                  </a:cubicBezTo>
                  <a:cubicBezTo>
                    <a:pt x="236" y="205"/>
                    <a:pt x="237" y="201"/>
                    <a:pt x="239" y="200"/>
                  </a:cubicBezTo>
                  <a:cubicBezTo>
                    <a:pt x="243" y="198"/>
                    <a:pt x="250" y="201"/>
                    <a:pt x="254" y="200"/>
                  </a:cubicBezTo>
                  <a:close/>
                  <a:moveTo>
                    <a:pt x="227" y="210"/>
                  </a:moveTo>
                  <a:cubicBezTo>
                    <a:pt x="218" y="211"/>
                    <a:pt x="208" y="212"/>
                    <a:pt x="200" y="211"/>
                  </a:cubicBezTo>
                  <a:cubicBezTo>
                    <a:pt x="199" y="209"/>
                    <a:pt x="199" y="207"/>
                    <a:pt x="200" y="204"/>
                  </a:cubicBezTo>
                  <a:cubicBezTo>
                    <a:pt x="208" y="207"/>
                    <a:pt x="219" y="207"/>
                    <a:pt x="227" y="210"/>
                  </a:cubicBezTo>
                  <a:close/>
                  <a:moveTo>
                    <a:pt x="201" y="201"/>
                  </a:moveTo>
                  <a:cubicBezTo>
                    <a:pt x="212" y="199"/>
                    <a:pt x="223" y="200"/>
                    <a:pt x="234" y="200"/>
                  </a:cubicBezTo>
                  <a:cubicBezTo>
                    <a:pt x="233" y="208"/>
                    <a:pt x="227" y="206"/>
                    <a:pt x="219" y="205"/>
                  </a:cubicBezTo>
                  <a:cubicBezTo>
                    <a:pt x="213" y="204"/>
                    <a:pt x="206" y="202"/>
                    <a:pt x="201" y="201"/>
                  </a:cubicBezTo>
                  <a:close/>
                  <a:moveTo>
                    <a:pt x="226" y="214"/>
                  </a:moveTo>
                  <a:cubicBezTo>
                    <a:pt x="225" y="227"/>
                    <a:pt x="206" y="219"/>
                    <a:pt x="199" y="215"/>
                  </a:cubicBezTo>
                  <a:cubicBezTo>
                    <a:pt x="207" y="213"/>
                    <a:pt x="218" y="214"/>
                    <a:pt x="226" y="214"/>
                  </a:cubicBezTo>
                  <a:close/>
                  <a:moveTo>
                    <a:pt x="236" y="228"/>
                  </a:moveTo>
                  <a:cubicBezTo>
                    <a:pt x="232" y="229"/>
                    <a:pt x="226" y="228"/>
                    <a:pt x="222" y="228"/>
                  </a:cubicBezTo>
                  <a:cubicBezTo>
                    <a:pt x="224" y="223"/>
                    <a:pt x="232" y="228"/>
                    <a:pt x="236" y="228"/>
                  </a:cubicBezTo>
                  <a:close/>
                  <a:moveTo>
                    <a:pt x="219" y="225"/>
                  </a:moveTo>
                  <a:cubicBezTo>
                    <a:pt x="217" y="232"/>
                    <a:pt x="205" y="228"/>
                    <a:pt x="198" y="229"/>
                  </a:cubicBezTo>
                  <a:cubicBezTo>
                    <a:pt x="198" y="226"/>
                    <a:pt x="198" y="222"/>
                    <a:pt x="199" y="220"/>
                  </a:cubicBezTo>
                  <a:cubicBezTo>
                    <a:pt x="206" y="222"/>
                    <a:pt x="213" y="223"/>
                    <a:pt x="219" y="225"/>
                  </a:cubicBezTo>
                  <a:close/>
                  <a:moveTo>
                    <a:pt x="215" y="232"/>
                  </a:moveTo>
                  <a:cubicBezTo>
                    <a:pt x="214" y="238"/>
                    <a:pt x="207" y="234"/>
                    <a:pt x="204" y="232"/>
                  </a:cubicBezTo>
                  <a:cubicBezTo>
                    <a:pt x="206" y="231"/>
                    <a:pt x="212" y="231"/>
                    <a:pt x="215" y="232"/>
                  </a:cubicBezTo>
                  <a:close/>
                  <a:moveTo>
                    <a:pt x="230" y="243"/>
                  </a:moveTo>
                  <a:cubicBezTo>
                    <a:pt x="225" y="246"/>
                    <a:pt x="218" y="245"/>
                    <a:pt x="210" y="245"/>
                  </a:cubicBezTo>
                  <a:cubicBezTo>
                    <a:pt x="212" y="236"/>
                    <a:pt x="223" y="242"/>
                    <a:pt x="230" y="243"/>
                  </a:cubicBezTo>
                  <a:close/>
                  <a:moveTo>
                    <a:pt x="231" y="247"/>
                  </a:moveTo>
                  <a:cubicBezTo>
                    <a:pt x="229" y="250"/>
                    <a:pt x="228" y="255"/>
                    <a:pt x="225" y="256"/>
                  </a:cubicBezTo>
                  <a:cubicBezTo>
                    <a:pt x="220" y="258"/>
                    <a:pt x="210" y="252"/>
                    <a:pt x="205" y="253"/>
                  </a:cubicBezTo>
                  <a:cubicBezTo>
                    <a:pt x="207" y="244"/>
                    <a:pt x="221" y="249"/>
                    <a:pt x="231" y="247"/>
                  </a:cubicBezTo>
                  <a:close/>
                  <a:moveTo>
                    <a:pt x="234" y="262"/>
                  </a:moveTo>
                  <a:cubicBezTo>
                    <a:pt x="233" y="266"/>
                    <a:pt x="230" y="270"/>
                    <a:pt x="227" y="273"/>
                  </a:cubicBezTo>
                  <a:cubicBezTo>
                    <a:pt x="229" y="269"/>
                    <a:pt x="230" y="263"/>
                    <a:pt x="234" y="262"/>
                  </a:cubicBezTo>
                  <a:close/>
                  <a:moveTo>
                    <a:pt x="217" y="237"/>
                  </a:moveTo>
                  <a:cubicBezTo>
                    <a:pt x="218" y="228"/>
                    <a:pt x="231" y="232"/>
                    <a:pt x="239" y="232"/>
                  </a:cubicBezTo>
                  <a:cubicBezTo>
                    <a:pt x="238" y="235"/>
                    <a:pt x="237" y="240"/>
                    <a:pt x="234" y="241"/>
                  </a:cubicBezTo>
                  <a:cubicBezTo>
                    <a:pt x="229" y="242"/>
                    <a:pt x="221" y="237"/>
                    <a:pt x="217" y="237"/>
                  </a:cubicBezTo>
                  <a:close/>
                  <a:moveTo>
                    <a:pt x="243" y="247"/>
                  </a:moveTo>
                  <a:cubicBezTo>
                    <a:pt x="241" y="253"/>
                    <a:pt x="239" y="257"/>
                    <a:pt x="235" y="260"/>
                  </a:cubicBezTo>
                  <a:cubicBezTo>
                    <a:pt x="235" y="255"/>
                    <a:pt x="239" y="249"/>
                    <a:pt x="243" y="247"/>
                  </a:cubicBezTo>
                  <a:close/>
                  <a:moveTo>
                    <a:pt x="242" y="226"/>
                  </a:moveTo>
                  <a:cubicBezTo>
                    <a:pt x="237" y="225"/>
                    <a:pt x="231" y="224"/>
                    <a:pt x="226" y="223"/>
                  </a:cubicBezTo>
                  <a:cubicBezTo>
                    <a:pt x="228" y="220"/>
                    <a:pt x="228" y="215"/>
                    <a:pt x="231" y="213"/>
                  </a:cubicBezTo>
                  <a:cubicBezTo>
                    <a:pt x="235" y="211"/>
                    <a:pt x="242" y="215"/>
                    <a:pt x="248" y="214"/>
                  </a:cubicBezTo>
                  <a:cubicBezTo>
                    <a:pt x="247" y="218"/>
                    <a:pt x="244" y="222"/>
                    <a:pt x="242" y="226"/>
                  </a:cubicBezTo>
                  <a:close/>
                  <a:moveTo>
                    <a:pt x="219" y="191"/>
                  </a:moveTo>
                  <a:cubicBezTo>
                    <a:pt x="214" y="190"/>
                    <a:pt x="208" y="190"/>
                    <a:pt x="204" y="188"/>
                  </a:cubicBezTo>
                  <a:cubicBezTo>
                    <a:pt x="215" y="188"/>
                    <a:pt x="230" y="187"/>
                    <a:pt x="241" y="189"/>
                  </a:cubicBezTo>
                  <a:cubicBezTo>
                    <a:pt x="240" y="198"/>
                    <a:pt x="229" y="192"/>
                    <a:pt x="219" y="191"/>
                  </a:cubicBezTo>
                  <a:close/>
                  <a:moveTo>
                    <a:pt x="229" y="197"/>
                  </a:moveTo>
                  <a:cubicBezTo>
                    <a:pt x="219" y="198"/>
                    <a:pt x="208" y="197"/>
                    <a:pt x="198" y="197"/>
                  </a:cubicBezTo>
                  <a:cubicBezTo>
                    <a:pt x="197" y="195"/>
                    <a:pt x="196" y="192"/>
                    <a:pt x="195" y="190"/>
                  </a:cubicBezTo>
                  <a:cubicBezTo>
                    <a:pt x="206" y="192"/>
                    <a:pt x="219" y="193"/>
                    <a:pt x="229" y="197"/>
                  </a:cubicBezTo>
                  <a:close/>
                  <a:moveTo>
                    <a:pt x="197" y="233"/>
                  </a:moveTo>
                  <a:cubicBezTo>
                    <a:pt x="199" y="236"/>
                    <a:pt x="209" y="236"/>
                    <a:pt x="209" y="239"/>
                  </a:cubicBezTo>
                  <a:cubicBezTo>
                    <a:pt x="209" y="240"/>
                    <a:pt x="206" y="245"/>
                    <a:pt x="204" y="245"/>
                  </a:cubicBezTo>
                  <a:cubicBezTo>
                    <a:pt x="201" y="247"/>
                    <a:pt x="198" y="245"/>
                    <a:pt x="195" y="246"/>
                  </a:cubicBezTo>
                  <a:cubicBezTo>
                    <a:pt x="195" y="241"/>
                    <a:pt x="197" y="238"/>
                    <a:pt x="197" y="233"/>
                  </a:cubicBezTo>
                  <a:close/>
                  <a:moveTo>
                    <a:pt x="220" y="259"/>
                  </a:moveTo>
                  <a:cubicBezTo>
                    <a:pt x="214" y="261"/>
                    <a:pt x="204" y="261"/>
                    <a:pt x="199" y="261"/>
                  </a:cubicBezTo>
                  <a:cubicBezTo>
                    <a:pt x="200" y="251"/>
                    <a:pt x="213" y="259"/>
                    <a:pt x="220" y="259"/>
                  </a:cubicBezTo>
                  <a:close/>
                  <a:moveTo>
                    <a:pt x="221" y="263"/>
                  </a:moveTo>
                  <a:cubicBezTo>
                    <a:pt x="218" y="265"/>
                    <a:pt x="218" y="271"/>
                    <a:pt x="214" y="272"/>
                  </a:cubicBezTo>
                  <a:cubicBezTo>
                    <a:pt x="207" y="274"/>
                    <a:pt x="200" y="269"/>
                    <a:pt x="195" y="268"/>
                  </a:cubicBezTo>
                  <a:cubicBezTo>
                    <a:pt x="195" y="267"/>
                    <a:pt x="196" y="266"/>
                    <a:pt x="196" y="265"/>
                  </a:cubicBezTo>
                  <a:cubicBezTo>
                    <a:pt x="205" y="263"/>
                    <a:pt x="212" y="263"/>
                    <a:pt x="221" y="263"/>
                  </a:cubicBezTo>
                  <a:close/>
                  <a:moveTo>
                    <a:pt x="261" y="205"/>
                  </a:moveTo>
                  <a:cubicBezTo>
                    <a:pt x="261" y="202"/>
                    <a:pt x="261" y="199"/>
                    <a:pt x="262" y="196"/>
                  </a:cubicBezTo>
                  <a:cubicBezTo>
                    <a:pt x="263" y="199"/>
                    <a:pt x="264" y="204"/>
                    <a:pt x="261" y="205"/>
                  </a:cubicBezTo>
                  <a:close/>
                  <a:moveTo>
                    <a:pt x="273" y="99"/>
                  </a:moveTo>
                  <a:cubicBezTo>
                    <a:pt x="273" y="123"/>
                    <a:pt x="275" y="152"/>
                    <a:pt x="274" y="178"/>
                  </a:cubicBezTo>
                  <a:cubicBezTo>
                    <a:pt x="274" y="187"/>
                    <a:pt x="275" y="195"/>
                    <a:pt x="267" y="197"/>
                  </a:cubicBezTo>
                  <a:cubicBezTo>
                    <a:pt x="269" y="185"/>
                    <a:pt x="268" y="176"/>
                    <a:pt x="265" y="165"/>
                  </a:cubicBezTo>
                  <a:cubicBezTo>
                    <a:pt x="263" y="159"/>
                    <a:pt x="265" y="152"/>
                    <a:pt x="264" y="147"/>
                  </a:cubicBezTo>
                  <a:cubicBezTo>
                    <a:pt x="262" y="138"/>
                    <a:pt x="257" y="131"/>
                    <a:pt x="252" y="125"/>
                  </a:cubicBezTo>
                  <a:cubicBezTo>
                    <a:pt x="250" y="123"/>
                    <a:pt x="248" y="120"/>
                    <a:pt x="247" y="118"/>
                  </a:cubicBezTo>
                  <a:cubicBezTo>
                    <a:pt x="242" y="113"/>
                    <a:pt x="235" y="111"/>
                    <a:pt x="229" y="108"/>
                  </a:cubicBezTo>
                  <a:cubicBezTo>
                    <a:pt x="226" y="107"/>
                    <a:pt x="225" y="104"/>
                    <a:pt x="222" y="103"/>
                  </a:cubicBezTo>
                  <a:cubicBezTo>
                    <a:pt x="216" y="100"/>
                    <a:pt x="208" y="99"/>
                    <a:pt x="202" y="95"/>
                  </a:cubicBezTo>
                  <a:cubicBezTo>
                    <a:pt x="224" y="97"/>
                    <a:pt x="249" y="97"/>
                    <a:pt x="273" y="99"/>
                  </a:cubicBezTo>
                  <a:close/>
                  <a:moveTo>
                    <a:pt x="168" y="94"/>
                  </a:moveTo>
                  <a:cubicBezTo>
                    <a:pt x="154" y="100"/>
                    <a:pt x="141" y="108"/>
                    <a:pt x="129" y="118"/>
                  </a:cubicBezTo>
                  <a:cubicBezTo>
                    <a:pt x="139" y="107"/>
                    <a:pt x="152" y="97"/>
                    <a:pt x="168" y="94"/>
                  </a:cubicBezTo>
                  <a:close/>
                  <a:moveTo>
                    <a:pt x="144" y="115"/>
                  </a:moveTo>
                  <a:cubicBezTo>
                    <a:pt x="146" y="113"/>
                    <a:pt x="149" y="113"/>
                    <a:pt x="153" y="111"/>
                  </a:cubicBezTo>
                  <a:cubicBezTo>
                    <a:pt x="156" y="109"/>
                    <a:pt x="160" y="108"/>
                    <a:pt x="163" y="108"/>
                  </a:cubicBezTo>
                  <a:cubicBezTo>
                    <a:pt x="166" y="108"/>
                    <a:pt x="169" y="109"/>
                    <a:pt x="172" y="109"/>
                  </a:cubicBezTo>
                  <a:cubicBezTo>
                    <a:pt x="179" y="109"/>
                    <a:pt x="185" y="105"/>
                    <a:pt x="190" y="106"/>
                  </a:cubicBezTo>
                  <a:cubicBezTo>
                    <a:pt x="194" y="106"/>
                    <a:pt x="200" y="108"/>
                    <a:pt x="203" y="106"/>
                  </a:cubicBezTo>
                  <a:cubicBezTo>
                    <a:pt x="205" y="105"/>
                    <a:pt x="207" y="107"/>
                    <a:pt x="209" y="108"/>
                  </a:cubicBezTo>
                  <a:cubicBezTo>
                    <a:pt x="208" y="110"/>
                    <a:pt x="205" y="109"/>
                    <a:pt x="206" y="111"/>
                  </a:cubicBezTo>
                  <a:cubicBezTo>
                    <a:pt x="207" y="114"/>
                    <a:pt x="211" y="111"/>
                    <a:pt x="213" y="111"/>
                  </a:cubicBezTo>
                  <a:cubicBezTo>
                    <a:pt x="217" y="112"/>
                    <a:pt x="220" y="115"/>
                    <a:pt x="222" y="115"/>
                  </a:cubicBezTo>
                  <a:cubicBezTo>
                    <a:pt x="215" y="116"/>
                    <a:pt x="206" y="114"/>
                    <a:pt x="197" y="114"/>
                  </a:cubicBezTo>
                  <a:cubicBezTo>
                    <a:pt x="192" y="113"/>
                    <a:pt x="185" y="110"/>
                    <a:pt x="181" y="111"/>
                  </a:cubicBezTo>
                  <a:cubicBezTo>
                    <a:pt x="179" y="111"/>
                    <a:pt x="179" y="113"/>
                    <a:pt x="178" y="113"/>
                  </a:cubicBezTo>
                  <a:cubicBezTo>
                    <a:pt x="172" y="115"/>
                    <a:pt x="163" y="109"/>
                    <a:pt x="157" y="111"/>
                  </a:cubicBezTo>
                  <a:cubicBezTo>
                    <a:pt x="156" y="111"/>
                    <a:pt x="155" y="112"/>
                    <a:pt x="155" y="113"/>
                  </a:cubicBezTo>
                  <a:cubicBezTo>
                    <a:pt x="155" y="115"/>
                    <a:pt x="161" y="115"/>
                    <a:pt x="164" y="115"/>
                  </a:cubicBezTo>
                  <a:cubicBezTo>
                    <a:pt x="184" y="119"/>
                    <a:pt x="209" y="121"/>
                    <a:pt x="228" y="127"/>
                  </a:cubicBezTo>
                  <a:cubicBezTo>
                    <a:pt x="215" y="128"/>
                    <a:pt x="197" y="126"/>
                    <a:pt x="185" y="124"/>
                  </a:cubicBezTo>
                  <a:cubicBezTo>
                    <a:pt x="187" y="124"/>
                    <a:pt x="194" y="125"/>
                    <a:pt x="194" y="123"/>
                  </a:cubicBezTo>
                  <a:cubicBezTo>
                    <a:pt x="195" y="120"/>
                    <a:pt x="185" y="121"/>
                    <a:pt x="181" y="121"/>
                  </a:cubicBezTo>
                  <a:cubicBezTo>
                    <a:pt x="176" y="121"/>
                    <a:pt x="170" y="120"/>
                    <a:pt x="166" y="120"/>
                  </a:cubicBezTo>
                  <a:cubicBezTo>
                    <a:pt x="165" y="120"/>
                    <a:pt x="166" y="122"/>
                    <a:pt x="166" y="122"/>
                  </a:cubicBezTo>
                  <a:cubicBezTo>
                    <a:pt x="162" y="122"/>
                    <a:pt x="160" y="121"/>
                    <a:pt x="158" y="123"/>
                  </a:cubicBezTo>
                  <a:cubicBezTo>
                    <a:pt x="158" y="124"/>
                    <a:pt x="158" y="125"/>
                    <a:pt x="158" y="126"/>
                  </a:cubicBezTo>
                  <a:cubicBezTo>
                    <a:pt x="154" y="126"/>
                    <a:pt x="149" y="125"/>
                    <a:pt x="143" y="125"/>
                  </a:cubicBezTo>
                  <a:cubicBezTo>
                    <a:pt x="140" y="125"/>
                    <a:pt x="132" y="125"/>
                    <a:pt x="132" y="127"/>
                  </a:cubicBezTo>
                  <a:cubicBezTo>
                    <a:pt x="132" y="130"/>
                    <a:pt x="138" y="129"/>
                    <a:pt x="141" y="129"/>
                  </a:cubicBezTo>
                  <a:cubicBezTo>
                    <a:pt x="135" y="133"/>
                    <a:pt x="127" y="133"/>
                    <a:pt x="120" y="135"/>
                  </a:cubicBezTo>
                  <a:cubicBezTo>
                    <a:pt x="126" y="128"/>
                    <a:pt x="134" y="119"/>
                    <a:pt x="144" y="115"/>
                  </a:cubicBezTo>
                  <a:close/>
                  <a:moveTo>
                    <a:pt x="127" y="143"/>
                  </a:moveTo>
                  <a:cubicBezTo>
                    <a:pt x="123" y="144"/>
                    <a:pt x="117" y="145"/>
                    <a:pt x="112" y="145"/>
                  </a:cubicBezTo>
                  <a:cubicBezTo>
                    <a:pt x="113" y="137"/>
                    <a:pt x="122" y="143"/>
                    <a:pt x="127" y="143"/>
                  </a:cubicBezTo>
                  <a:close/>
                  <a:moveTo>
                    <a:pt x="108" y="149"/>
                  </a:moveTo>
                  <a:cubicBezTo>
                    <a:pt x="116" y="150"/>
                    <a:pt x="124" y="150"/>
                    <a:pt x="131" y="152"/>
                  </a:cubicBezTo>
                  <a:cubicBezTo>
                    <a:pt x="122" y="154"/>
                    <a:pt x="110" y="155"/>
                    <a:pt x="100" y="155"/>
                  </a:cubicBezTo>
                  <a:cubicBezTo>
                    <a:pt x="100" y="148"/>
                    <a:pt x="107" y="154"/>
                    <a:pt x="108" y="149"/>
                  </a:cubicBezTo>
                  <a:close/>
                  <a:moveTo>
                    <a:pt x="89" y="185"/>
                  </a:moveTo>
                  <a:cubicBezTo>
                    <a:pt x="86" y="189"/>
                    <a:pt x="83" y="197"/>
                    <a:pt x="76" y="193"/>
                  </a:cubicBezTo>
                  <a:cubicBezTo>
                    <a:pt x="79" y="187"/>
                    <a:pt x="83" y="181"/>
                    <a:pt x="86" y="175"/>
                  </a:cubicBezTo>
                  <a:cubicBezTo>
                    <a:pt x="84" y="185"/>
                    <a:pt x="93" y="179"/>
                    <a:pt x="92" y="172"/>
                  </a:cubicBezTo>
                  <a:cubicBezTo>
                    <a:pt x="96" y="171"/>
                    <a:pt x="99" y="170"/>
                    <a:pt x="103" y="169"/>
                  </a:cubicBezTo>
                  <a:cubicBezTo>
                    <a:pt x="100" y="174"/>
                    <a:pt x="94" y="179"/>
                    <a:pt x="89" y="185"/>
                  </a:cubicBezTo>
                  <a:close/>
                  <a:moveTo>
                    <a:pt x="92" y="168"/>
                  </a:moveTo>
                  <a:cubicBezTo>
                    <a:pt x="94" y="165"/>
                    <a:pt x="94" y="160"/>
                    <a:pt x="97" y="159"/>
                  </a:cubicBezTo>
                  <a:cubicBezTo>
                    <a:pt x="100" y="158"/>
                    <a:pt x="106" y="163"/>
                    <a:pt x="110" y="163"/>
                  </a:cubicBezTo>
                  <a:cubicBezTo>
                    <a:pt x="105" y="165"/>
                    <a:pt x="99" y="168"/>
                    <a:pt x="92" y="168"/>
                  </a:cubicBezTo>
                  <a:close/>
                  <a:moveTo>
                    <a:pt x="112" y="158"/>
                  </a:moveTo>
                  <a:cubicBezTo>
                    <a:pt x="113" y="157"/>
                    <a:pt x="118" y="157"/>
                    <a:pt x="120" y="157"/>
                  </a:cubicBezTo>
                  <a:cubicBezTo>
                    <a:pt x="118" y="160"/>
                    <a:pt x="114" y="160"/>
                    <a:pt x="112" y="158"/>
                  </a:cubicBezTo>
                  <a:close/>
                  <a:moveTo>
                    <a:pt x="122" y="162"/>
                  </a:moveTo>
                  <a:cubicBezTo>
                    <a:pt x="125" y="159"/>
                    <a:pt x="130" y="158"/>
                    <a:pt x="134" y="156"/>
                  </a:cubicBezTo>
                  <a:cubicBezTo>
                    <a:pt x="130" y="158"/>
                    <a:pt x="126" y="160"/>
                    <a:pt x="122" y="162"/>
                  </a:cubicBezTo>
                  <a:close/>
                  <a:moveTo>
                    <a:pt x="173" y="160"/>
                  </a:moveTo>
                  <a:cubicBezTo>
                    <a:pt x="170" y="157"/>
                    <a:pt x="164" y="153"/>
                    <a:pt x="160" y="152"/>
                  </a:cubicBezTo>
                  <a:cubicBezTo>
                    <a:pt x="155" y="150"/>
                    <a:pt x="148" y="152"/>
                    <a:pt x="143" y="152"/>
                  </a:cubicBezTo>
                  <a:cubicBezTo>
                    <a:pt x="137" y="151"/>
                    <a:pt x="133" y="147"/>
                    <a:pt x="127" y="147"/>
                  </a:cubicBezTo>
                  <a:cubicBezTo>
                    <a:pt x="133" y="146"/>
                    <a:pt x="139" y="146"/>
                    <a:pt x="145" y="146"/>
                  </a:cubicBezTo>
                  <a:cubicBezTo>
                    <a:pt x="147" y="146"/>
                    <a:pt x="152" y="146"/>
                    <a:pt x="152" y="143"/>
                  </a:cubicBezTo>
                  <a:cubicBezTo>
                    <a:pt x="152" y="140"/>
                    <a:pt x="142" y="141"/>
                    <a:pt x="138" y="140"/>
                  </a:cubicBezTo>
                  <a:cubicBezTo>
                    <a:pt x="132" y="140"/>
                    <a:pt x="128" y="140"/>
                    <a:pt x="123" y="138"/>
                  </a:cubicBezTo>
                  <a:cubicBezTo>
                    <a:pt x="130" y="135"/>
                    <a:pt x="141" y="134"/>
                    <a:pt x="151" y="131"/>
                  </a:cubicBezTo>
                  <a:cubicBezTo>
                    <a:pt x="154" y="131"/>
                    <a:pt x="163" y="130"/>
                    <a:pt x="160" y="126"/>
                  </a:cubicBezTo>
                  <a:cubicBezTo>
                    <a:pt x="182" y="128"/>
                    <a:pt x="205" y="131"/>
                    <a:pt x="226" y="135"/>
                  </a:cubicBezTo>
                  <a:cubicBezTo>
                    <a:pt x="220" y="136"/>
                    <a:pt x="210" y="136"/>
                    <a:pt x="203" y="135"/>
                  </a:cubicBezTo>
                  <a:cubicBezTo>
                    <a:pt x="188" y="135"/>
                    <a:pt x="175" y="133"/>
                    <a:pt x="159" y="133"/>
                  </a:cubicBezTo>
                  <a:cubicBezTo>
                    <a:pt x="156" y="133"/>
                    <a:pt x="146" y="132"/>
                    <a:pt x="146" y="135"/>
                  </a:cubicBezTo>
                  <a:cubicBezTo>
                    <a:pt x="146" y="138"/>
                    <a:pt x="161" y="139"/>
                    <a:pt x="163" y="139"/>
                  </a:cubicBezTo>
                  <a:cubicBezTo>
                    <a:pt x="188" y="141"/>
                    <a:pt x="212" y="144"/>
                    <a:pt x="236" y="147"/>
                  </a:cubicBezTo>
                  <a:cubicBezTo>
                    <a:pt x="218" y="148"/>
                    <a:pt x="193" y="148"/>
                    <a:pt x="174" y="148"/>
                  </a:cubicBezTo>
                  <a:cubicBezTo>
                    <a:pt x="174" y="148"/>
                    <a:pt x="166" y="146"/>
                    <a:pt x="166" y="149"/>
                  </a:cubicBezTo>
                  <a:cubicBezTo>
                    <a:pt x="166" y="151"/>
                    <a:pt x="172" y="152"/>
                    <a:pt x="173" y="152"/>
                  </a:cubicBezTo>
                  <a:cubicBezTo>
                    <a:pt x="198" y="156"/>
                    <a:pt x="224" y="159"/>
                    <a:pt x="246" y="165"/>
                  </a:cubicBezTo>
                  <a:cubicBezTo>
                    <a:pt x="229" y="166"/>
                    <a:pt x="212" y="165"/>
                    <a:pt x="194" y="165"/>
                  </a:cubicBezTo>
                  <a:cubicBezTo>
                    <a:pt x="189" y="164"/>
                    <a:pt x="182" y="165"/>
                    <a:pt x="178" y="164"/>
                  </a:cubicBezTo>
                  <a:cubicBezTo>
                    <a:pt x="176" y="164"/>
                    <a:pt x="175" y="161"/>
                    <a:pt x="173" y="160"/>
                  </a:cubicBezTo>
                  <a:close/>
                  <a:moveTo>
                    <a:pt x="191" y="184"/>
                  </a:moveTo>
                  <a:cubicBezTo>
                    <a:pt x="189" y="179"/>
                    <a:pt x="186" y="175"/>
                    <a:pt x="183" y="170"/>
                  </a:cubicBezTo>
                  <a:cubicBezTo>
                    <a:pt x="204" y="174"/>
                    <a:pt x="224" y="179"/>
                    <a:pt x="244" y="184"/>
                  </a:cubicBezTo>
                  <a:cubicBezTo>
                    <a:pt x="227" y="186"/>
                    <a:pt x="209" y="185"/>
                    <a:pt x="191" y="184"/>
                  </a:cubicBezTo>
                  <a:close/>
                  <a:moveTo>
                    <a:pt x="202" y="249"/>
                  </a:moveTo>
                  <a:cubicBezTo>
                    <a:pt x="201" y="252"/>
                    <a:pt x="196" y="251"/>
                    <a:pt x="194" y="249"/>
                  </a:cubicBezTo>
                  <a:cubicBezTo>
                    <a:pt x="196" y="248"/>
                    <a:pt x="199" y="249"/>
                    <a:pt x="202" y="249"/>
                  </a:cubicBezTo>
                  <a:close/>
                  <a:moveTo>
                    <a:pt x="197" y="254"/>
                  </a:moveTo>
                  <a:cubicBezTo>
                    <a:pt x="196" y="258"/>
                    <a:pt x="195" y="262"/>
                    <a:pt x="191" y="262"/>
                  </a:cubicBezTo>
                  <a:cubicBezTo>
                    <a:pt x="192" y="259"/>
                    <a:pt x="192" y="251"/>
                    <a:pt x="197" y="254"/>
                  </a:cubicBezTo>
                  <a:close/>
                  <a:moveTo>
                    <a:pt x="212" y="276"/>
                  </a:moveTo>
                  <a:cubicBezTo>
                    <a:pt x="206" y="279"/>
                    <a:pt x="196" y="277"/>
                    <a:pt x="189" y="277"/>
                  </a:cubicBezTo>
                  <a:cubicBezTo>
                    <a:pt x="190" y="266"/>
                    <a:pt x="204" y="275"/>
                    <a:pt x="212" y="276"/>
                  </a:cubicBezTo>
                  <a:close/>
                  <a:moveTo>
                    <a:pt x="185" y="283"/>
                  </a:moveTo>
                  <a:cubicBezTo>
                    <a:pt x="190" y="285"/>
                    <a:pt x="198" y="287"/>
                    <a:pt x="202" y="289"/>
                  </a:cubicBezTo>
                  <a:cubicBezTo>
                    <a:pt x="197" y="292"/>
                    <a:pt x="187" y="291"/>
                    <a:pt x="180" y="291"/>
                  </a:cubicBezTo>
                  <a:cubicBezTo>
                    <a:pt x="181" y="290"/>
                    <a:pt x="183" y="283"/>
                    <a:pt x="185" y="283"/>
                  </a:cubicBezTo>
                  <a:close/>
                  <a:moveTo>
                    <a:pt x="198" y="294"/>
                  </a:moveTo>
                  <a:cubicBezTo>
                    <a:pt x="197" y="296"/>
                    <a:pt x="196" y="301"/>
                    <a:pt x="194" y="302"/>
                  </a:cubicBezTo>
                  <a:cubicBezTo>
                    <a:pt x="189" y="303"/>
                    <a:pt x="180" y="297"/>
                    <a:pt x="176" y="297"/>
                  </a:cubicBezTo>
                  <a:cubicBezTo>
                    <a:pt x="180" y="292"/>
                    <a:pt x="192" y="295"/>
                    <a:pt x="198" y="294"/>
                  </a:cubicBezTo>
                  <a:close/>
                  <a:moveTo>
                    <a:pt x="186" y="304"/>
                  </a:moveTo>
                  <a:cubicBezTo>
                    <a:pt x="181" y="305"/>
                    <a:pt x="174" y="306"/>
                    <a:pt x="170" y="305"/>
                  </a:cubicBezTo>
                  <a:cubicBezTo>
                    <a:pt x="171" y="297"/>
                    <a:pt x="181" y="303"/>
                    <a:pt x="186" y="304"/>
                  </a:cubicBezTo>
                  <a:close/>
                  <a:moveTo>
                    <a:pt x="184" y="308"/>
                  </a:moveTo>
                  <a:cubicBezTo>
                    <a:pt x="186" y="308"/>
                    <a:pt x="187" y="308"/>
                    <a:pt x="189" y="308"/>
                  </a:cubicBezTo>
                  <a:cubicBezTo>
                    <a:pt x="187" y="310"/>
                    <a:pt x="186" y="315"/>
                    <a:pt x="183" y="316"/>
                  </a:cubicBezTo>
                  <a:cubicBezTo>
                    <a:pt x="181" y="316"/>
                    <a:pt x="176" y="314"/>
                    <a:pt x="174" y="314"/>
                  </a:cubicBezTo>
                  <a:cubicBezTo>
                    <a:pt x="172" y="313"/>
                    <a:pt x="167" y="312"/>
                    <a:pt x="166" y="310"/>
                  </a:cubicBezTo>
                  <a:cubicBezTo>
                    <a:pt x="166" y="308"/>
                    <a:pt x="180" y="308"/>
                    <a:pt x="184" y="308"/>
                  </a:cubicBezTo>
                  <a:close/>
                  <a:moveTo>
                    <a:pt x="176" y="318"/>
                  </a:moveTo>
                  <a:cubicBezTo>
                    <a:pt x="172" y="320"/>
                    <a:pt x="165" y="319"/>
                    <a:pt x="161" y="319"/>
                  </a:cubicBezTo>
                  <a:cubicBezTo>
                    <a:pt x="162" y="310"/>
                    <a:pt x="170" y="317"/>
                    <a:pt x="176" y="318"/>
                  </a:cubicBezTo>
                  <a:close/>
                  <a:moveTo>
                    <a:pt x="178" y="322"/>
                  </a:moveTo>
                  <a:cubicBezTo>
                    <a:pt x="177" y="332"/>
                    <a:pt x="164" y="325"/>
                    <a:pt x="160" y="322"/>
                  </a:cubicBezTo>
                  <a:cubicBezTo>
                    <a:pt x="165" y="321"/>
                    <a:pt x="172" y="322"/>
                    <a:pt x="178" y="322"/>
                  </a:cubicBezTo>
                  <a:close/>
                  <a:moveTo>
                    <a:pt x="171" y="331"/>
                  </a:moveTo>
                  <a:cubicBezTo>
                    <a:pt x="165" y="332"/>
                    <a:pt x="157" y="333"/>
                    <a:pt x="151" y="333"/>
                  </a:cubicBezTo>
                  <a:cubicBezTo>
                    <a:pt x="152" y="322"/>
                    <a:pt x="164" y="328"/>
                    <a:pt x="171" y="331"/>
                  </a:cubicBezTo>
                  <a:close/>
                  <a:moveTo>
                    <a:pt x="169" y="335"/>
                  </a:moveTo>
                  <a:cubicBezTo>
                    <a:pt x="168" y="344"/>
                    <a:pt x="154" y="339"/>
                    <a:pt x="148" y="337"/>
                  </a:cubicBezTo>
                  <a:cubicBezTo>
                    <a:pt x="154" y="335"/>
                    <a:pt x="162" y="335"/>
                    <a:pt x="169" y="335"/>
                  </a:cubicBezTo>
                  <a:close/>
                  <a:moveTo>
                    <a:pt x="156" y="343"/>
                  </a:moveTo>
                  <a:cubicBezTo>
                    <a:pt x="151" y="344"/>
                    <a:pt x="148" y="344"/>
                    <a:pt x="143" y="344"/>
                  </a:cubicBezTo>
                  <a:cubicBezTo>
                    <a:pt x="144" y="338"/>
                    <a:pt x="152" y="342"/>
                    <a:pt x="156" y="343"/>
                  </a:cubicBezTo>
                  <a:close/>
                  <a:moveTo>
                    <a:pt x="161" y="347"/>
                  </a:moveTo>
                  <a:cubicBezTo>
                    <a:pt x="160" y="357"/>
                    <a:pt x="146" y="350"/>
                    <a:pt x="140" y="348"/>
                  </a:cubicBezTo>
                  <a:cubicBezTo>
                    <a:pt x="145" y="346"/>
                    <a:pt x="154" y="346"/>
                    <a:pt x="161" y="347"/>
                  </a:cubicBezTo>
                  <a:close/>
                  <a:moveTo>
                    <a:pt x="154" y="356"/>
                  </a:moveTo>
                  <a:cubicBezTo>
                    <a:pt x="147" y="357"/>
                    <a:pt x="140" y="357"/>
                    <a:pt x="133" y="357"/>
                  </a:cubicBezTo>
                  <a:cubicBezTo>
                    <a:pt x="135" y="347"/>
                    <a:pt x="147" y="355"/>
                    <a:pt x="154" y="356"/>
                  </a:cubicBezTo>
                  <a:close/>
                  <a:moveTo>
                    <a:pt x="153" y="380"/>
                  </a:moveTo>
                  <a:cubicBezTo>
                    <a:pt x="150" y="381"/>
                    <a:pt x="146" y="381"/>
                    <a:pt x="143" y="380"/>
                  </a:cubicBezTo>
                  <a:cubicBezTo>
                    <a:pt x="145" y="379"/>
                    <a:pt x="150" y="380"/>
                    <a:pt x="153" y="380"/>
                  </a:cubicBezTo>
                  <a:close/>
                  <a:moveTo>
                    <a:pt x="142" y="365"/>
                  </a:moveTo>
                  <a:cubicBezTo>
                    <a:pt x="137" y="366"/>
                    <a:pt x="131" y="365"/>
                    <a:pt x="125" y="366"/>
                  </a:cubicBezTo>
                  <a:cubicBezTo>
                    <a:pt x="127" y="359"/>
                    <a:pt x="137" y="364"/>
                    <a:pt x="142" y="365"/>
                  </a:cubicBezTo>
                  <a:close/>
                  <a:moveTo>
                    <a:pt x="121" y="371"/>
                  </a:moveTo>
                  <a:cubicBezTo>
                    <a:pt x="125" y="370"/>
                    <a:pt x="133" y="375"/>
                    <a:pt x="138" y="374"/>
                  </a:cubicBezTo>
                  <a:cubicBezTo>
                    <a:pt x="136" y="375"/>
                    <a:pt x="130" y="375"/>
                    <a:pt x="126" y="375"/>
                  </a:cubicBezTo>
                  <a:cubicBezTo>
                    <a:pt x="124" y="375"/>
                    <a:pt x="117" y="376"/>
                    <a:pt x="122" y="378"/>
                  </a:cubicBezTo>
                  <a:cubicBezTo>
                    <a:pt x="126" y="379"/>
                    <a:pt x="134" y="378"/>
                    <a:pt x="138" y="380"/>
                  </a:cubicBezTo>
                  <a:cubicBezTo>
                    <a:pt x="131" y="382"/>
                    <a:pt x="122" y="380"/>
                    <a:pt x="115" y="380"/>
                  </a:cubicBezTo>
                  <a:cubicBezTo>
                    <a:pt x="117" y="378"/>
                    <a:pt x="118" y="371"/>
                    <a:pt x="121" y="371"/>
                  </a:cubicBezTo>
                  <a:close/>
                  <a:moveTo>
                    <a:pt x="73" y="361"/>
                  </a:moveTo>
                  <a:cubicBezTo>
                    <a:pt x="89" y="362"/>
                    <a:pt x="103" y="364"/>
                    <a:pt x="118" y="363"/>
                  </a:cubicBezTo>
                  <a:cubicBezTo>
                    <a:pt x="111" y="376"/>
                    <a:pt x="98" y="388"/>
                    <a:pt x="90" y="401"/>
                  </a:cubicBezTo>
                  <a:cubicBezTo>
                    <a:pt x="88" y="404"/>
                    <a:pt x="87" y="407"/>
                    <a:pt x="84" y="409"/>
                  </a:cubicBezTo>
                  <a:cubicBezTo>
                    <a:pt x="81" y="413"/>
                    <a:pt x="79" y="418"/>
                    <a:pt x="73" y="417"/>
                  </a:cubicBezTo>
                  <a:cubicBezTo>
                    <a:pt x="73" y="397"/>
                    <a:pt x="73" y="379"/>
                    <a:pt x="73" y="361"/>
                  </a:cubicBezTo>
                  <a:close/>
                  <a:moveTo>
                    <a:pt x="73" y="463"/>
                  </a:moveTo>
                  <a:cubicBezTo>
                    <a:pt x="73" y="458"/>
                    <a:pt x="72" y="451"/>
                    <a:pt x="72" y="446"/>
                  </a:cubicBezTo>
                  <a:cubicBezTo>
                    <a:pt x="72" y="444"/>
                    <a:pt x="72" y="435"/>
                    <a:pt x="73" y="433"/>
                  </a:cubicBezTo>
                  <a:cubicBezTo>
                    <a:pt x="75" y="431"/>
                    <a:pt x="81" y="433"/>
                    <a:pt x="83" y="432"/>
                  </a:cubicBezTo>
                  <a:cubicBezTo>
                    <a:pt x="87" y="432"/>
                    <a:pt x="91" y="431"/>
                    <a:pt x="95" y="432"/>
                  </a:cubicBezTo>
                  <a:cubicBezTo>
                    <a:pt x="88" y="443"/>
                    <a:pt x="81" y="453"/>
                    <a:pt x="73" y="463"/>
                  </a:cubicBezTo>
                  <a:close/>
                  <a:moveTo>
                    <a:pt x="84" y="418"/>
                  </a:moveTo>
                  <a:cubicBezTo>
                    <a:pt x="85" y="416"/>
                    <a:pt x="88" y="410"/>
                    <a:pt x="91" y="409"/>
                  </a:cubicBezTo>
                  <a:cubicBezTo>
                    <a:pt x="96" y="408"/>
                    <a:pt x="106" y="412"/>
                    <a:pt x="112" y="412"/>
                  </a:cubicBezTo>
                  <a:cubicBezTo>
                    <a:pt x="108" y="419"/>
                    <a:pt x="93" y="420"/>
                    <a:pt x="84" y="418"/>
                  </a:cubicBezTo>
                  <a:close/>
                  <a:moveTo>
                    <a:pt x="93" y="407"/>
                  </a:moveTo>
                  <a:cubicBezTo>
                    <a:pt x="100" y="400"/>
                    <a:pt x="104" y="390"/>
                    <a:pt x="111" y="384"/>
                  </a:cubicBezTo>
                  <a:cubicBezTo>
                    <a:pt x="112" y="384"/>
                    <a:pt x="112" y="384"/>
                    <a:pt x="112" y="384"/>
                  </a:cubicBezTo>
                  <a:cubicBezTo>
                    <a:pt x="118" y="384"/>
                    <a:pt x="126" y="386"/>
                    <a:pt x="133" y="386"/>
                  </a:cubicBezTo>
                  <a:cubicBezTo>
                    <a:pt x="131" y="396"/>
                    <a:pt x="114" y="389"/>
                    <a:pt x="107" y="392"/>
                  </a:cubicBezTo>
                  <a:cubicBezTo>
                    <a:pt x="109" y="397"/>
                    <a:pt x="119" y="394"/>
                    <a:pt x="123" y="397"/>
                  </a:cubicBezTo>
                  <a:cubicBezTo>
                    <a:pt x="119" y="398"/>
                    <a:pt x="114" y="398"/>
                    <a:pt x="109" y="398"/>
                  </a:cubicBezTo>
                  <a:cubicBezTo>
                    <a:pt x="107" y="398"/>
                    <a:pt x="101" y="398"/>
                    <a:pt x="100" y="400"/>
                  </a:cubicBezTo>
                  <a:cubicBezTo>
                    <a:pt x="100" y="402"/>
                    <a:pt x="107" y="403"/>
                    <a:pt x="110" y="404"/>
                  </a:cubicBezTo>
                  <a:cubicBezTo>
                    <a:pt x="113" y="404"/>
                    <a:pt x="115" y="404"/>
                    <a:pt x="118" y="404"/>
                  </a:cubicBezTo>
                  <a:cubicBezTo>
                    <a:pt x="116" y="412"/>
                    <a:pt x="100" y="408"/>
                    <a:pt x="93" y="407"/>
                  </a:cubicBezTo>
                  <a:close/>
                  <a:moveTo>
                    <a:pt x="151" y="399"/>
                  </a:moveTo>
                  <a:cubicBezTo>
                    <a:pt x="144" y="399"/>
                    <a:pt x="135" y="399"/>
                    <a:pt x="129" y="397"/>
                  </a:cubicBezTo>
                  <a:cubicBezTo>
                    <a:pt x="136" y="397"/>
                    <a:pt x="144" y="399"/>
                    <a:pt x="151" y="399"/>
                  </a:cubicBezTo>
                  <a:close/>
                  <a:moveTo>
                    <a:pt x="123" y="427"/>
                  </a:moveTo>
                  <a:cubicBezTo>
                    <a:pt x="124" y="427"/>
                    <a:pt x="128" y="427"/>
                    <a:pt x="129" y="427"/>
                  </a:cubicBezTo>
                  <a:cubicBezTo>
                    <a:pt x="127" y="428"/>
                    <a:pt x="125" y="427"/>
                    <a:pt x="123" y="427"/>
                  </a:cubicBezTo>
                  <a:close/>
                  <a:moveTo>
                    <a:pt x="131" y="420"/>
                  </a:moveTo>
                  <a:cubicBezTo>
                    <a:pt x="129" y="419"/>
                    <a:pt x="127" y="422"/>
                    <a:pt x="126" y="419"/>
                  </a:cubicBezTo>
                  <a:cubicBezTo>
                    <a:pt x="128" y="420"/>
                    <a:pt x="130" y="419"/>
                    <a:pt x="131" y="419"/>
                  </a:cubicBezTo>
                  <a:cubicBezTo>
                    <a:pt x="132" y="420"/>
                    <a:pt x="131" y="420"/>
                    <a:pt x="131" y="420"/>
                  </a:cubicBezTo>
                  <a:close/>
                  <a:moveTo>
                    <a:pt x="139" y="420"/>
                  </a:moveTo>
                  <a:cubicBezTo>
                    <a:pt x="145" y="419"/>
                    <a:pt x="153" y="419"/>
                    <a:pt x="160" y="419"/>
                  </a:cubicBezTo>
                  <a:cubicBezTo>
                    <a:pt x="154" y="421"/>
                    <a:pt x="146" y="420"/>
                    <a:pt x="139" y="420"/>
                  </a:cubicBezTo>
                  <a:close/>
                  <a:moveTo>
                    <a:pt x="170" y="419"/>
                  </a:moveTo>
                  <a:cubicBezTo>
                    <a:pt x="173" y="419"/>
                    <a:pt x="176" y="419"/>
                    <a:pt x="179" y="419"/>
                  </a:cubicBezTo>
                  <a:cubicBezTo>
                    <a:pt x="176" y="420"/>
                    <a:pt x="172" y="420"/>
                    <a:pt x="170" y="419"/>
                  </a:cubicBezTo>
                  <a:close/>
                  <a:moveTo>
                    <a:pt x="138" y="417"/>
                  </a:moveTo>
                  <a:cubicBezTo>
                    <a:pt x="129" y="417"/>
                    <a:pt x="119" y="419"/>
                    <a:pt x="114" y="415"/>
                  </a:cubicBezTo>
                  <a:cubicBezTo>
                    <a:pt x="114" y="412"/>
                    <a:pt x="116" y="411"/>
                    <a:pt x="117" y="411"/>
                  </a:cubicBezTo>
                  <a:cubicBezTo>
                    <a:pt x="138" y="412"/>
                    <a:pt x="165" y="414"/>
                    <a:pt x="185" y="416"/>
                  </a:cubicBezTo>
                  <a:cubicBezTo>
                    <a:pt x="171" y="417"/>
                    <a:pt x="154" y="417"/>
                    <a:pt x="138" y="417"/>
                  </a:cubicBezTo>
                  <a:close/>
                  <a:moveTo>
                    <a:pt x="230" y="422"/>
                  </a:moveTo>
                  <a:cubicBezTo>
                    <a:pt x="217" y="423"/>
                    <a:pt x="203" y="419"/>
                    <a:pt x="191" y="419"/>
                  </a:cubicBezTo>
                  <a:cubicBezTo>
                    <a:pt x="199" y="417"/>
                    <a:pt x="211" y="421"/>
                    <a:pt x="218" y="417"/>
                  </a:cubicBezTo>
                  <a:cubicBezTo>
                    <a:pt x="210" y="413"/>
                    <a:pt x="200" y="413"/>
                    <a:pt x="191" y="413"/>
                  </a:cubicBezTo>
                  <a:cubicBezTo>
                    <a:pt x="168" y="413"/>
                    <a:pt x="143" y="410"/>
                    <a:pt x="119" y="409"/>
                  </a:cubicBezTo>
                  <a:cubicBezTo>
                    <a:pt x="120" y="406"/>
                    <a:pt x="122" y="404"/>
                    <a:pt x="127" y="404"/>
                  </a:cubicBezTo>
                  <a:cubicBezTo>
                    <a:pt x="155" y="405"/>
                    <a:pt x="187" y="406"/>
                    <a:pt x="213" y="409"/>
                  </a:cubicBezTo>
                  <a:cubicBezTo>
                    <a:pt x="198" y="410"/>
                    <a:pt x="179" y="408"/>
                    <a:pt x="166" y="409"/>
                  </a:cubicBezTo>
                  <a:cubicBezTo>
                    <a:pt x="183" y="411"/>
                    <a:pt x="207" y="413"/>
                    <a:pt x="230" y="413"/>
                  </a:cubicBezTo>
                  <a:cubicBezTo>
                    <a:pt x="230" y="413"/>
                    <a:pt x="237" y="414"/>
                    <a:pt x="237" y="412"/>
                  </a:cubicBezTo>
                  <a:cubicBezTo>
                    <a:pt x="237" y="409"/>
                    <a:pt x="227" y="409"/>
                    <a:pt x="225" y="408"/>
                  </a:cubicBezTo>
                  <a:cubicBezTo>
                    <a:pt x="218" y="407"/>
                    <a:pt x="209" y="406"/>
                    <a:pt x="202" y="405"/>
                  </a:cubicBezTo>
                  <a:cubicBezTo>
                    <a:pt x="175" y="404"/>
                    <a:pt x="149" y="403"/>
                    <a:pt x="126" y="401"/>
                  </a:cubicBezTo>
                  <a:cubicBezTo>
                    <a:pt x="145" y="400"/>
                    <a:pt x="166" y="401"/>
                    <a:pt x="188" y="402"/>
                  </a:cubicBezTo>
                  <a:cubicBezTo>
                    <a:pt x="203" y="403"/>
                    <a:pt x="218" y="405"/>
                    <a:pt x="233" y="404"/>
                  </a:cubicBezTo>
                  <a:cubicBezTo>
                    <a:pt x="230" y="401"/>
                    <a:pt x="224" y="401"/>
                    <a:pt x="219" y="401"/>
                  </a:cubicBezTo>
                  <a:cubicBezTo>
                    <a:pt x="194" y="399"/>
                    <a:pt x="164" y="398"/>
                    <a:pt x="139" y="395"/>
                  </a:cubicBezTo>
                  <a:cubicBezTo>
                    <a:pt x="138" y="395"/>
                    <a:pt x="132" y="395"/>
                    <a:pt x="132" y="393"/>
                  </a:cubicBezTo>
                  <a:cubicBezTo>
                    <a:pt x="131" y="391"/>
                    <a:pt x="137" y="392"/>
                    <a:pt x="139" y="392"/>
                  </a:cubicBezTo>
                  <a:cubicBezTo>
                    <a:pt x="139" y="390"/>
                    <a:pt x="135" y="392"/>
                    <a:pt x="134" y="391"/>
                  </a:cubicBezTo>
                  <a:cubicBezTo>
                    <a:pt x="134" y="391"/>
                    <a:pt x="136" y="387"/>
                    <a:pt x="137" y="386"/>
                  </a:cubicBezTo>
                  <a:cubicBezTo>
                    <a:pt x="141" y="385"/>
                    <a:pt x="150" y="387"/>
                    <a:pt x="155" y="387"/>
                  </a:cubicBezTo>
                  <a:cubicBezTo>
                    <a:pt x="170" y="388"/>
                    <a:pt x="188" y="388"/>
                    <a:pt x="202" y="390"/>
                  </a:cubicBezTo>
                  <a:cubicBezTo>
                    <a:pt x="179" y="392"/>
                    <a:pt x="161" y="391"/>
                    <a:pt x="139" y="391"/>
                  </a:cubicBezTo>
                  <a:cubicBezTo>
                    <a:pt x="165" y="394"/>
                    <a:pt x="192" y="392"/>
                    <a:pt x="219" y="393"/>
                  </a:cubicBezTo>
                  <a:cubicBezTo>
                    <a:pt x="224" y="393"/>
                    <a:pt x="235" y="393"/>
                    <a:pt x="241" y="393"/>
                  </a:cubicBezTo>
                  <a:cubicBezTo>
                    <a:pt x="243" y="393"/>
                    <a:pt x="246" y="393"/>
                    <a:pt x="247" y="392"/>
                  </a:cubicBezTo>
                  <a:cubicBezTo>
                    <a:pt x="247" y="390"/>
                    <a:pt x="241" y="390"/>
                    <a:pt x="242" y="390"/>
                  </a:cubicBezTo>
                  <a:cubicBezTo>
                    <a:pt x="209" y="388"/>
                    <a:pt x="173" y="386"/>
                    <a:pt x="141" y="383"/>
                  </a:cubicBezTo>
                  <a:cubicBezTo>
                    <a:pt x="152" y="381"/>
                    <a:pt x="163" y="383"/>
                    <a:pt x="176" y="383"/>
                  </a:cubicBezTo>
                  <a:cubicBezTo>
                    <a:pt x="202" y="382"/>
                    <a:pt x="230" y="385"/>
                    <a:pt x="254" y="387"/>
                  </a:cubicBezTo>
                  <a:cubicBezTo>
                    <a:pt x="251" y="395"/>
                    <a:pt x="246" y="402"/>
                    <a:pt x="241" y="409"/>
                  </a:cubicBezTo>
                  <a:cubicBezTo>
                    <a:pt x="238" y="414"/>
                    <a:pt x="235" y="421"/>
                    <a:pt x="230" y="422"/>
                  </a:cubicBezTo>
                  <a:close/>
                  <a:moveTo>
                    <a:pt x="239" y="420"/>
                  </a:moveTo>
                  <a:cubicBezTo>
                    <a:pt x="245" y="407"/>
                    <a:pt x="252" y="395"/>
                    <a:pt x="261" y="385"/>
                  </a:cubicBezTo>
                  <a:cubicBezTo>
                    <a:pt x="261" y="385"/>
                    <a:pt x="261" y="385"/>
                    <a:pt x="261" y="385"/>
                  </a:cubicBezTo>
                  <a:cubicBezTo>
                    <a:pt x="261" y="385"/>
                    <a:pt x="261" y="385"/>
                    <a:pt x="261" y="385"/>
                  </a:cubicBezTo>
                  <a:cubicBezTo>
                    <a:pt x="258" y="391"/>
                    <a:pt x="255" y="399"/>
                    <a:pt x="252" y="405"/>
                  </a:cubicBezTo>
                  <a:cubicBezTo>
                    <a:pt x="249" y="411"/>
                    <a:pt x="246" y="420"/>
                    <a:pt x="239" y="420"/>
                  </a:cubicBezTo>
                  <a:close/>
                  <a:moveTo>
                    <a:pt x="255" y="424"/>
                  </a:moveTo>
                  <a:cubicBezTo>
                    <a:pt x="262" y="409"/>
                    <a:pt x="270" y="395"/>
                    <a:pt x="277" y="380"/>
                  </a:cubicBezTo>
                  <a:cubicBezTo>
                    <a:pt x="281" y="393"/>
                    <a:pt x="273" y="405"/>
                    <a:pt x="268" y="414"/>
                  </a:cubicBezTo>
                  <a:cubicBezTo>
                    <a:pt x="265" y="419"/>
                    <a:pt x="262" y="427"/>
                    <a:pt x="255" y="424"/>
                  </a:cubicBezTo>
                  <a:close/>
                  <a:moveTo>
                    <a:pt x="279" y="426"/>
                  </a:moveTo>
                  <a:cubicBezTo>
                    <a:pt x="276" y="428"/>
                    <a:pt x="268" y="424"/>
                    <a:pt x="265" y="424"/>
                  </a:cubicBezTo>
                  <a:cubicBezTo>
                    <a:pt x="269" y="417"/>
                    <a:pt x="273" y="409"/>
                    <a:pt x="278" y="402"/>
                  </a:cubicBezTo>
                  <a:cubicBezTo>
                    <a:pt x="277" y="406"/>
                    <a:pt x="281" y="423"/>
                    <a:pt x="279" y="426"/>
                  </a:cubicBezTo>
                  <a:close/>
                  <a:moveTo>
                    <a:pt x="280" y="353"/>
                  </a:moveTo>
                  <a:cubicBezTo>
                    <a:pt x="279" y="351"/>
                    <a:pt x="281" y="350"/>
                    <a:pt x="282" y="349"/>
                  </a:cubicBezTo>
                  <a:cubicBezTo>
                    <a:pt x="282" y="351"/>
                    <a:pt x="281" y="352"/>
                    <a:pt x="280" y="353"/>
                  </a:cubicBezTo>
                  <a:close/>
                  <a:moveTo>
                    <a:pt x="281" y="386"/>
                  </a:moveTo>
                  <a:cubicBezTo>
                    <a:pt x="279" y="376"/>
                    <a:pt x="279" y="358"/>
                    <a:pt x="293" y="362"/>
                  </a:cubicBezTo>
                  <a:cubicBezTo>
                    <a:pt x="289" y="370"/>
                    <a:pt x="286" y="379"/>
                    <a:pt x="281" y="386"/>
                  </a:cubicBezTo>
                  <a:close/>
                  <a:moveTo>
                    <a:pt x="289" y="358"/>
                  </a:moveTo>
                  <a:cubicBezTo>
                    <a:pt x="294" y="353"/>
                    <a:pt x="295" y="343"/>
                    <a:pt x="303" y="342"/>
                  </a:cubicBezTo>
                  <a:cubicBezTo>
                    <a:pt x="300" y="348"/>
                    <a:pt x="300" y="361"/>
                    <a:pt x="289" y="358"/>
                  </a:cubicBezTo>
                  <a:close/>
                </a:path>
              </a:pathLst>
            </a:custGeom>
            <a:solidFill>
              <a:schemeClr val="tx1">
                <a:lumMod val="65000"/>
                <a:lumOff val="35000"/>
              </a:schemeClr>
            </a:solidFill>
            <a:ln>
              <a:noFill/>
            </a:ln>
          </p:spPr>
          <p:txBody>
            <a:bodyPr vert="horz" wrap="square" lIns="128580" tIns="64290" rIns="128580" bIns="64290" numCol="1" anchor="t" anchorCtr="0" compatLnSpc="1"/>
            <a:lstStyle/>
            <a:p>
              <a:endParaRPr lang="zh-CN" altLang="en-US"/>
            </a:p>
          </p:txBody>
        </p:sp>
      </p:grpSp>
      <p:grpSp>
        <p:nvGrpSpPr>
          <p:cNvPr id="54" name="组合 53"/>
          <p:cNvGrpSpPr/>
          <p:nvPr/>
        </p:nvGrpSpPr>
        <p:grpSpPr>
          <a:xfrm>
            <a:off x="2682915" y="4124678"/>
            <a:ext cx="1355695" cy="873837"/>
            <a:chOff x="1613958" y="2225645"/>
            <a:chExt cx="3206347" cy="2066706"/>
          </a:xfrm>
        </p:grpSpPr>
        <p:sp>
          <p:nvSpPr>
            <p:cNvPr id="55" name="Freeform 14"/>
            <p:cNvSpPr>
              <a:spLocks noEditPoints="1"/>
            </p:cNvSpPr>
            <p:nvPr/>
          </p:nvSpPr>
          <p:spPr bwMode="auto">
            <a:xfrm>
              <a:off x="1613958" y="2284694"/>
              <a:ext cx="1606126" cy="1948608"/>
            </a:xfrm>
            <a:custGeom>
              <a:avLst/>
              <a:gdLst>
                <a:gd name="T0" fmla="*/ 195 w 345"/>
                <a:gd name="T1" fmla="*/ 44 h 418"/>
                <a:gd name="T2" fmla="*/ 94 w 345"/>
                <a:gd name="T3" fmla="*/ 54 h 418"/>
                <a:gd name="T4" fmla="*/ 33 w 345"/>
                <a:gd name="T5" fmla="*/ 57 h 418"/>
                <a:gd name="T6" fmla="*/ 57 w 345"/>
                <a:gd name="T7" fmla="*/ 352 h 418"/>
                <a:gd name="T8" fmla="*/ 133 w 345"/>
                <a:gd name="T9" fmla="*/ 392 h 418"/>
                <a:gd name="T10" fmla="*/ 289 w 345"/>
                <a:gd name="T11" fmla="*/ 398 h 418"/>
                <a:gd name="T12" fmla="*/ 286 w 345"/>
                <a:gd name="T13" fmla="*/ 296 h 418"/>
                <a:gd name="T14" fmla="*/ 53 w 345"/>
                <a:gd name="T15" fmla="*/ 190 h 418"/>
                <a:gd name="T16" fmla="*/ 216 w 345"/>
                <a:gd name="T17" fmla="*/ 203 h 418"/>
                <a:gd name="T18" fmla="*/ 205 w 345"/>
                <a:gd name="T19" fmla="*/ 354 h 418"/>
                <a:gd name="T20" fmla="*/ 251 w 345"/>
                <a:gd name="T21" fmla="*/ 329 h 418"/>
                <a:gd name="T22" fmla="*/ 268 w 345"/>
                <a:gd name="T23" fmla="*/ 325 h 418"/>
                <a:gd name="T24" fmla="*/ 208 w 345"/>
                <a:gd name="T25" fmla="*/ 89 h 418"/>
                <a:gd name="T26" fmla="*/ 205 w 345"/>
                <a:gd name="T27" fmla="*/ 159 h 418"/>
                <a:gd name="T28" fmla="*/ 239 w 345"/>
                <a:gd name="T29" fmla="*/ 143 h 418"/>
                <a:gd name="T30" fmla="*/ 204 w 345"/>
                <a:gd name="T31" fmla="*/ 134 h 418"/>
                <a:gd name="T32" fmla="*/ 258 w 345"/>
                <a:gd name="T33" fmla="*/ 249 h 418"/>
                <a:gd name="T34" fmla="*/ 202 w 345"/>
                <a:gd name="T35" fmla="*/ 271 h 418"/>
                <a:gd name="T36" fmla="*/ 210 w 345"/>
                <a:gd name="T37" fmla="*/ 317 h 418"/>
                <a:gd name="T38" fmla="*/ 252 w 345"/>
                <a:gd name="T39" fmla="*/ 289 h 418"/>
                <a:gd name="T40" fmla="*/ 213 w 345"/>
                <a:gd name="T41" fmla="*/ 216 h 418"/>
                <a:gd name="T42" fmla="*/ 278 w 345"/>
                <a:gd name="T43" fmla="*/ 171 h 418"/>
                <a:gd name="T44" fmla="*/ 265 w 345"/>
                <a:gd name="T45" fmla="*/ 123 h 418"/>
                <a:gd name="T46" fmla="*/ 226 w 345"/>
                <a:gd name="T47" fmla="*/ 67 h 418"/>
                <a:gd name="T48" fmla="*/ 203 w 345"/>
                <a:gd name="T49" fmla="*/ 113 h 418"/>
                <a:gd name="T50" fmla="*/ 201 w 345"/>
                <a:gd name="T51" fmla="*/ 229 h 418"/>
                <a:gd name="T52" fmla="*/ 196 w 345"/>
                <a:gd name="T53" fmla="*/ 101 h 418"/>
                <a:gd name="T54" fmla="*/ 164 w 345"/>
                <a:gd name="T55" fmla="*/ 363 h 418"/>
                <a:gd name="T56" fmla="*/ 142 w 345"/>
                <a:gd name="T57" fmla="*/ 135 h 418"/>
                <a:gd name="T58" fmla="*/ 143 w 345"/>
                <a:gd name="T59" fmla="*/ 355 h 418"/>
                <a:gd name="T60" fmla="*/ 166 w 345"/>
                <a:gd name="T61" fmla="*/ 59 h 418"/>
                <a:gd name="T62" fmla="*/ 159 w 345"/>
                <a:gd name="T63" fmla="*/ 46 h 418"/>
                <a:gd name="T64" fmla="*/ 190 w 345"/>
                <a:gd name="T65" fmla="*/ 83 h 418"/>
                <a:gd name="T66" fmla="*/ 138 w 345"/>
                <a:gd name="T67" fmla="*/ 203 h 418"/>
                <a:gd name="T68" fmla="*/ 138 w 345"/>
                <a:gd name="T69" fmla="*/ 53 h 418"/>
                <a:gd name="T70" fmla="*/ 135 w 345"/>
                <a:gd name="T71" fmla="*/ 76 h 418"/>
                <a:gd name="T72" fmla="*/ 135 w 345"/>
                <a:gd name="T73" fmla="*/ 203 h 418"/>
                <a:gd name="T74" fmla="*/ 123 w 345"/>
                <a:gd name="T75" fmla="*/ 328 h 418"/>
                <a:gd name="T76" fmla="*/ 91 w 345"/>
                <a:gd name="T77" fmla="*/ 106 h 418"/>
                <a:gd name="T78" fmla="*/ 67 w 345"/>
                <a:gd name="T79" fmla="*/ 181 h 418"/>
                <a:gd name="T80" fmla="*/ 65 w 345"/>
                <a:gd name="T81" fmla="*/ 212 h 418"/>
                <a:gd name="T82" fmla="*/ 65 w 345"/>
                <a:gd name="T83" fmla="*/ 205 h 418"/>
                <a:gd name="T84" fmla="*/ 64 w 345"/>
                <a:gd name="T85" fmla="*/ 281 h 418"/>
                <a:gd name="T86" fmla="*/ 72 w 345"/>
                <a:gd name="T87" fmla="*/ 240 h 418"/>
                <a:gd name="T88" fmla="*/ 129 w 345"/>
                <a:gd name="T89" fmla="*/ 164 h 418"/>
                <a:gd name="T90" fmla="*/ 90 w 345"/>
                <a:gd name="T91" fmla="*/ 134 h 418"/>
                <a:gd name="T92" fmla="*/ 64 w 345"/>
                <a:gd name="T93" fmla="*/ 301 h 418"/>
                <a:gd name="T94" fmla="*/ 92 w 345"/>
                <a:gd name="T95" fmla="*/ 331 h 418"/>
                <a:gd name="T96" fmla="*/ 93 w 345"/>
                <a:gd name="T97" fmla="*/ 96 h 418"/>
                <a:gd name="T98" fmla="*/ 55 w 345"/>
                <a:gd name="T99" fmla="*/ 56 h 418"/>
                <a:gd name="T100" fmla="*/ 74 w 345"/>
                <a:gd name="T101" fmla="*/ 359 h 418"/>
                <a:gd name="T102" fmla="*/ 126 w 345"/>
                <a:gd name="T103" fmla="*/ 353 h 418"/>
                <a:gd name="T104" fmla="*/ 116 w 345"/>
                <a:gd name="T105" fmla="*/ 376 h 418"/>
                <a:gd name="T106" fmla="*/ 139 w 345"/>
                <a:gd name="T107" fmla="*/ 310 h 418"/>
                <a:gd name="T108" fmla="*/ 163 w 345"/>
                <a:gd name="T109" fmla="*/ 382 h 418"/>
                <a:gd name="T110" fmla="*/ 197 w 345"/>
                <a:gd name="T111" fmla="*/ 110 h 418"/>
                <a:gd name="T112" fmla="*/ 280 w 345"/>
                <a:gd name="T113" fmla="*/ 275 h 418"/>
                <a:gd name="T114" fmla="*/ 269 w 345"/>
                <a:gd name="T115" fmla="*/ 11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 h="418">
                  <a:moveTo>
                    <a:pt x="342" y="57"/>
                  </a:moveTo>
                  <a:cubicBezTo>
                    <a:pt x="322" y="58"/>
                    <a:pt x="299" y="59"/>
                    <a:pt x="277" y="57"/>
                  </a:cubicBezTo>
                  <a:cubicBezTo>
                    <a:pt x="275" y="51"/>
                    <a:pt x="274" y="41"/>
                    <a:pt x="274" y="33"/>
                  </a:cubicBezTo>
                  <a:cubicBezTo>
                    <a:pt x="274" y="31"/>
                    <a:pt x="274" y="26"/>
                    <a:pt x="271" y="27"/>
                  </a:cubicBezTo>
                  <a:cubicBezTo>
                    <a:pt x="267" y="28"/>
                    <a:pt x="271" y="35"/>
                    <a:pt x="271" y="36"/>
                  </a:cubicBezTo>
                  <a:cubicBezTo>
                    <a:pt x="272" y="39"/>
                    <a:pt x="272" y="47"/>
                    <a:pt x="273" y="51"/>
                  </a:cubicBezTo>
                  <a:cubicBezTo>
                    <a:pt x="273" y="53"/>
                    <a:pt x="274" y="56"/>
                    <a:pt x="273" y="57"/>
                  </a:cubicBezTo>
                  <a:cubicBezTo>
                    <a:pt x="271" y="59"/>
                    <a:pt x="263" y="57"/>
                    <a:pt x="261" y="56"/>
                  </a:cubicBezTo>
                  <a:cubicBezTo>
                    <a:pt x="244" y="54"/>
                    <a:pt x="221" y="53"/>
                    <a:pt x="206" y="48"/>
                  </a:cubicBezTo>
                  <a:cubicBezTo>
                    <a:pt x="204" y="47"/>
                    <a:pt x="200" y="45"/>
                    <a:pt x="200" y="43"/>
                  </a:cubicBezTo>
                  <a:cubicBezTo>
                    <a:pt x="200" y="41"/>
                    <a:pt x="204" y="36"/>
                    <a:pt x="201" y="33"/>
                  </a:cubicBezTo>
                  <a:cubicBezTo>
                    <a:pt x="197" y="29"/>
                    <a:pt x="194" y="42"/>
                    <a:pt x="195" y="44"/>
                  </a:cubicBezTo>
                  <a:cubicBezTo>
                    <a:pt x="184" y="48"/>
                    <a:pt x="175" y="41"/>
                    <a:pt x="163" y="41"/>
                  </a:cubicBezTo>
                  <a:cubicBezTo>
                    <a:pt x="160" y="41"/>
                    <a:pt x="157" y="41"/>
                    <a:pt x="155" y="42"/>
                  </a:cubicBezTo>
                  <a:cubicBezTo>
                    <a:pt x="152" y="42"/>
                    <a:pt x="146" y="45"/>
                    <a:pt x="144" y="44"/>
                  </a:cubicBezTo>
                  <a:cubicBezTo>
                    <a:pt x="140" y="43"/>
                    <a:pt x="145" y="32"/>
                    <a:pt x="138" y="34"/>
                  </a:cubicBezTo>
                  <a:cubicBezTo>
                    <a:pt x="134" y="35"/>
                    <a:pt x="139" y="41"/>
                    <a:pt x="138" y="43"/>
                  </a:cubicBezTo>
                  <a:cubicBezTo>
                    <a:pt x="138" y="44"/>
                    <a:pt x="132" y="47"/>
                    <a:pt x="130" y="47"/>
                  </a:cubicBezTo>
                  <a:cubicBezTo>
                    <a:pt x="123" y="49"/>
                    <a:pt x="119" y="50"/>
                    <a:pt x="114" y="53"/>
                  </a:cubicBezTo>
                  <a:cubicBezTo>
                    <a:pt x="114" y="53"/>
                    <a:pt x="110" y="56"/>
                    <a:pt x="109" y="54"/>
                  </a:cubicBezTo>
                  <a:cubicBezTo>
                    <a:pt x="107" y="51"/>
                    <a:pt x="116" y="50"/>
                    <a:pt x="116" y="47"/>
                  </a:cubicBezTo>
                  <a:cubicBezTo>
                    <a:pt x="115" y="43"/>
                    <a:pt x="108" y="48"/>
                    <a:pt x="107" y="49"/>
                  </a:cubicBezTo>
                  <a:cubicBezTo>
                    <a:pt x="106" y="50"/>
                    <a:pt x="105" y="54"/>
                    <a:pt x="104" y="54"/>
                  </a:cubicBezTo>
                  <a:cubicBezTo>
                    <a:pt x="101" y="55"/>
                    <a:pt x="97" y="54"/>
                    <a:pt x="94" y="54"/>
                  </a:cubicBezTo>
                  <a:cubicBezTo>
                    <a:pt x="83" y="55"/>
                    <a:pt x="66" y="55"/>
                    <a:pt x="54" y="54"/>
                  </a:cubicBezTo>
                  <a:cubicBezTo>
                    <a:pt x="54" y="42"/>
                    <a:pt x="54" y="25"/>
                    <a:pt x="53" y="13"/>
                  </a:cubicBezTo>
                  <a:cubicBezTo>
                    <a:pt x="53" y="10"/>
                    <a:pt x="52" y="0"/>
                    <a:pt x="49" y="1"/>
                  </a:cubicBezTo>
                  <a:cubicBezTo>
                    <a:pt x="46" y="1"/>
                    <a:pt x="44" y="17"/>
                    <a:pt x="50" y="13"/>
                  </a:cubicBezTo>
                  <a:cubicBezTo>
                    <a:pt x="51" y="22"/>
                    <a:pt x="53" y="33"/>
                    <a:pt x="52" y="41"/>
                  </a:cubicBezTo>
                  <a:cubicBezTo>
                    <a:pt x="52" y="43"/>
                    <a:pt x="53" y="52"/>
                    <a:pt x="52" y="53"/>
                  </a:cubicBezTo>
                  <a:cubicBezTo>
                    <a:pt x="50" y="55"/>
                    <a:pt x="37" y="54"/>
                    <a:pt x="33" y="54"/>
                  </a:cubicBezTo>
                  <a:cubicBezTo>
                    <a:pt x="25" y="54"/>
                    <a:pt x="11" y="52"/>
                    <a:pt x="4" y="55"/>
                  </a:cubicBezTo>
                  <a:cubicBezTo>
                    <a:pt x="0" y="56"/>
                    <a:pt x="2" y="59"/>
                    <a:pt x="2" y="60"/>
                  </a:cubicBezTo>
                  <a:cubicBezTo>
                    <a:pt x="5" y="61"/>
                    <a:pt x="8" y="62"/>
                    <a:pt x="11" y="62"/>
                  </a:cubicBezTo>
                  <a:cubicBezTo>
                    <a:pt x="12" y="62"/>
                    <a:pt x="13" y="61"/>
                    <a:pt x="14" y="60"/>
                  </a:cubicBezTo>
                  <a:cubicBezTo>
                    <a:pt x="21" y="59"/>
                    <a:pt x="32" y="65"/>
                    <a:pt x="33" y="57"/>
                  </a:cubicBezTo>
                  <a:cubicBezTo>
                    <a:pt x="39" y="56"/>
                    <a:pt x="45" y="56"/>
                    <a:pt x="52" y="57"/>
                  </a:cubicBezTo>
                  <a:cubicBezTo>
                    <a:pt x="52" y="77"/>
                    <a:pt x="53" y="96"/>
                    <a:pt x="53" y="116"/>
                  </a:cubicBezTo>
                  <a:cubicBezTo>
                    <a:pt x="53" y="123"/>
                    <a:pt x="53" y="130"/>
                    <a:pt x="53" y="137"/>
                  </a:cubicBezTo>
                  <a:cubicBezTo>
                    <a:pt x="52" y="149"/>
                    <a:pt x="47" y="164"/>
                    <a:pt x="47" y="178"/>
                  </a:cubicBezTo>
                  <a:cubicBezTo>
                    <a:pt x="47" y="184"/>
                    <a:pt x="49" y="198"/>
                    <a:pt x="51" y="201"/>
                  </a:cubicBezTo>
                  <a:cubicBezTo>
                    <a:pt x="52" y="202"/>
                    <a:pt x="53" y="202"/>
                    <a:pt x="54" y="203"/>
                  </a:cubicBezTo>
                  <a:cubicBezTo>
                    <a:pt x="54" y="204"/>
                    <a:pt x="54" y="206"/>
                    <a:pt x="54" y="207"/>
                  </a:cubicBezTo>
                  <a:cubicBezTo>
                    <a:pt x="53" y="221"/>
                    <a:pt x="56" y="236"/>
                    <a:pt x="54" y="250"/>
                  </a:cubicBezTo>
                  <a:cubicBezTo>
                    <a:pt x="53" y="250"/>
                    <a:pt x="52" y="246"/>
                    <a:pt x="52" y="247"/>
                  </a:cubicBezTo>
                  <a:cubicBezTo>
                    <a:pt x="56" y="260"/>
                    <a:pt x="52" y="276"/>
                    <a:pt x="54" y="290"/>
                  </a:cubicBezTo>
                  <a:cubicBezTo>
                    <a:pt x="54" y="294"/>
                    <a:pt x="56" y="297"/>
                    <a:pt x="57" y="300"/>
                  </a:cubicBezTo>
                  <a:cubicBezTo>
                    <a:pt x="59" y="317"/>
                    <a:pt x="57" y="336"/>
                    <a:pt x="57" y="352"/>
                  </a:cubicBezTo>
                  <a:cubicBezTo>
                    <a:pt x="58" y="357"/>
                    <a:pt x="59" y="370"/>
                    <a:pt x="57" y="374"/>
                  </a:cubicBezTo>
                  <a:cubicBezTo>
                    <a:pt x="56" y="375"/>
                    <a:pt x="47" y="377"/>
                    <a:pt x="44" y="377"/>
                  </a:cubicBezTo>
                  <a:cubicBezTo>
                    <a:pt x="37" y="378"/>
                    <a:pt x="31" y="378"/>
                    <a:pt x="24" y="378"/>
                  </a:cubicBezTo>
                  <a:cubicBezTo>
                    <a:pt x="16" y="377"/>
                    <a:pt x="20" y="382"/>
                    <a:pt x="25" y="383"/>
                  </a:cubicBezTo>
                  <a:cubicBezTo>
                    <a:pt x="35" y="384"/>
                    <a:pt x="48" y="380"/>
                    <a:pt x="57" y="382"/>
                  </a:cubicBezTo>
                  <a:cubicBezTo>
                    <a:pt x="57" y="385"/>
                    <a:pt x="55" y="395"/>
                    <a:pt x="58" y="394"/>
                  </a:cubicBezTo>
                  <a:cubicBezTo>
                    <a:pt x="59" y="394"/>
                    <a:pt x="60" y="388"/>
                    <a:pt x="60" y="387"/>
                  </a:cubicBezTo>
                  <a:cubicBezTo>
                    <a:pt x="61" y="380"/>
                    <a:pt x="61" y="382"/>
                    <a:pt x="68" y="381"/>
                  </a:cubicBezTo>
                  <a:cubicBezTo>
                    <a:pt x="77" y="381"/>
                    <a:pt x="90" y="378"/>
                    <a:pt x="98" y="379"/>
                  </a:cubicBezTo>
                  <a:cubicBezTo>
                    <a:pt x="106" y="381"/>
                    <a:pt x="111" y="388"/>
                    <a:pt x="118" y="387"/>
                  </a:cubicBezTo>
                  <a:cubicBezTo>
                    <a:pt x="119" y="387"/>
                    <a:pt x="120" y="386"/>
                    <a:pt x="121" y="386"/>
                  </a:cubicBezTo>
                  <a:cubicBezTo>
                    <a:pt x="125" y="386"/>
                    <a:pt x="129" y="390"/>
                    <a:pt x="133" y="392"/>
                  </a:cubicBezTo>
                  <a:cubicBezTo>
                    <a:pt x="138" y="393"/>
                    <a:pt x="145" y="392"/>
                    <a:pt x="150" y="393"/>
                  </a:cubicBezTo>
                  <a:cubicBezTo>
                    <a:pt x="165" y="394"/>
                    <a:pt x="180" y="388"/>
                    <a:pt x="192" y="386"/>
                  </a:cubicBezTo>
                  <a:cubicBezTo>
                    <a:pt x="195" y="388"/>
                    <a:pt x="193" y="398"/>
                    <a:pt x="197" y="397"/>
                  </a:cubicBezTo>
                  <a:cubicBezTo>
                    <a:pt x="200" y="396"/>
                    <a:pt x="199" y="388"/>
                    <a:pt x="199" y="385"/>
                  </a:cubicBezTo>
                  <a:cubicBezTo>
                    <a:pt x="203" y="383"/>
                    <a:pt x="209" y="380"/>
                    <a:pt x="214" y="380"/>
                  </a:cubicBezTo>
                  <a:cubicBezTo>
                    <a:pt x="211" y="383"/>
                    <a:pt x="204" y="383"/>
                    <a:pt x="204" y="388"/>
                  </a:cubicBezTo>
                  <a:cubicBezTo>
                    <a:pt x="213" y="387"/>
                    <a:pt x="218" y="379"/>
                    <a:pt x="228" y="380"/>
                  </a:cubicBezTo>
                  <a:cubicBezTo>
                    <a:pt x="245" y="381"/>
                    <a:pt x="265" y="380"/>
                    <a:pt x="282" y="382"/>
                  </a:cubicBezTo>
                  <a:cubicBezTo>
                    <a:pt x="281" y="389"/>
                    <a:pt x="281" y="394"/>
                    <a:pt x="281" y="402"/>
                  </a:cubicBezTo>
                  <a:cubicBezTo>
                    <a:pt x="280" y="406"/>
                    <a:pt x="279" y="418"/>
                    <a:pt x="284" y="417"/>
                  </a:cubicBezTo>
                  <a:cubicBezTo>
                    <a:pt x="286" y="417"/>
                    <a:pt x="289" y="407"/>
                    <a:pt x="289" y="404"/>
                  </a:cubicBezTo>
                  <a:cubicBezTo>
                    <a:pt x="289" y="402"/>
                    <a:pt x="289" y="399"/>
                    <a:pt x="289" y="398"/>
                  </a:cubicBezTo>
                  <a:cubicBezTo>
                    <a:pt x="288" y="397"/>
                    <a:pt x="285" y="396"/>
                    <a:pt x="285" y="396"/>
                  </a:cubicBezTo>
                  <a:cubicBezTo>
                    <a:pt x="283" y="392"/>
                    <a:pt x="286" y="385"/>
                    <a:pt x="286" y="382"/>
                  </a:cubicBezTo>
                  <a:cubicBezTo>
                    <a:pt x="290" y="382"/>
                    <a:pt x="294" y="384"/>
                    <a:pt x="298" y="384"/>
                  </a:cubicBezTo>
                  <a:cubicBezTo>
                    <a:pt x="300" y="383"/>
                    <a:pt x="298" y="382"/>
                    <a:pt x="299" y="381"/>
                  </a:cubicBezTo>
                  <a:cubicBezTo>
                    <a:pt x="302" y="381"/>
                    <a:pt x="307" y="382"/>
                    <a:pt x="312" y="382"/>
                  </a:cubicBezTo>
                  <a:cubicBezTo>
                    <a:pt x="316" y="382"/>
                    <a:pt x="325" y="381"/>
                    <a:pt x="323" y="377"/>
                  </a:cubicBezTo>
                  <a:cubicBezTo>
                    <a:pt x="312" y="376"/>
                    <a:pt x="298" y="379"/>
                    <a:pt x="286" y="378"/>
                  </a:cubicBezTo>
                  <a:cubicBezTo>
                    <a:pt x="284" y="361"/>
                    <a:pt x="285" y="343"/>
                    <a:pt x="284" y="326"/>
                  </a:cubicBezTo>
                  <a:cubicBezTo>
                    <a:pt x="290" y="325"/>
                    <a:pt x="285" y="322"/>
                    <a:pt x="284" y="321"/>
                  </a:cubicBezTo>
                  <a:cubicBezTo>
                    <a:pt x="284" y="319"/>
                    <a:pt x="287" y="313"/>
                    <a:pt x="287" y="310"/>
                  </a:cubicBezTo>
                  <a:cubicBezTo>
                    <a:pt x="287" y="307"/>
                    <a:pt x="288" y="304"/>
                    <a:pt x="288" y="302"/>
                  </a:cubicBezTo>
                  <a:cubicBezTo>
                    <a:pt x="287" y="300"/>
                    <a:pt x="286" y="298"/>
                    <a:pt x="286" y="296"/>
                  </a:cubicBezTo>
                  <a:cubicBezTo>
                    <a:pt x="285" y="292"/>
                    <a:pt x="286" y="288"/>
                    <a:pt x="287" y="284"/>
                  </a:cubicBezTo>
                  <a:cubicBezTo>
                    <a:pt x="289" y="259"/>
                    <a:pt x="287" y="231"/>
                    <a:pt x="286" y="204"/>
                  </a:cubicBezTo>
                  <a:cubicBezTo>
                    <a:pt x="286" y="193"/>
                    <a:pt x="284" y="180"/>
                    <a:pt x="286" y="168"/>
                  </a:cubicBezTo>
                  <a:cubicBezTo>
                    <a:pt x="287" y="160"/>
                    <a:pt x="287" y="151"/>
                    <a:pt x="287" y="142"/>
                  </a:cubicBezTo>
                  <a:cubicBezTo>
                    <a:pt x="287" y="135"/>
                    <a:pt x="283" y="126"/>
                    <a:pt x="282" y="119"/>
                  </a:cubicBezTo>
                  <a:cubicBezTo>
                    <a:pt x="281" y="112"/>
                    <a:pt x="282" y="104"/>
                    <a:pt x="281" y="97"/>
                  </a:cubicBezTo>
                  <a:cubicBezTo>
                    <a:pt x="280" y="84"/>
                    <a:pt x="280" y="71"/>
                    <a:pt x="278" y="61"/>
                  </a:cubicBezTo>
                  <a:cubicBezTo>
                    <a:pt x="293" y="60"/>
                    <a:pt x="314" y="63"/>
                    <a:pt x="332" y="62"/>
                  </a:cubicBezTo>
                  <a:cubicBezTo>
                    <a:pt x="336" y="62"/>
                    <a:pt x="345" y="63"/>
                    <a:pt x="342" y="57"/>
                  </a:cubicBezTo>
                  <a:close/>
                  <a:moveTo>
                    <a:pt x="53" y="190"/>
                  </a:moveTo>
                  <a:cubicBezTo>
                    <a:pt x="51" y="188"/>
                    <a:pt x="51" y="183"/>
                    <a:pt x="53" y="180"/>
                  </a:cubicBezTo>
                  <a:cubicBezTo>
                    <a:pt x="54" y="183"/>
                    <a:pt x="53" y="187"/>
                    <a:pt x="53" y="190"/>
                  </a:cubicBezTo>
                  <a:close/>
                  <a:moveTo>
                    <a:pt x="235" y="80"/>
                  </a:moveTo>
                  <a:cubicBezTo>
                    <a:pt x="228" y="83"/>
                    <a:pt x="216" y="84"/>
                    <a:pt x="209" y="81"/>
                  </a:cubicBezTo>
                  <a:cubicBezTo>
                    <a:pt x="216" y="78"/>
                    <a:pt x="230" y="70"/>
                    <a:pt x="235" y="80"/>
                  </a:cubicBezTo>
                  <a:close/>
                  <a:moveTo>
                    <a:pt x="260" y="110"/>
                  </a:moveTo>
                  <a:cubicBezTo>
                    <a:pt x="245" y="111"/>
                    <a:pt x="228" y="110"/>
                    <a:pt x="214" y="108"/>
                  </a:cubicBezTo>
                  <a:cubicBezTo>
                    <a:pt x="223" y="104"/>
                    <a:pt x="238" y="100"/>
                    <a:pt x="249" y="99"/>
                  </a:cubicBezTo>
                  <a:cubicBezTo>
                    <a:pt x="253" y="98"/>
                    <a:pt x="257" y="107"/>
                    <a:pt x="260" y="110"/>
                  </a:cubicBezTo>
                  <a:close/>
                  <a:moveTo>
                    <a:pt x="250" y="88"/>
                  </a:moveTo>
                  <a:cubicBezTo>
                    <a:pt x="252" y="89"/>
                    <a:pt x="254" y="90"/>
                    <a:pt x="255" y="92"/>
                  </a:cubicBezTo>
                  <a:cubicBezTo>
                    <a:pt x="252" y="93"/>
                    <a:pt x="251" y="90"/>
                    <a:pt x="250" y="88"/>
                  </a:cubicBezTo>
                  <a:close/>
                  <a:moveTo>
                    <a:pt x="277" y="204"/>
                  </a:moveTo>
                  <a:cubicBezTo>
                    <a:pt x="257" y="203"/>
                    <a:pt x="236" y="206"/>
                    <a:pt x="216" y="203"/>
                  </a:cubicBezTo>
                  <a:cubicBezTo>
                    <a:pt x="232" y="194"/>
                    <a:pt x="255" y="190"/>
                    <a:pt x="278" y="191"/>
                  </a:cubicBezTo>
                  <a:cubicBezTo>
                    <a:pt x="277" y="196"/>
                    <a:pt x="279" y="200"/>
                    <a:pt x="277" y="204"/>
                  </a:cubicBezTo>
                  <a:close/>
                  <a:moveTo>
                    <a:pt x="203" y="347"/>
                  </a:moveTo>
                  <a:cubicBezTo>
                    <a:pt x="202" y="347"/>
                    <a:pt x="201" y="346"/>
                    <a:pt x="199" y="346"/>
                  </a:cubicBezTo>
                  <a:cubicBezTo>
                    <a:pt x="201" y="343"/>
                    <a:pt x="202" y="337"/>
                    <a:pt x="203" y="333"/>
                  </a:cubicBezTo>
                  <a:cubicBezTo>
                    <a:pt x="206" y="334"/>
                    <a:pt x="210" y="334"/>
                    <a:pt x="214" y="335"/>
                  </a:cubicBezTo>
                  <a:cubicBezTo>
                    <a:pt x="210" y="338"/>
                    <a:pt x="199" y="340"/>
                    <a:pt x="203" y="347"/>
                  </a:cubicBezTo>
                  <a:close/>
                  <a:moveTo>
                    <a:pt x="248" y="352"/>
                  </a:moveTo>
                  <a:cubicBezTo>
                    <a:pt x="248" y="353"/>
                    <a:pt x="246" y="354"/>
                    <a:pt x="246" y="353"/>
                  </a:cubicBezTo>
                  <a:cubicBezTo>
                    <a:pt x="247" y="353"/>
                    <a:pt x="247" y="352"/>
                    <a:pt x="248" y="352"/>
                  </a:cubicBezTo>
                  <a:close/>
                  <a:moveTo>
                    <a:pt x="236" y="350"/>
                  </a:moveTo>
                  <a:cubicBezTo>
                    <a:pt x="227" y="352"/>
                    <a:pt x="216" y="356"/>
                    <a:pt x="205" y="354"/>
                  </a:cubicBezTo>
                  <a:cubicBezTo>
                    <a:pt x="206" y="345"/>
                    <a:pt x="221" y="347"/>
                    <a:pt x="230" y="346"/>
                  </a:cubicBezTo>
                  <a:cubicBezTo>
                    <a:pt x="237" y="345"/>
                    <a:pt x="243" y="346"/>
                    <a:pt x="248" y="345"/>
                  </a:cubicBezTo>
                  <a:cubicBezTo>
                    <a:pt x="246" y="350"/>
                    <a:pt x="241" y="348"/>
                    <a:pt x="236" y="350"/>
                  </a:cubicBezTo>
                  <a:close/>
                  <a:moveTo>
                    <a:pt x="257" y="356"/>
                  </a:moveTo>
                  <a:cubicBezTo>
                    <a:pt x="256" y="359"/>
                    <a:pt x="252" y="362"/>
                    <a:pt x="248" y="364"/>
                  </a:cubicBezTo>
                  <a:cubicBezTo>
                    <a:pt x="251" y="361"/>
                    <a:pt x="254" y="359"/>
                    <a:pt x="257" y="356"/>
                  </a:cubicBezTo>
                  <a:close/>
                  <a:moveTo>
                    <a:pt x="223" y="342"/>
                  </a:moveTo>
                  <a:cubicBezTo>
                    <a:pt x="216" y="343"/>
                    <a:pt x="212" y="345"/>
                    <a:pt x="207" y="343"/>
                  </a:cubicBezTo>
                  <a:cubicBezTo>
                    <a:pt x="218" y="331"/>
                    <a:pt x="243" y="335"/>
                    <a:pt x="260" y="335"/>
                  </a:cubicBezTo>
                  <a:cubicBezTo>
                    <a:pt x="257" y="344"/>
                    <a:pt x="235" y="341"/>
                    <a:pt x="223" y="342"/>
                  </a:cubicBezTo>
                  <a:close/>
                  <a:moveTo>
                    <a:pt x="233" y="332"/>
                  </a:moveTo>
                  <a:cubicBezTo>
                    <a:pt x="238" y="331"/>
                    <a:pt x="245" y="330"/>
                    <a:pt x="251" y="329"/>
                  </a:cubicBezTo>
                  <a:cubicBezTo>
                    <a:pt x="239" y="326"/>
                    <a:pt x="228" y="334"/>
                    <a:pt x="216" y="331"/>
                  </a:cubicBezTo>
                  <a:cubicBezTo>
                    <a:pt x="225" y="329"/>
                    <a:pt x="236" y="328"/>
                    <a:pt x="246" y="326"/>
                  </a:cubicBezTo>
                  <a:cubicBezTo>
                    <a:pt x="231" y="325"/>
                    <a:pt x="217" y="328"/>
                    <a:pt x="203" y="330"/>
                  </a:cubicBezTo>
                  <a:cubicBezTo>
                    <a:pt x="204" y="323"/>
                    <a:pt x="201" y="317"/>
                    <a:pt x="200" y="313"/>
                  </a:cubicBezTo>
                  <a:cubicBezTo>
                    <a:pt x="199" y="312"/>
                    <a:pt x="199" y="307"/>
                    <a:pt x="200" y="307"/>
                  </a:cubicBezTo>
                  <a:cubicBezTo>
                    <a:pt x="202" y="307"/>
                    <a:pt x="203" y="308"/>
                    <a:pt x="204" y="308"/>
                  </a:cubicBezTo>
                  <a:cubicBezTo>
                    <a:pt x="210" y="309"/>
                    <a:pt x="216" y="307"/>
                    <a:pt x="223" y="307"/>
                  </a:cubicBezTo>
                  <a:cubicBezTo>
                    <a:pt x="231" y="307"/>
                    <a:pt x="240" y="308"/>
                    <a:pt x="247" y="308"/>
                  </a:cubicBezTo>
                  <a:cubicBezTo>
                    <a:pt x="239" y="309"/>
                    <a:pt x="231" y="310"/>
                    <a:pt x="222" y="312"/>
                  </a:cubicBezTo>
                  <a:cubicBezTo>
                    <a:pt x="217" y="313"/>
                    <a:pt x="210" y="312"/>
                    <a:pt x="207" y="314"/>
                  </a:cubicBezTo>
                  <a:cubicBezTo>
                    <a:pt x="201" y="319"/>
                    <a:pt x="211" y="320"/>
                    <a:pt x="215" y="321"/>
                  </a:cubicBezTo>
                  <a:cubicBezTo>
                    <a:pt x="231" y="324"/>
                    <a:pt x="249" y="322"/>
                    <a:pt x="268" y="325"/>
                  </a:cubicBezTo>
                  <a:cubicBezTo>
                    <a:pt x="264" y="337"/>
                    <a:pt x="244" y="331"/>
                    <a:pt x="233" y="332"/>
                  </a:cubicBezTo>
                  <a:close/>
                  <a:moveTo>
                    <a:pt x="204" y="220"/>
                  </a:moveTo>
                  <a:cubicBezTo>
                    <a:pt x="220" y="223"/>
                    <a:pt x="240" y="221"/>
                    <a:pt x="256" y="226"/>
                  </a:cubicBezTo>
                  <a:cubicBezTo>
                    <a:pt x="238" y="228"/>
                    <a:pt x="221" y="228"/>
                    <a:pt x="203" y="230"/>
                  </a:cubicBezTo>
                  <a:cubicBezTo>
                    <a:pt x="204" y="227"/>
                    <a:pt x="203" y="223"/>
                    <a:pt x="204" y="220"/>
                  </a:cubicBezTo>
                  <a:close/>
                  <a:moveTo>
                    <a:pt x="216" y="101"/>
                  </a:moveTo>
                  <a:cubicBezTo>
                    <a:pt x="214" y="102"/>
                    <a:pt x="212" y="103"/>
                    <a:pt x="209" y="103"/>
                  </a:cubicBezTo>
                  <a:cubicBezTo>
                    <a:pt x="208" y="102"/>
                    <a:pt x="208" y="101"/>
                    <a:pt x="207" y="99"/>
                  </a:cubicBezTo>
                  <a:cubicBezTo>
                    <a:pt x="210" y="100"/>
                    <a:pt x="213" y="100"/>
                    <a:pt x="216" y="101"/>
                  </a:cubicBezTo>
                  <a:close/>
                  <a:moveTo>
                    <a:pt x="208" y="87"/>
                  </a:moveTo>
                  <a:cubicBezTo>
                    <a:pt x="209" y="87"/>
                    <a:pt x="210" y="88"/>
                    <a:pt x="211" y="88"/>
                  </a:cubicBezTo>
                  <a:cubicBezTo>
                    <a:pt x="210" y="88"/>
                    <a:pt x="209" y="89"/>
                    <a:pt x="208" y="89"/>
                  </a:cubicBezTo>
                  <a:cubicBezTo>
                    <a:pt x="208" y="88"/>
                    <a:pt x="208" y="88"/>
                    <a:pt x="208" y="87"/>
                  </a:cubicBezTo>
                  <a:close/>
                  <a:moveTo>
                    <a:pt x="209" y="188"/>
                  </a:moveTo>
                  <a:cubicBezTo>
                    <a:pt x="216" y="191"/>
                    <a:pt x="227" y="189"/>
                    <a:pt x="236" y="190"/>
                  </a:cubicBezTo>
                  <a:cubicBezTo>
                    <a:pt x="233" y="193"/>
                    <a:pt x="227" y="194"/>
                    <a:pt x="222" y="195"/>
                  </a:cubicBezTo>
                  <a:cubicBezTo>
                    <a:pt x="217" y="196"/>
                    <a:pt x="206" y="198"/>
                    <a:pt x="207" y="204"/>
                  </a:cubicBezTo>
                  <a:cubicBezTo>
                    <a:pt x="208" y="208"/>
                    <a:pt x="215" y="208"/>
                    <a:pt x="218" y="208"/>
                  </a:cubicBezTo>
                  <a:cubicBezTo>
                    <a:pt x="214" y="211"/>
                    <a:pt x="208" y="212"/>
                    <a:pt x="204" y="214"/>
                  </a:cubicBezTo>
                  <a:cubicBezTo>
                    <a:pt x="205" y="203"/>
                    <a:pt x="206" y="190"/>
                    <a:pt x="206" y="178"/>
                  </a:cubicBezTo>
                  <a:cubicBezTo>
                    <a:pt x="211" y="179"/>
                    <a:pt x="218" y="177"/>
                    <a:pt x="223" y="178"/>
                  </a:cubicBezTo>
                  <a:cubicBezTo>
                    <a:pt x="219" y="181"/>
                    <a:pt x="208" y="180"/>
                    <a:pt x="207" y="184"/>
                  </a:cubicBezTo>
                  <a:cubicBezTo>
                    <a:pt x="207" y="185"/>
                    <a:pt x="208" y="187"/>
                    <a:pt x="209" y="188"/>
                  </a:cubicBezTo>
                  <a:close/>
                  <a:moveTo>
                    <a:pt x="205" y="159"/>
                  </a:moveTo>
                  <a:cubicBezTo>
                    <a:pt x="210" y="160"/>
                    <a:pt x="216" y="161"/>
                    <a:pt x="221" y="161"/>
                  </a:cubicBezTo>
                  <a:cubicBezTo>
                    <a:pt x="217" y="164"/>
                    <a:pt x="211" y="164"/>
                    <a:pt x="206" y="166"/>
                  </a:cubicBezTo>
                  <a:cubicBezTo>
                    <a:pt x="205" y="164"/>
                    <a:pt x="205" y="161"/>
                    <a:pt x="205" y="159"/>
                  </a:cubicBezTo>
                  <a:close/>
                  <a:moveTo>
                    <a:pt x="210" y="155"/>
                  </a:moveTo>
                  <a:cubicBezTo>
                    <a:pt x="225" y="149"/>
                    <a:pt x="244" y="147"/>
                    <a:pt x="262" y="145"/>
                  </a:cubicBezTo>
                  <a:cubicBezTo>
                    <a:pt x="264" y="148"/>
                    <a:pt x="272" y="157"/>
                    <a:pt x="262" y="157"/>
                  </a:cubicBezTo>
                  <a:cubicBezTo>
                    <a:pt x="247" y="157"/>
                    <a:pt x="224" y="158"/>
                    <a:pt x="210" y="155"/>
                  </a:cubicBezTo>
                  <a:close/>
                  <a:moveTo>
                    <a:pt x="206" y="150"/>
                  </a:moveTo>
                  <a:cubicBezTo>
                    <a:pt x="204" y="148"/>
                    <a:pt x="205" y="144"/>
                    <a:pt x="205" y="141"/>
                  </a:cubicBezTo>
                  <a:cubicBezTo>
                    <a:pt x="206" y="141"/>
                    <a:pt x="211" y="141"/>
                    <a:pt x="212" y="142"/>
                  </a:cubicBezTo>
                  <a:cubicBezTo>
                    <a:pt x="213" y="142"/>
                    <a:pt x="212" y="141"/>
                    <a:pt x="213" y="141"/>
                  </a:cubicBezTo>
                  <a:cubicBezTo>
                    <a:pt x="221" y="142"/>
                    <a:pt x="230" y="143"/>
                    <a:pt x="239" y="143"/>
                  </a:cubicBezTo>
                  <a:cubicBezTo>
                    <a:pt x="228" y="146"/>
                    <a:pt x="217" y="148"/>
                    <a:pt x="206" y="150"/>
                  </a:cubicBezTo>
                  <a:close/>
                  <a:moveTo>
                    <a:pt x="213" y="132"/>
                  </a:moveTo>
                  <a:cubicBezTo>
                    <a:pt x="213" y="130"/>
                    <a:pt x="213" y="127"/>
                    <a:pt x="213" y="126"/>
                  </a:cubicBezTo>
                  <a:cubicBezTo>
                    <a:pt x="222" y="125"/>
                    <a:pt x="236" y="125"/>
                    <a:pt x="246" y="127"/>
                  </a:cubicBezTo>
                  <a:cubicBezTo>
                    <a:pt x="235" y="129"/>
                    <a:pt x="223" y="131"/>
                    <a:pt x="213" y="132"/>
                  </a:cubicBezTo>
                  <a:close/>
                  <a:moveTo>
                    <a:pt x="212" y="117"/>
                  </a:moveTo>
                  <a:cubicBezTo>
                    <a:pt x="212" y="116"/>
                    <a:pt x="212" y="114"/>
                    <a:pt x="211" y="113"/>
                  </a:cubicBezTo>
                  <a:cubicBezTo>
                    <a:pt x="216" y="114"/>
                    <a:pt x="223" y="113"/>
                    <a:pt x="226" y="115"/>
                  </a:cubicBezTo>
                  <a:cubicBezTo>
                    <a:pt x="221" y="116"/>
                    <a:pt x="216" y="118"/>
                    <a:pt x="212" y="117"/>
                  </a:cubicBezTo>
                  <a:close/>
                  <a:moveTo>
                    <a:pt x="210" y="126"/>
                  </a:moveTo>
                  <a:cubicBezTo>
                    <a:pt x="210" y="128"/>
                    <a:pt x="211" y="131"/>
                    <a:pt x="210" y="133"/>
                  </a:cubicBezTo>
                  <a:cubicBezTo>
                    <a:pt x="209" y="134"/>
                    <a:pt x="207" y="134"/>
                    <a:pt x="204" y="134"/>
                  </a:cubicBezTo>
                  <a:cubicBezTo>
                    <a:pt x="204" y="132"/>
                    <a:pt x="204" y="128"/>
                    <a:pt x="204" y="125"/>
                  </a:cubicBezTo>
                  <a:cubicBezTo>
                    <a:pt x="206" y="125"/>
                    <a:pt x="208" y="125"/>
                    <a:pt x="210" y="126"/>
                  </a:cubicBezTo>
                  <a:close/>
                  <a:moveTo>
                    <a:pt x="204" y="236"/>
                  </a:moveTo>
                  <a:cubicBezTo>
                    <a:pt x="211" y="237"/>
                    <a:pt x="218" y="239"/>
                    <a:pt x="226" y="238"/>
                  </a:cubicBezTo>
                  <a:cubicBezTo>
                    <a:pt x="219" y="241"/>
                    <a:pt x="211" y="244"/>
                    <a:pt x="203" y="246"/>
                  </a:cubicBezTo>
                  <a:cubicBezTo>
                    <a:pt x="202" y="242"/>
                    <a:pt x="202" y="239"/>
                    <a:pt x="204" y="236"/>
                  </a:cubicBezTo>
                  <a:close/>
                  <a:moveTo>
                    <a:pt x="271" y="260"/>
                  </a:moveTo>
                  <a:cubicBezTo>
                    <a:pt x="270" y="262"/>
                    <a:pt x="264" y="262"/>
                    <a:pt x="261" y="262"/>
                  </a:cubicBezTo>
                  <a:cubicBezTo>
                    <a:pt x="247" y="262"/>
                    <a:pt x="231" y="260"/>
                    <a:pt x="216" y="260"/>
                  </a:cubicBezTo>
                  <a:cubicBezTo>
                    <a:pt x="228" y="255"/>
                    <a:pt x="243" y="254"/>
                    <a:pt x="259" y="253"/>
                  </a:cubicBezTo>
                  <a:cubicBezTo>
                    <a:pt x="262" y="253"/>
                    <a:pt x="271" y="254"/>
                    <a:pt x="270" y="249"/>
                  </a:cubicBezTo>
                  <a:cubicBezTo>
                    <a:pt x="269" y="247"/>
                    <a:pt x="261" y="249"/>
                    <a:pt x="258" y="249"/>
                  </a:cubicBezTo>
                  <a:cubicBezTo>
                    <a:pt x="243" y="251"/>
                    <a:pt x="225" y="251"/>
                    <a:pt x="210" y="250"/>
                  </a:cubicBezTo>
                  <a:cubicBezTo>
                    <a:pt x="223" y="240"/>
                    <a:pt x="252" y="239"/>
                    <a:pt x="273" y="242"/>
                  </a:cubicBezTo>
                  <a:cubicBezTo>
                    <a:pt x="270" y="246"/>
                    <a:pt x="275" y="257"/>
                    <a:pt x="271" y="260"/>
                  </a:cubicBezTo>
                  <a:close/>
                  <a:moveTo>
                    <a:pt x="272" y="274"/>
                  </a:moveTo>
                  <a:cubicBezTo>
                    <a:pt x="253" y="277"/>
                    <a:pt x="230" y="276"/>
                    <a:pt x="211" y="275"/>
                  </a:cubicBezTo>
                  <a:cubicBezTo>
                    <a:pt x="229" y="269"/>
                    <a:pt x="250" y="268"/>
                    <a:pt x="272" y="266"/>
                  </a:cubicBezTo>
                  <a:cubicBezTo>
                    <a:pt x="272" y="268"/>
                    <a:pt x="273" y="271"/>
                    <a:pt x="272" y="274"/>
                  </a:cubicBezTo>
                  <a:close/>
                  <a:moveTo>
                    <a:pt x="216" y="254"/>
                  </a:moveTo>
                  <a:cubicBezTo>
                    <a:pt x="212" y="256"/>
                    <a:pt x="207" y="257"/>
                    <a:pt x="203" y="258"/>
                  </a:cubicBezTo>
                  <a:cubicBezTo>
                    <a:pt x="199" y="251"/>
                    <a:pt x="212" y="256"/>
                    <a:pt x="216" y="254"/>
                  </a:cubicBezTo>
                  <a:close/>
                  <a:moveTo>
                    <a:pt x="238" y="265"/>
                  </a:moveTo>
                  <a:cubicBezTo>
                    <a:pt x="227" y="268"/>
                    <a:pt x="214" y="269"/>
                    <a:pt x="202" y="271"/>
                  </a:cubicBezTo>
                  <a:cubicBezTo>
                    <a:pt x="201" y="269"/>
                    <a:pt x="201" y="266"/>
                    <a:pt x="202" y="264"/>
                  </a:cubicBezTo>
                  <a:cubicBezTo>
                    <a:pt x="215" y="264"/>
                    <a:pt x="226" y="264"/>
                    <a:pt x="238" y="265"/>
                  </a:cubicBezTo>
                  <a:close/>
                  <a:moveTo>
                    <a:pt x="221" y="280"/>
                  </a:moveTo>
                  <a:cubicBezTo>
                    <a:pt x="215" y="282"/>
                    <a:pt x="208" y="283"/>
                    <a:pt x="201" y="285"/>
                  </a:cubicBezTo>
                  <a:cubicBezTo>
                    <a:pt x="201" y="284"/>
                    <a:pt x="201" y="281"/>
                    <a:pt x="201" y="280"/>
                  </a:cubicBezTo>
                  <a:cubicBezTo>
                    <a:pt x="207" y="279"/>
                    <a:pt x="214" y="280"/>
                    <a:pt x="221" y="280"/>
                  </a:cubicBezTo>
                  <a:close/>
                  <a:moveTo>
                    <a:pt x="201" y="295"/>
                  </a:moveTo>
                  <a:cubicBezTo>
                    <a:pt x="206" y="295"/>
                    <a:pt x="211" y="294"/>
                    <a:pt x="214" y="295"/>
                  </a:cubicBezTo>
                  <a:cubicBezTo>
                    <a:pt x="211" y="297"/>
                    <a:pt x="205" y="297"/>
                    <a:pt x="201" y="299"/>
                  </a:cubicBezTo>
                  <a:cubicBezTo>
                    <a:pt x="200" y="298"/>
                    <a:pt x="201" y="296"/>
                    <a:pt x="201" y="295"/>
                  </a:cubicBezTo>
                  <a:close/>
                  <a:moveTo>
                    <a:pt x="261" y="322"/>
                  </a:moveTo>
                  <a:cubicBezTo>
                    <a:pt x="245" y="321"/>
                    <a:pt x="225" y="321"/>
                    <a:pt x="210" y="317"/>
                  </a:cubicBezTo>
                  <a:cubicBezTo>
                    <a:pt x="228" y="312"/>
                    <a:pt x="248" y="309"/>
                    <a:pt x="268" y="309"/>
                  </a:cubicBezTo>
                  <a:cubicBezTo>
                    <a:pt x="269" y="317"/>
                    <a:pt x="270" y="322"/>
                    <a:pt x="261" y="322"/>
                  </a:cubicBezTo>
                  <a:close/>
                  <a:moveTo>
                    <a:pt x="212" y="306"/>
                  </a:moveTo>
                  <a:cubicBezTo>
                    <a:pt x="209" y="306"/>
                    <a:pt x="204" y="305"/>
                    <a:pt x="202" y="304"/>
                  </a:cubicBezTo>
                  <a:cubicBezTo>
                    <a:pt x="214" y="296"/>
                    <a:pt x="230" y="295"/>
                    <a:pt x="247" y="294"/>
                  </a:cubicBezTo>
                  <a:cubicBezTo>
                    <a:pt x="254" y="294"/>
                    <a:pt x="263" y="295"/>
                    <a:pt x="271" y="294"/>
                  </a:cubicBezTo>
                  <a:cubicBezTo>
                    <a:pt x="273" y="293"/>
                    <a:pt x="274" y="293"/>
                    <a:pt x="274" y="292"/>
                  </a:cubicBezTo>
                  <a:cubicBezTo>
                    <a:pt x="276" y="295"/>
                    <a:pt x="274" y="300"/>
                    <a:pt x="274" y="304"/>
                  </a:cubicBezTo>
                  <a:cubicBezTo>
                    <a:pt x="253" y="305"/>
                    <a:pt x="232" y="305"/>
                    <a:pt x="212" y="306"/>
                  </a:cubicBezTo>
                  <a:close/>
                  <a:moveTo>
                    <a:pt x="275" y="291"/>
                  </a:moveTo>
                  <a:cubicBezTo>
                    <a:pt x="272" y="284"/>
                    <a:pt x="266" y="288"/>
                    <a:pt x="261" y="289"/>
                  </a:cubicBezTo>
                  <a:cubicBezTo>
                    <a:pt x="261" y="284"/>
                    <a:pt x="256" y="289"/>
                    <a:pt x="252" y="289"/>
                  </a:cubicBezTo>
                  <a:cubicBezTo>
                    <a:pt x="238" y="292"/>
                    <a:pt x="218" y="290"/>
                    <a:pt x="203" y="290"/>
                  </a:cubicBezTo>
                  <a:cubicBezTo>
                    <a:pt x="223" y="281"/>
                    <a:pt x="249" y="279"/>
                    <a:pt x="274" y="279"/>
                  </a:cubicBezTo>
                  <a:cubicBezTo>
                    <a:pt x="275" y="282"/>
                    <a:pt x="275" y="287"/>
                    <a:pt x="275" y="291"/>
                  </a:cubicBezTo>
                  <a:close/>
                  <a:moveTo>
                    <a:pt x="276" y="247"/>
                  </a:moveTo>
                  <a:cubicBezTo>
                    <a:pt x="277" y="251"/>
                    <a:pt x="276" y="256"/>
                    <a:pt x="276" y="260"/>
                  </a:cubicBezTo>
                  <a:cubicBezTo>
                    <a:pt x="274" y="257"/>
                    <a:pt x="275" y="251"/>
                    <a:pt x="276" y="247"/>
                  </a:cubicBezTo>
                  <a:close/>
                  <a:moveTo>
                    <a:pt x="276" y="237"/>
                  </a:moveTo>
                  <a:cubicBezTo>
                    <a:pt x="257" y="237"/>
                    <a:pt x="234" y="234"/>
                    <a:pt x="216" y="234"/>
                  </a:cubicBezTo>
                  <a:cubicBezTo>
                    <a:pt x="231" y="231"/>
                    <a:pt x="252" y="230"/>
                    <a:pt x="268" y="228"/>
                  </a:cubicBezTo>
                  <a:cubicBezTo>
                    <a:pt x="270" y="228"/>
                    <a:pt x="273" y="229"/>
                    <a:pt x="273" y="226"/>
                  </a:cubicBezTo>
                  <a:cubicBezTo>
                    <a:pt x="273" y="222"/>
                    <a:pt x="259" y="221"/>
                    <a:pt x="256" y="221"/>
                  </a:cubicBezTo>
                  <a:cubicBezTo>
                    <a:pt x="242" y="219"/>
                    <a:pt x="226" y="218"/>
                    <a:pt x="213" y="216"/>
                  </a:cubicBezTo>
                  <a:cubicBezTo>
                    <a:pt x="229" y="208"/>
                    <a:pt x="257" y="210"/>
                    <a:pt x="277" y="211"/>
                  </a:cubicBezTo>
                  <a:cubicBezTo>
                    <a:pt x="277" y="219"/>
                    <a:pt x="277" y="229"/>
                    <a:pt x="276" y="237"/>
                  </a:cubicBezTo>
                  <a:close/>
                  <a:moveTo>
                    <a:pt x="278" y="185"/>
                  </a:moveTo>
                  <a:cubicBezTo>
                    <a:pt x="259" y="186"/>
                    <a:pt x="239" y="187"/>
                    <a:pt x="221" y="185"/>
                  </a:cubicBezTo>
                  <a:cubicBezTo>
                    <a:pt x="238" y="179"/>
                    <a:pt x="257" y="177"/>
                    <a:pt x="278" y="177"/>
                  </a:cubicBezTo>
                  <a:cubicBezTo>
                    <a:pt x="278" y="179"/>
                    <a:pt x="278" y="183"/>
                    <a:pt x="278" y="185"/>
                  </a:cubicBezTo>
                  <a:close/>
                  <a:moveTo>
                    <a:pt x="278" y="171"/>
                  </a:moveTo>
                  <a:cubicBezTo>
                    <a:pt x="261" y="173"/>
                    <a:pt x="243" y="174"/>
                    <a:pt x="226" y="174"/>
                  </a:cubicBezTo>
                  <a:cubicBezTo>
                    <a:pt x="220" y="173"/>
                    <a:pt x="211" y="175"/>
                    <a:pt x="206" y="172"/>
                  </a:cubicBezTo>
                  <a:cubicBezTo>
                    <a:pt x="209" y="168"/>
                    <a:pt x="214" y="169"/>
                    <a:pt x="218" y="167"/>
                  </a:cubicBezTo>
                  <a:cubicBezTo>
                    <a:pt x="235" y="163"/>
                    <a:pt x="257" y="160"/>
                    <a:pt x="277" y="163"/>
                  </a:cubicBezTo>
                  <a:cubicBezTo>
                    <a:pt x="277" y="165"/>
                    <a:pt x="278" y="169"/>
                    <a:pt x="278" y="171"/>
                  </a:cubicBezTo>
                  <a:close/>
                  <a:moveTo>
                    <a:pt x="271" y="157"/>
                  </a:moveTo>
                  <a:cubicBezTo>
                    <a:pt x="271" y="152"/>
                    <a:pt x="269" y="148"/>
                    <a:pt x="266" y="145"/>
                  </a:cubicBezTo>
                  <a:cubicBezTo>
                    <a:pt x="268" y="145"/>
                    <a:pt x="270" y="144"/>
                    <a:pt x="271" y="145"/>
                  </a:cubicBezTo>
                  <a:cubicBezTo>
                    <a:pt x="272" y="149"/>
                    <a:pt x="275" y="153"/>
                    <a:pt x="275" y="157"/>
                  </a:cubicBezTo>
                  <a:cubicBezTo>
                    <a:pt x="274" y="157"/>
                    <a:pt x="272" y="157"/>
                    <a:pt x="271" y="157"/>
                  </a:cubicBezTo>
                  <a:close/>
                  <a:moveTo>
                    <a:pt x="219" y="136"/>
                  </a:moveTo>
                  <a:cubicBezTo>
                    <a:pt x="232" y="134"/>
                    <a:pt x="251" y="130"/>
                    <a:pt x="264" y="129"/>
                  </a:cubicBezTo>
                  <a:cubicBezTo>
                    <a:pt x="268" y="128"/>
                    <a:pt x="270" y="136"/>
                    <a:pt x="270" y="139"/>
                  </a:cubicBezTo>
                  <a:cubicBezTo>
                    <a:pt x="253" y="138"/>
                    <a:pt x="234" y="141"/>
                    <a:pt x="219" y="136"/>
                  </a:cubicBezTo>
                  <a:close/>
                  <a:moveTo>
                    <a:pt x="226" y="121"/>
                  </a:moveTo>
                  <a:cubicBezTo>
                    <a:pt x="237" y="118"/>
                    <a:pt x="252" y="116"/>
                    <a:pt x="264" y="115"/>
                  </a:cubicBezTo>
                  <a:cubicBezTo>
                    <a:pt x="265" y="117"/>
                    <a:pt x="265" y="120"/>
                    <a:pt x="265" y="123"/>
                  </a:cubicBezTo>
                  <a:cubicBezTo>
                    <a:pt x="253" y="123"/>
                    <a:pt x="239" y="121"/>
                    <a:pt x="226" y="121"/>
                  </a:cubicBezTo>
                  <a:close/>
                  <a:moveTo>
                    <a:pt x="256" y="97"/>
                  </a:moveTo>
                  <a:cubicBezTo>
                    <a:pt x="262" y="97"/>
                    <a:pt x="262" y="103"/>
                    <a:pt x="265" y="106"/>
                  </a:cubicBezTo>
                  <a:cubicBezTo>
                    <a:pt x="261" y="104"/>
                    <a:pt x="258" y="101"/>
                    <a:pt x="256" y="97"/>
                  </a:cubicBezTo>
                  <a:close/>
                  <a:moveTo>
                    <a:pt x="231" y="96"/>
                  </a:moveTo>
                  <a:cubicBezTo>
                    <a:pt x="224" y="97"/>
                    <a:pt x="217" y="96"/>
                    <a:pt x="212" y="95"/>
                  </a:cubicBezTo>
                  <a:cubicBezTo>
                    <a:pt x="218" y="90"/>
                    <a:pt x="233" y="88"/>
                    <a:pt x="241" y="86"/>
                  </a:cubicBezTo>
                  <a:cubicBezTo>
                    <a:pt x="242" y="86"/>
                    <a:pt x="247" y="92"/>
                    <a:pt x="247" y="93"/>
                  </a:cubicBezTo>
                  <a:cubicBezTo>
                    <a:pt x="246" y="95"/>
                    <a:pt x="234" y="96"/>
                    <a:pt x="231" y="96"/>
                  </a:cubicBezTo>
                  <a:close/>
                  <a:moveTo>
                    <a:pt x="226" y="67"/>
                  </a:moveTo>
                  <a:cubicBezTo>
                    <a:pt x="219" y="66"/>
                    <a:pt x="208" y="65"/>
                    <a:pt x="203" y="61"/>
                  </a:cubicBezTo>
                  <a:cubicBezTo>
                    <a:pt x="212" y="61"/>
                    <a:pt x="221" y="63"/>
                    <a:pt x="226" y="67"/>
                  </a:cubicBezTo>
                  <a:close/>
                  <a:moveTo>
                    <a:pt x="220" y="72"/>
                  </a:moveTo>
                  <a:cubicBezTo>
                    <a:pt x="216" y="74"/>
                    <a:pt x="211" y="74"/>
                    <a:pt x="207" y="76"/>
                  </a:cubicBezTo>
                  <a:cubicBezTo>
                    <a:pt x="205" y="73"/>
                    <a:pt x="204" y="70"/>
                    <a:pt x="203" y="67"/>
                  </a:cubicBezTo>
                  <a:cubicBezTo>
                    <a:pt x="208" y="68"/>
                    <a:pt x="214" y="70"/>
                    <a:pt x="220" y="72"/>
                  </a:cubicBezTo>
                  <a:close/>
                  <a:moveTo>
                    <a:pt x="204" y="92"/>
                  </a:moveTo>
                  <a:cubicBezTo>
                    <a:pt x="202" y="92"/>
                    <a:pt x="201" y="86"/>
                    <a:pt x="202" y="84"/>
                  </a:cubicBezTo>
                  <a:cubicBezTo>
                    <a:pt x="206" y="83"/>
                    <a:pt x="206" y="92"/>
                    <a:pt x="204" y="92"/>
                  </a:cubicBezTo>
                  <a:close/>
                  <a:moveTo>
                    <a:pt x="201" y="69"/>
                  </a:moveTo>
                  <a:cubicBezTo>
                    <a:pt x="203" y="70"/>
                    <a:pt x="206" y="77"/>
                    <a:pt x="201" y="78"/>
                  </a:cubicBezTo>
                  <a:cubicBezTo>
                    <a:pt x="201" y="75"/>
                    <a:pt x="201" y="72"/>
                    <a:pt x="201" y="69"/>
                  </a:cubicBezTo>
                  <a:close/>
                  <a:moveTo>
                    <a:pt x="201" y="97"/>
                  </a:moveTo>
                  <a:cubicBezTo>
                    <a:pt x="206" y="100"/>
                    <a:pt x="200" y="108"/>
                    <a:pt x="203" y="113"/>
                  </a:cubicBezTo>
                  <a:cubicBezTo>
                    <a:pt x="205" y="112"/>
                    <a:pt x="204" y="110"/>
                    <a:pt x="205" y="110"/>
                  </a:cubicBezTo>
                  <a:cubicBezTo>
                    <a:pt x="209" y="112"/>
                    <a:pt x="210" y="120"/>
                    <a:pt x="203" y="120"/>
                  </a:cubicBezTo>
                  <a:cubicBezTo>
                    <a:pt x="202" y="113"/>
                    <a:pt x="200" y="105"/>
                    <a:pt x="201" y="97"/>
                  </a:cubicBezTo>
                  <a:close/>
                  <a:moveTo>
                    <a:pt x="200" y="132"/>
                  </a:moveTo>
                  <a:cubicBezTo>
                    <a:pt x="200" y="137"/>
                    <a:pt x="204" y="147"/>
                    <a:pt x="200" y="152"/>
                  </a:cubicBezTo>
                  <a:cubicBezTo>
                    <a:pt x="199" y="146"/>
                    <a:pt x="200" y="137"/>
                    <a:pt x="200" y="132"/>
                  </a:cubicBezTo>
                  <a:close/>
                  <a:moveTo>
                    <a:pt x="200" y="157"/>
                  </a:moveTo>
                  <a:cubicBezTo>
                    <a:pt x="203" y="158"/>
                    <a:pt x="204" y="168"/>
                    <a:pt x="200" y="169"/>
                  </a:cubicBezTo>
                  <a:cubicBezTo>
                    <a:pt x="200" y="165"/>
                    <a:pt x="200" y="160"/>
                    <a:pt x="200" y="157"/>
                  </a:cubicBezTo>
                  <a:close/>
                  <a:moveTo>
                    <a:pt x="200" y="175"/>
                  </a:moveTo>
                  <a:cubicBezTo>
                    <a:pt x="204" y="176"/>
                    <a:pt x="203" y="186"/>
                    <a:pt x="203" y="192"/>
                  </a:cubicBezTo>
                  <a:cubicBezTo>
                    <a:pt x="202" y="204"/>
                    <a:pt x="202" y="217"/>
                    <a:pt x="201" y="229"/>
                  </a:cubicBezTo>
                  <a:cubicBezTo>
                    <a:pt x="201" y="230"/>
                    <a:pt x="201" y="232"/>
                    <a:pt x="199" y="232"/>
                  </a:cubicBezTo>
                  <a:cubicBezTo>
                    <a:pt x="200" y="212"/>
                    <a:pt x="199" y="194"/>
                    <a:pt x="200" y="175"/>
                  </a:cubicBezTo>
                  <a:close/>
                  <a:moveTo>
                    <a:pt x="199" y="234"/>
                  </a:moveTo>
                  <a:cubicBezTo>
                    <a:pt x="203" y="238"/>
                    <a:pt x="199" y="245"/>
                    <a:pt x="199" y="250"/>
                  </a:cubicBezTo>
                  <a:cubicBezTo>
                    <a:pt x="199" y="245"/>
                    <a:pt x="198" y="239"/>
                    <a:pt x="199" y="234"/>
                  </a:cubicBezTo>
                  <a:close/>
                  <a:moveTo>
                    <a:pt x="195" y="64"/>
                  </a:moveTo>
                  <a:cubicBezTo>
                    <a:pt x="197" y="64"/>
                    <a:pt x="197" y="66"/>
                    <a:pt x="197" y="69"/>
                  </a:cubicBezTo>
                  <a:cubicBezTo>
                    <a:pt x="195" y="69"/>
                    <a:pt x="194" y="66"/>
                    <a:pt x="195" y="64"/>
                  </a:cubicBezTo>
                  <a:close/>
                  <a:moveTo>
                    <a:pt x="194" y="76"/>
                  </a:moveTo>
                  <a:cubicBezTo>
                    <a:pt x="196" y="76"/>
                    <a:pt x="196" y="79"/>
                    <a:pt x="196" y="81"/>
                  </a:cubicBezTo>
                  <a:cubicBezTo>
                    <a:pt x="195" y="80"/>
                    <a:pt x="193" y="78"/>
                    <a:pt x="194" y="76"/>
                  </a:cubicBezTo>
                  <a:close/>
                  <a:moveTo>
                    <a:pt x="196" y="101"/>
                  </a:moveTo>
                  <a:cubicBezTo>
                    <a:pt x="196" y="103"/>
                    <a:pt x="195" y="103"/>
                    <a:pt x="195" y="105"/>
                  </a:cubicBezTo>
                  <a:cubicBezTo>
                    <a:pt x="193" y="104"/>
                    <a:pt x="194" y="101"/>
                    <a:pt x="196" y="101"/>
                  </a:cubicBezTo>
                  <a:close/>
                  <a:moveTo>
                    <a:pt x="190" y="222"/>
                  </a:moveTo>
                  <a:cubicBezTo>
                    <a:pt x="191" y="229"/>
                    <a:pt x="191" y="233"/>
                    <a:pt x="191" y="239"/>
                  </a:cubicBezTo>
                  <a:cubicBezTo>
                    <a:pt x="194" y="266"/>
                    <a:pt x="192" y="291"/>
                    <a:pt x="190" y="314"/>
                  </a:cubicBezTo>
                  <a:cubicBezTo>
                    <a:pt x="190" y="315"/>
                    <a:pt x="190" y="315"/>
                    <a:pt x="189" y="314"/>
                  </a:cubicBezTo>
                  <a:cubicBezTo>
                    <a:pt x="190" y="327"/>
                    <a:pt x="183" y="345"/>
                    <a:pt x="176" y="353"/>
                  </a:cubicBezTo>
                  <a:cubicBezTo>
                    <a:pt x="175" y="354"/>
                    <a:pt x="172" y="357"/>
                    <a:pt x="173" y="358"/>
                  </a:cubicBezTo>
                  <a:cubicBezTo>
                    <a:pt x="174" y="360"/>
                    <a:pt x="179" y="356"/>
                    <a:pt x="180" y="356"/>
                  </a:cubicBezTo>
                  <a:cubicBezTo>
                    <a:pt x="186" y="349"/>
                    <a:pt x="190" y="336"/>
                    <a:pt x="193" y="325"/>
                  </a:cubicBezTo>
                  <a:cubicBezTo>
                    <a:pt x="195" y="338"/>
                    <a:pt x="192" y="352"/>
                    <a:pt x="183" y="356"/>
                  </a:cubicBezTo>
                  <a:cubicBezTo>
                    <a:pt x="178" y="359"/>
                    <a:pt x="171" y="364"/>
                    <a:pt x="164" y="363"/>
                  </a:cubicBezTo>
                  <a:cubicBezTo>
                    <a:pt x="161" y="363"/>
                    <a:pt x="154" y="359"/>
                    <a:pt x="150" y="357"/>
                  </a:cubicBezTo>
                  <a:cubicBezTo>
                    <a:pt x="149" y="356"/>
                    <a:pt x="146" y="352"/>
                    <a:pt x="145" y="350"/>
                  </a:cubicBezTo>
                  <a:cubicBezTo>
                    <a:pt x="143" y="344"/>
                    <a:pt x="145" y="335"/>
                    <a:pt x="146" y="332"/>
                  </a:cubicBezTo>
                  <a:cubicBezTo>
                    <a:pt x="147" y="331"/>
                    <a:pt x="150" y="329"/>
                    <a:pt x="150" y="328"/>
                  </a:cubicBezTo>
                  <a:cubicBezTo>
                    <a:pt x="149" y="324"/>
                    <a:pt x="144" y="328"/>
                    <a:pt x="143" y="329"/>
                  </a:cubicBezTo>
                  <a:cubicBezTo>
                    <a:pt x="140" y="309"/>
                    <a:pt x="170" y="301"/>
                    <a:pt x="185" y="310"/>
                  </a:cubicBezTo>
                  <a:cubicBezTo>
                    <a:pt x="185" y="310"/>
                    <a:pt x="185" y="310"/>
                    <a:pt x="185" y="310"/>
                  </a:cubicBezTo>
                  <a:cubicBezTo>
                    <a:pt x="175" y="299"/>
                    <a:pt x="150" y="304"/>
                    <a:pt x="143" y="314"/>
                  </a:cubicBezTo>
                  <a:cubicBezTo>
                    <a:pt x="140" y="307"/>
                    <a:pt x="147" y="304"/>
                    <a:pt x="152" y="303"/>
                  </a:cubicBezTo>
                  <a:cubicBezTo>
                    <a:pt x="162" y="301"/>
                    <a:pt x="174" y="302"/>
                    <a:pt x="183" y="302"/>
                  </a:cubicBezTo>
                  <a:cubicBezTo>
                    <a:pt x="172" y="299"/>
                    <a:pt x="155" y="299"/>
                    <a:pt x="143" y="302"/>
                  </a:cubicBezTo>
                  <a:cubicBezTo>
                    <a:pt x="140" y="249"/>
                    <a:pt x="142" y="191"/>
                    <a:pt x="142" y="135"/>
                  </a:cubicBezTo>
                  <a:cubicBezTo>
                    <a:pt x="158" y="144"/>
                    <a:pt x="181" y="135"/>
                    <a:pt x="190" y="124"/>
                  </a:cubicBezTo>
                  <a:cubicBezTo>
                    <a:pt x="190" y="154"/>
                    <a:pt x="191" y="181"/>
                    <a:pt x="192" y="209"/>
                  </a:cubicBezTo>
                  <a:cubicBezTo>
                    <a:pt x="186" y="209"/>
                    <a:pt x="190" y="216"/>
                    <a:pt x="190" y="222"/>
                  </a:cubicBezTo>
                  <a:close/>
                  <a:moveTo>
                    <a:pt x="191" y="356"/>
                  </a:moveTo>
                  <a:cubicBezTo>
                    <a:pt x="189" y="358"/>
                    <a:pt x="187" y="364"/>
                    <a:pt x="184" y="363"/>
                  </a:cubicBezTo>
                  <a:cubicBezTo>
                    <a:pt x="180" y="363"/>
                    <a:pt x="189" y="356"/>
                    <a:pt x="191" y="356"/>
                  </a:cubicBezTo>
                  <a:close/>
                  <a:moveTo>
                    <a:pt x="155" y="372"/>
                  </a:moveTo>
                  <a:cubicBezTo>
                    <a:pt x="152" y="373"/>
                    <a:pt x="146" y="372"/>
                    <a:pt x="143" y="370"/>
                  </a:cubicBezTo>
                  <a:cubicBezTo>
                    <a:pt x="147" y="370"/>
                    <a:pt x="152" y="371"/>
                    <a:pt x="155" y="372"/>
                  </a:cubicBezTo>
                  <a:close/>
                  <a:moveTo>
                    <a:pt x="143" y="355"/>
                  </a:moveTo>
                  <a:cubicBezTo>
                    <a:pt x="144" y="356"/>
                    <a:pt x="145" y="358"/>
                    <a:pt x="146" y="359"/>
                  </a:cubicBezTo>
                  <a:cubicBezTo>
                    <a:pt x="143" y="360"/>
                    <a:pt x="142" y="358"/>
                    <a:pt x="143" y="355"/>
                  </a:cubicBezTo>
                  <a:close/>
                  <a:moveTo>
                    <a:pt x="142" y="116"/>
                  </a:moveTo>
                  <a:cubicBezTo>
                    <a:pt x="149" y="124"/>
                    <a:pt x="160" y="130"/>
                    <a:pt x="173" y="130"/>
                  </a:cubicBezTo>
                  <a:cubicBezTo>
                    <a:pt x="167" y="134"/>
                    <a:pt x="146" y="139"/>
                    <a:pt x="143" y="129"/>
                  </a:cubicBezTo>
                  <a:cubicBezTo>
                    <a:pt x="141" y="125"/>
                    <a:pt x="143" y="120"/>
                    <a:pt x="142" y="116"/>
                  </a:cubicBezTo>
                  <a:close/>
                  <a:moveTo>
                    <a:pt x="188" y="51"/>
                  </a:moveTo>
                  <a:cubicBezTo>
                    <a:pt x="186" y="52"/>
                    <a:pt x="186" y="51"/>
                    <a:pt x="184" y="51"/>
                  </a:cubicBezTo>
                  <a:cubicBezTo>
                    <a:pt x="185" y="50"/>
                    <a:pt x="188" y="50"/>
                    <a:pt x="188" y="51"/>
                  </a:cubicBezTo>
                  <a:close/>
                  <a:moveTo>
                    <a:pt x="188" y="55"/>
                  </a:moveTo>
                  <a:cubicBezTo>
                    <a:pt x="187" y="56"/>
                    <a:pt x="185" y="55"/>
                    <a:pt x="183" y="55"/>
                  </a:cubicBezTo>
                  <a:cubicBezTo>
                    <a:pt x="185" y="54"/>
                    <a:pt x="187" y="54"/>
                    <a:pt x="188" y="55"/>
                  </a:cubicBezTo>
                  <a:close/>
                  <a:moveTo>
                    <a:pt x="188" y="62"/>
                  </a:moveTo>
                  <a:cubicBezTo>
                    <a:pt x="181" y="61"/>
                    <a:pt x="170" y="62"/>
                    <a:pt x="166" y="59"/>
                  </a:cubicBezTo>
                  <a:cubicBezTo>
                    <a:pt x="174" y="59"/>
                    <a:pt x="184" y="59"/>
                    <a:pt x="188" y="62"/>
                  </a:cubicBezTo>
                  <a:close/>
                  <a:moveTo>
                    <a:pt x="174" y="65"/>
                  </a:moveTo>
                  <a:cubicBezTo>
                    <a:pt x="179" y="64"/>
                    <a:pt x="184" y="65"/>
                    <a:pt x="188" y="67"/>
                  </a:cubicBezTo>
                  <a:cubicBezTo>
                    <a:pt x="188" y="70"/>
                    <a:pt x="188" y="70"/>
                    <a:pt x="188" y="70"/>
                  </a:cubicBezTo>
                  <a:cubicBezTo>
                    <a:pt x="184" y="67"/>
                    <a:pt x="176" y="69"/>
                    <a:pt x="174" y="65"/>
                  </a:cubicBezTo>
                  <a:close/>
                  <a:moveTo>
                    <a:pt x="180" y="75"/>
                  </a:moveTo>
                  <a:cubicBezTo>
                    <a:pt x="176" y="76"/>
                    <a:pt x="172" y="75"/>
                    <a:pt x="169" y="74"/>
                  </a:cubicBezTo>
                  <a:cubicBezTo>
                    <a:pt x="171" y="72"/>
                    <a:pt x="179" y="71"/>
                    <a:pt x="180" y="75"/>
                  </a:cubicBezTo>
                  <a:close/>
                  <a:moveTo>
                    <a:pt x="159" y="46"/>
                  </a:moveTo>
                  <a:cubicBezTo>
                    <a:pt x="162" y="45"/>
                    <a:pt x="166" y="46"/>
                    <a:pt x="169" y="46"/>
                  </a:cubicBezTo>
                  <a:cubicBezTo>
                    <a:pt x="166" y="48"/>
                    <a:pt x="162" y="48"/>
                    <a:pt x="159" y="49"/>
                  </a:cubicBezTo>
                  <a:cubicBezTo>
                    <a:pt x="159" y="48"/>
                    <a:pt x="159" y="47"/>
                    <a:pt x="159" y="46"/>
                  </a:cubicBezTo>
                  <a:close/>
                  <a:moveTo>
                    <a:pt x="153" y="50"/>
                  </a:moveTo>
                  <a:cubicBezTo>
                    <a:pt x="150" y="52"/>
                    <a:pt x="146" y="53"/>
                    <a:pt x="142" y="54"/>
                  </a:cubicBezTo>
                  <a:cubicBezTo>
                    <a:pt x="142" y="53"/>
                    <a:pt x="142" y="52"/>
                    <a:pt x="142" y="50"/>
                  </a:cubicBezTo>
                  <a:cubicBezTo>
                    <a:pt x="145" y="50"/>
                    <a:pt x="149" y="49"/>
                    <a:pt x="153" y="50"/>
                  </a:cubicBezTo>
                  <a:close/>
                  <a:moveTo>
                    <a:pt x="142" y="64"/>
                  </a:moveTo>
                  <a:cubicBezTo>
                    <a:pt x="144" y="63"/>
                    <a:pt x="145" y="63"/>
                    <a:pt x="147" y="63"/>
                  </a:cubicBezTo>
                  <a:cubicBezTo>
                    <a:pt x="146" y="65"/>
                    <a:pt x="145" y="67"/>
                    <a:pt x="142" y="68"/>
                  </a:cubicBezTo>
                  <a:cubicBezTo>
                    <a:pt x="142" y="67"/>
                    <a:pt x="142" y="65"/>
                    <a:pt x="142" y="64"/>
                  </a:cubicBezTo>
                  <a:close/>
                  <a:moveTo>
                    <a:pt x="144" y="93"/>
                  </a:moveTo>
                  <a:cubicBezTo>
                    <a:pt x="154" y="94"/>
                    <a:pt x="162" y="90"/>
                    <a:pt x="167" y="85"/>
                  </a:cubicBezTo>
                  <a:cubicBezTo>
                    <a:pt x="159" y="84"/>
                    <a:pt x="154" y="91"/>
                    <a:pt x="146" y="89"/>
                  </a:cubicBezTo>
                  <a:cubicBezTo>
                    <a:pt x="150" y="73"/>
                    <a:pt x="178" y="79"/>
                    <a:pt x="190" y="83"/>
                  </a:cubicBezTo>
                  <a:cubicBezTo>
                    <a:pt x="189" y="87"/>
                    <a:pt x="192" y="93"/>
                    <a:pt x="190" y="96"/>
                  </a:cubicBezTo>
                  <a:cubicBezTo>
                    <a:pt x="190" y="97"/>
                    <a:pt x="188" y="96"/>
                    <a:pt x="188" y="97"/>
                  </a:cubicBezTo>
                  <a:cubicBezTo>
                    <a:pt x="187" y="99"/>
                    <a:pt x="189" y="103"/>
                    <a:pt x="190" y="105"/>
                  </a:cubicBezTo>
                  <a:cubicBezTo>
                    <a:pt x="192" y="124"/>
                    <a:pt x="174" y="130"/>
                    <a:pt x="158" y="124"/>
                  </a:cubicBezTo>
                  <a:cubicBezTo>
                    <a:pt x="148" y="121"/>
                    <a:pt x="135" y="107"/>
                    <a:pt x="144" y="93"/>
                  </a:cubicBezTo>
                  <a:close/>
                  <a:moveTo>
                    <a:pt x="139" y="275"/>
                  </a:moveTo>
                  <a:cubicBezTo>
                    <a:pt x="137" y="273"/>
                    <a:pt x="138" y="268"/>
                    <a:pt x="139" y="266"/>
                  </a:cubicBezTo>
                  <a:cubicBezTo>
                    <a:pt x="140" y="268"/>
                    <a:pt x="140" y="273"/>
                    <a:pt x="139" y="275"/>
                  </a:cubicBezTo>
                  <a:close/>
                  <a:moveTo>
                    <a:pt x="137" y="253"/>
                  </a:moveTo>
                  <a:cubicBezTo>
                    <a:pt x="136" y="237"/>
                    <a:pt x="137" y="220"/>
                    <a:pt x="138" y="205"/>
                  </a:cubicBezTo>
                  <a:cubicBezTo>
                    <a:pt x="139" y="220"/>
                    <a:pt x="139" y="238"/>
                    <a:pt x="137" y="253"/>
                  </a:cubicBezTo>
                  <a:close/>
                  <a:moveTo>
                    <a:pt x="138" y="203"/>
                  </a:moveTo>
                  <a:cubicBezTo>
                    <a:pt x="137" y="199"/>
                    <a:pt x="138" y="194"/>
                    <a:pt x="138" y="190"/>
                  </a:cubicBezTo>
                  <a:cubicBezTo>
                    <a:pt x="140" y="194"/>
                    <a:pt x="139" y="199"/>
                    <a:pt x="138" y="203"/>
                  </a:cubicBezTo>
                  <a:close/>
                  <a:moveTo>
                    <a:pt x="138" y="181"/>
                  </a:moveTo>
                  <a:cubicBezTo>
                    <a:pt x="136" y="170"/>
                    <a:pt x="137" y="156"/>
                    <a:pt x="136" y="144"/>
                  </a:cubicBezTo>
                  <a:cubicBezTo>
                    <a:pt x="137" y="143"/>
                    <a:pt x="138" y="143"/>
                    <a:pt x="139" y="142"/>
                  </a:cubicBezTo>
                  <a:cubicBezTo>
                    <a:pt x="139" y="155"/>
                    <a:pt x="138" y="168"/>
                    <a:pt x="138" y="181"/>
                  </a:cubicBezTo>
                  <a:close/>
                  <a:moveTo>
                    <a:pt x="138" y="69"/>
                  </a:moveTo>
                  <a:cubicBezTo>
                    <a:pt x="135" y="69"/>
                    <a:pt x="133" y="70"/>
                    <a:pt x="130" y="69"/>
                  </a:cubicBezTo>
                  <a:cubicBezTo>
                    <a:pt x="133" y="67"/>
                    <a:pt x="135" y="66"/>
                    <a:pt x="139" y="65"/>
                  </a:cubicBezTo>
                  <a:cubicBezTo>
                    <a:pt x="139" y="66"/>
                    <a:pt x="139" y="68"/>
                    <a:pt x="138" y="69"/>
                  </a:cubicBezTo>
                  <a:close/>
                  <a:moveTo>
                    <a:pt x="138" y="51"/>
                  </a:moveTo>
                  <a:cubicBezTo>
                    <a:pt x="138" y="52"/>
                    <a:pt x="138" y="52"/>
                    <a:pt x="138" y="53"/>
                  </a:cubicBezTo>
                  <a:cubicBezTo>
                    <a:pt x="136" y="54"/>
                    <a:pt x="130" y="54"/>
                    <a:pt x="127" y="54"/>
                  </a:cubicBezTo>
                  <a:cubicBezTo>
                    <a:pt x="129" y="52"/>
                    <a:pt x="134" y="52"/>
                    <a:pt x="138" y="51"/>
                  </a:cubicBezTo>
                  <a:close/>
                  <a:moveTo>
                    <a:pt x="119" y="57"/>
                  </a:moveTo>
                  <a:cubicBezTo>
                    <a:pt x="125" y="56"/>
                    <a:pt x="132" y="57"/>
                    <a:pt x="137" y="57"/>
                  </a:cubicBezTo>
                  <a:cubicBezTo>
                    <a:pt x="130" y="62"/>
                    <a:pt x="117" y="61"/>
                    <a:pt x="109" y="65"/>
                  </a:cubicBezTo>
                  <a:cubicBezTo>
                    <a:pt x="108" y="62"/>
                    <a:pt x="115" y="58"/>
                    <a:pt x="119" y="57"/>
                  </a:cubicBezTo>
                  <a:close/>
                  <a:moveTo>
                    <a:pt x="124" y="74"/>
                  </a:moveTo>
                  <a:cubicBezTo>
                    <a:pt x="120" y="77"/>
                    <a:pt x="115" y="78"/>
                    <a:pt x="109" y="79"/>
                  </a:cubicBezTo>
                  <a:cubicBezTo>
                    <a:pt x="113" y="76"/>
                    <a:pt x="118" y="72"/>
                    <a:pt x="124" y="74"/>
                  </a:cubicBezTo>
                  <a:close/>
                  <a:moveTo>
                    <a:pt x="127" y="84"/>
                  </a:moveTo>
                  <a:cubicBezTo>
                    <a:pt x="125" y="79"/>
                    <a:pt x="113" y="86"/>
                    <a:pt x="108" y="85"/>
                  </a:cubicBezTo>
                  <a:cubicBezTo>
                    <a:pt x="114" y="81"/>
                    <a:pt x="128" y="79"/>
                    <a:pt x="135" y="76"/>
                  </a:cubicBezTo>
                  <a:cubicBezTo>
                    <a:pt x="142" y="73"/>
                    <a:pt x="134" y="89"/>
                    <a:pt x="133" y="91"/>
                  </a:cubicBezTo>
                  <a:cubicBezTo>
                    <a:pt x="130" y="98"/>
                    <a:pt x="131" y="106"/>
                    <a:pt x="129" y="114"/>
                  </a:cubicBezTo>
                  <a:cubicBezTo>
                    <a:pt x="117" y="114"/>
                    <a:pt x="101" y="117"/>
                    <a:pt x="88" y="114"/>
                  </a:cubicBezTo>
                  <a:cubicBezTo>
                    <a:pt x="94" y="108"/>
                    <a:pt x="110" y="107"/>
                    <a:pt x="120" y="106"/>
                  </a:cubicBezTo>
                  <a:cubicBezTo>
                    <a:pt x="124" y="105"/>
                    <a:pt x="129" y="106"/>
                    <a:pt x="129" y="102"/>
                  </a:cubicBezTo>
                  <a:cubicBezTo>
                    <a:pt x="129" y="101"/>
                    <a:pt x="127" y="100"/>
                    <a:pt x="126" y="99"/>
                  </a:cubicBezTo>
                  <a:cubicBezTo>
                    <a:pt x="117" y="97"/>
                    <a:pt x="105" y="103"/>
                    <a:pt x="97" y="101"/>
                  </a:cubicBezTo>
                  <a:cubicBezTo>
                    <a:pt x="101" y="97"/>
                    <a:pt x="112" y="94"/>
                    <a:pt x="119" y="91"/>
                  </a:cubicBezTo>
                  <a:cubicBezTo>
                    <a:pt x="122" y="90"/>
                    <a:pt x="128" y="88"/>
                    <a:pt x="127" y="84"/>
                  </a:cubicBezTo>
                  <a:close/>
                  <a:moveTo>
                    <a:pt x="135" y="203"/>
                  </a:moveTo>
                  <a:cubicBezTo>
                    <a:pt x="133" y="202"/>
                    <a:pt x="134" y="200"/>
                    <a:pt x="134" y="198"/>
                  </a:cubicBezTo>
                  <a:cubicBezTo>
                    <a:pt x="135" y="199"/>
                    <a:pt x="135" y="201"/>
                    <a:pt x="135" y="203"/>
                  </a:cubicBezTo>
                  <a:close/>
                  <a:moveTo>
                    <a:pt x="126" y="341"/>
                  </a:moveTo>
                  <a:cubicBezTo>
                    <a:pt x="122" y="336"/>
                    <a:pt x="129" y="329"/>
                    <a:pt x="134" y="333"/>
                  </a:cubicBezTo>
                  <a:cubicBezTo>
                    <a:pt x="135" y="338"/>
                    <a:pt x="129" y="344"/>
                    <a:pt x="126" y="341"/>
                  </a:cubicBezTo>
                  <a:close/>
                  <a:moveTo>
                    <a:pt x="133" y="352"/>
                  </a:moveTo>
                  <a:cubicBezTo>
                    <a:pt x="130" y="351"/>
                    <a:pt x="129" y="349"/>
                    <a:pt x="128" y="346"/>
                  </a:cubicBezTo>
                  <a:cubicBezTo>
                    <a:pt x="129" y="345"/>
                    <a:pt x="131" y="346"/>
                    <a:pt x="132" y="346"/>
                  </a:cubicBezTo>
                  <a:cubicBezTo>
                    <a:pt x="133" y="347"/>
                    <a:pt x="134" y="350"/>
                    <a:pt x="133" y="352"/>
                  </a:cubicBezTo>
                  <a:close/>
                  <a:moveTo>
                    <a:pt x="123" y="328"/>
                  </a:moveTo>
                  <a:cubicBezTo>
                    <a:pt x="121" y="329"/>
                    <a:pt x="116" y="328"/>
                    <a:pt x="114" y="328"/>
                  </a:cubicBezTo>
                  <a:cubicBezTo>
                    <a:pt x="100" y="328"/>
                    <a:pt x="84" y="325"/>
                    <a:pt x="73" y="322"/>
                  </a:cubicBezTo>
                  <a:cubicBezTo>
                    <a:pt x="89" y="316"/>
                    <a:pt x="111" y="316"/>
                    <a:pt x="130" y="314"/>
                  </a:cubicBezTo>
                  <a:cubicBezTo>
                    <a:pt x="127" y="318"/>
                    <a:pt x="127" y="326"/>
                    <a:pt x="123" y="328"/>
                  </a:cubicBezTo>
                  <a:close/>
                  <a:moveTo>
                    <a:pt x="60" y="318"/>
                  </a:moveTo>
                  <a:cubicBezTo>
                    <a:pt x="60" y="316"/>
                    <a:pt x="60" y="313"/>
                    <a:pt x="60" y="311"/>
                  </a:cubicBezTo>
                  <a:cubicBezTo>
                    <a:pt x="63" y="318"/>
                    <a:pt x="65" y="325"/>
                    <a:pt x="67" y="332"/>
                  </a:cubicBezTo>
                  <a:cubicBezTo>
                    <a:pt x="57" y="335"/>
                    <a:pt x="65" y="319"/>
                    <a:pt x="60" y="318"/>
                  </a:cubicBezTo>
                  <a:close/>
                  <a:moveTo>
                    <a:pt x="61" y="192"/>
                  </a:moveTo>
                  <a:cubicBezTo>
                    <a:pt x="63" y="200"/>
                    <a:pt x="63" y="211"/>
                    <a:pt x="62" y="221"/>
                  </a:cubicBezTo>
                  <a:cubicBezTo>
                    <a:pt x="59" y="213"/>
                    <a:pt x="62" y="200"/>
                    <a:pt x="61" y="192"/>
                  </a:cubicBezTo>
                  <a:close/>
                  <a:moveTo>
                    <a:pt x="105" y="120"/>
                  </a:moveTo>
                  <a:cubicBezTo>
                    <a:pt x="97" y="122"/>
                    <a:pt x="87" y="123"/>
                    <a:pt x="79" y="125"/>
                  </a:cubicBezTo>
                  <a:cubicBezTo>
                    <a:pt x="79" y="122"/>
                    <a:pt x="80" y="118"/>
                    <a:pt x="82" y="115"/>
                  </a:cubicBezTo>
                  <a:cubicBezTo>
                    <a:pt x="87" y="120"/>
                    <a:pt x="97" y="119"/>
                    <a:pt x="105" y="120"/>
                  </a:cubicBezTo>
                  <a:close/>
                  <a:moveTo>
                    <a:pt x="91" y="106"/>
                  </a:moveTo>
                  <a:cubicBezTo>
                    <a:pt x="90" y="106"/>
                    <a:pt x="88" y="107"/>
                    <a:pt x="86" y="107"/>
                  </a:cubicBezTo>
                  <a:cubicBezTo>
                    <a:pt x="85" y="103"/>
                    <a:pt x="89" y="103"/>
                    <a:pt x="91" y="106"/>
                  </a:cubicBezTo>
                  <a:close/>
                  <a:moveTo>
                    <a:pt x="79" y="169"/>
                  </a:moveTo>
                  <a:cubicBezTo>
                    <a:pt x="77" y="172"/>
                    <a:pt x="72" y="172"/>
                    <a:pt x="69" y="173"/>
                  </a:cubicBezTo>
                  <a:cubicBezTo>
                    <a:pt x="66" y="165"/>
                    <a:pt x="75" y="169"/>
                    <a:pt x="79" y="169"/>
                  </a:cubicBezTo>
                  <a:close/>
                  <a:moveTo>
                    <a:pt x="72" y="144"/>
                  </a:moveTo>
                  <a:cubicBezTo>
                    <a:pt x="80" y="151"/>
                    <a:pt x="97" y="149"/>
                    <a:pt x="109" y="151"/>
                  </a:cubicBezTo>
                  <a:cubicBezTo>
                    <a:pt x="96" y="155"/>
                    <a:pt x="81" y="156"/>
                    <a:pt x="69" y="160"/>
                  </a:cubicBezTo>
                  <a:cubicBezTo>
                    <a:pt x="67" y="154"/>
                    <a:pt x="70" y="148"/>
                    <a:pt x="72" y="144"/>
                  </a:cubicBezTo>
                  <a:close/>
                  <a:moveTo>
                    <a:pt x="97" y="183"/>
                  </a:moveTo>
                  <a:cubicBezTo>
                    <a:pt x="86" y="186"/>
                    <a:pt x="74" y="188"/>
                    <a:pt x="65" y="192"/>
                  </a:cubicBezTo>
                  <a:cubicBezTo>
                    <a:pt x="63" y="188"/>
                    <a:pt x="64" y="183"/>
                    <a:pt x="67" y="181"/>
                  </a:cubicBezTo>
                  <a:cubicBezTo>
                    <a:pt x="74" y="185"/>
                    <a:pt x="87" y="183"/>
                    <a:pt x="97" y="183"/>
                  </a:cubicBezTo>
                  <a:close/>
                  <a:moveTo>
                    <a:pt x="79" y="232"/>
                  </a:moveTo>
                  <a:cubicBezTo>
                    <a:pt x="75" y="234"/>
                    <a:pt x="70" y="235"/>
                    <a:pt x="65" y="236"/>
                  </a:cubicBezTo>
                  <a:cubicBezTo>
                    <a:pt x="62" y="228"/>
                    <a:pt x="75" y="232"/>
                    <a:pt x="79" y="232"/>
                  </a:cubicBezTo>
                  <a:close/>
                  <a:moveTo>
                    <a:pt x="95" y="246"/>
                  </a:moveTo>
                  <a:cubicBezTo>
                    <a:pt x="86" y="249"/>
                    <a:pt x="73" y="249"/>
                    <a:pt x="64" y="253"/>
                  </a:cubicBezTo>
                  <a:cubicBezTo>
                    <a:pt x="64" y="250"/>
                    <a:pt x="64" y="247"/>
                    <a:pt x="64" y="244"/>
                  </a:cubicBezTo>
                  <a:cubicBezTo>
                    <a:pt x="73" y="246"/>
                    <a:pt x="85" y="245"/>
                    <a:pt x="95" y="246"/>
                  </a:cubicBezTo>
                  <a:close/>
                  <a:moveTo>
                    <a:pt x="65" y="212"/>
                  </a:moveTo>
                  <a:cubicBezTo>
                    <a:pt x="75" y="215"/>
                    <a:pt x="88" y="214"/>
                    <a:pt x="99" y="216"/>
                  </a:cubicBezTo>
                  <a:cubicBezTo>
                    <a:pt x="88" y="219"/>
                    <a:pt x="77" y="222"/>
                    <a:pt x="66" y="223"/>
                  </a:cubicBezTo>
                  <a:cubicBezTo>
                    <a:pt x="65" y="220"/>
                    <a:pt x="65" y="215"/>
                    <a:pt x="65" y="212"/>
                  </a:cubicBezTo>
                  <a:close/>
                  <a:moveTo>
                    <a:pt x="77" y="227"/>
                  </a:moveTo>
                  <a:cubicBezTo>
                    <a:pt x="87" y="223"/>
                    <a:pt x="100" y="220"/>
                    <a:pt x="112" y="219"/>
                  </a:cubicBezTo>
                  <a:cubicBezTo>
                    <a:pt x="115" y="218"/>
                    <a:pt x="131" y="218"/>
                    <a:pt x="127" y="213"/>
                  </a:cubicBezTo>
                  <a:cubicBezTo>
                    <a:pt x="126" y="212"/>
                    <a:pt x="123" y="212"/>
                    <a:pt x="120" y="212"/>
                  </a:cubicBezTo>
                  <a:cubicBezTo>
                    <a:pt x="109" y="211"/>
                    <a:pt x="87" y="212"/>
                    <a:pt x="75" y="209"/>
                  </a:cubicBezTo>
                  <a:cubicBezTo>
                    <a:pt x="91" y="204"/>
                    <a:pt x="113" y="203"/>
                    <a:pt x="131" y="199"/>
                  </a:cubicBezTo>
                  <a:cubicBezTo>
                    <a:pt x="132" y="206"/>
                    <a:pt x="132" y="214"/>
                    <a:pt x="132" y="221"/>
                  </a:cubicBezTo>
                  <a:cubicBezTo>
                    <a:pt x="114" y="224"/>
                    <a:pt x="97" y="229"/>
                    <a:pt x="77" y="227"/>
                  </a:cubicBezTo>
                  <a:close/>
                  <a:moveTo>
                    <a:pt x="65" y="205"/>
                  </a:moveTo>
                  <a:cubicBezTo>
                    <a:pt x="65" y="203"/>
                    <a:pt x="65" y="200"/>
                    <a:pt x="65" y="198"/>
                  </a:cubicBezTo>
                  <a:cubicBezTo>
                    <a:pt x="73" y="201"/>
                    <a:pt x="83" y="201"/>
                    <a:pt x="91" y="200"/>
                  </a:cubicBezTo>
                  <a:cubicBezTo>
                    <a:pt x="83" y="202"/>
                    <a:pt x="74" y="204"/>
                    <a:pt x="65" y="205"/>
                  </a:cubicBezTo>
                  <a:close/>
                  <a:moveTo>
                    <a:pt x="64" y="257"/>
                  </a:moveTo>
                  <a:cubicBezTo>
                    <a:pt x="68" y="261"/>
                    <a:pt x="77" y="261"/>
                    <a:pt x="85" y="261"/>
                  </a:cubicBezTo>
                  <a:cubicBezTo>
                    <a:pt x="79" y="265"/>
                    <a:pt x="72" y="267"/>
                    <a:pt x="64" y="268"/>
                  </a:cubicBezTo>
                  <a:cubicBezTo>
                    <a:pt x="64" y="265"/>
                    <a:pt x="64" y="260"/>
                    <a:pt x="64" y="257"/>
                  </a:cubicBezTo>
                  <a:close/>
                  <a:moveTo>
                    <a:pt x="132" y="259"/>
                  </a:moveTo>
                  <a:cubicBezTo>
                    <a:pt x="131" y="263"/>
                    <a:pt x="132" y="273"/>
                    <a:pt x="129" y="275"/>
                  </a:cubicBezTo>
                  <a:cubicBezTo>
                    <a:pt x="127" y="277"/>
                    <a:pt x="117" y="276"/>
                    <a:pt x="113" y="276"/>
                  </a:cubicBezTo>
                  <a:cubicBezTo>
                    <a:pt x="100" y="275"/>
                    <a:pt x="84" y="273"/>
                    <a:pt x="72" y="272"/>
                  </a:cubicBezTo>
                  <a:cubicBezTo>
                    <a:pt x="88" y="264"/>
                    <a:pt x="110" y="261"/>
                    <a:pt x="132" y="259"/>
                  </a:cubicBezTo>
                  <a:close/>
                  <a:moveTo>
                    <a:pt x="64" y="276"/>
                  </a:moveTo>
                  <a:cubicBezTo>
                    <a:pt x="71" y="277"/>
                    <a:pt x="77" y="276"/>
                    <a:pt x="83" y="278"/>
                  </a:cubicBezTo>
                  <a:cubicBezTo>
                    <a:pt x="77" y="279"/>
                    <a:pt x="71" y="280"/>
                    <a:pt x="64" y="281"/>
                  </a:cubicBezTo>
                  <a:cubicBezTo>
                    <a:pt x="64" y="279"/>
                    <a:pt x="64" y="277"/>
                    <a:pt x="64" y="276"/>
                  </a:cubicBezTo>
                  <a:close/>
                  <a:moveTo>
                    <a:pt x="133" y="280"/>
                  </a:moveTo>
                  <a:cubicBezTo>
                    <a:pt x="133" y="285"/>
                    <a:pt x="134" y="290"/>
                    <a:pt x="133" y="294"/>
                  </a:cubicBezTo>
                  <a:cubicBezTo>
                    <a:pt x="109" y="296"/>
                    <a:pt x="88" y="290"/>
                    <a:pt x="69" y="286"/>
                  </a:cubicBezTo>
                  <a:cubicBezTo>
                    <a:pt x="88" y="280"/>
                    <a:pt x="112" y="281"/>
                    <a:pt x="133" y="280"/>
                  </a:cubicBezTo>
                  <a:close/>
                  <a:moveTo>
                    <a:pt x="132" y="254"/>
                  </a:moveTo>
                  <a:cubicBezTo>
                    <a:pt x="132" y="254"/>
                    <a:pt x="127" y="255"/>
                    <a:pt x="125" y="255"/>
                  </a:cubicBezTo>
                  <a:cubicBezTo>
                    <a:pt x="110" y="256"/>
                    <a:pt x="88" y="258"/>
                    <a:pt x="73" y="256"/>
                  </a:cubicBezTo>
                  <a:cubicBezTo>
                    <a:pt x="88" y="252"/>
                    <a:pt x="106" y="247"/>
                    <a:pt x="121" y="244"/>
                  </a:cubicBezTo>
                  <a:cubicBezTo>
                    <a:pt x="123" y="244"/>
                    <a:pt x="128" y="243"/>
                    <a:pt x="125" y="240"/>
                  </a:cubicBezTo>
                  <a:cubicBezTo>
                    <a:pt x="124" y="238"/>
                    <a:pt x="118" y="240"/>
                    <a:pt x="115" y="240"/>
                  </a:cubicBezTo>
                  <a:cubicBezTo>
                    <a:pt x="102" y="241"/>
                    <a:pt x="84" y="242"/>
                    <a:pt x="72" y="240"/>
                  </a:cubicBezTo>
                  <a:cubicBezTo>
                    <a:pt x="88" y="231"/>
                    <a:pt x="113" y="231"/>
                    <a:pt x="131" y="226"/>
                  </a:cubicBezTo>
                  <a:cubicBezTo>
                    <a:pt x="132" y="227"/>
                    <a:pt x="133" y="233"/>
                    <a:pt x="133" y="236"/>
                  </a:cubicBezTo>
                  <a:cubicBezTo>
                    <a:pt x="133" y="241"/>
                    <a:pt x="135" y="251"/>
                    <a:pt x="132" y="254"/>
                  </a:cubicBezTo>
                  <a:close/>
                  <a:moveTo>
                    <a:pt x="131" y="195"/>
                  </a:moveTo>
                  <a:cubicBezTo>
                    <a:pt x="112" y="194"/>
                    <a:pt x="91" y="198"/>
                    <a:pt x="73" y="195"/>
                  </a:cubicBezTo>
                  <a:cubicBezTo>
                    <a:pt x="83" y="189"/>
                    <a:pt x="99" y="187"/>
                    <a:pt x="112" y="184"/>
                  </a:cubicBezTo>
                  <a:cubicBezTo>
                    <a:pt x="116" y="184"/>
                    <a:pt x="128" y="181"/>
                    <a:pt x="128" y="177"/>
                  </a:cubicBezTo>
                  <a:cubicBezTo>
                    <a:pt x="128" y="173"/>
                    <a:pt x="123" y="175"/>
                    <a:pt x="120" y="176"/>
                  </a:cubicBezTo>
                  <a:cubicBezTo>
                    <a:pt x="116" y="177"/>
                    <a:pt x="112" y="177"/>
                    <a:pt x="107" y="178"/>
                  </a:cubicBezTo>
                  <a:cubicBezTo>
                    <a:pt x="95" y="179"/>
                    <a:pt x="81" y="180"/>
                    <a:pt x="73" y="178"/>
                  </a:cubicBezTo>
                  <a:cubicBezTo>
                    <a:pt x="83" y="171"/>
                    <a:pt x="100" y="171"/>
                    <a:pt x="115" y="168"/>
                  </a:cubicBezTo>
                  <a:cubicBezTo>
                    <a:pt x="118" y="167"/>
                    <a:pt x="129" y="166"/>
                    <a:pt x="129" y="164"/>
                  </a:cubicBezTo>
                  <a:cubicBezTo>
                    <a:pt x="130" y="160"/>
                    <a:pt x="117" y="161"/>
                    <a:pt x="114" y="161"/>
                  </a:cubicBezTo>
                  <a:cubicBezTo>
                    <a:pt x="102" y="162"/>
                    <a:pt x="88" y="167"/>
                    <a:pt x="76" y="163"/>
                  </a:cubicBezTo>
                  <a:cubicBezTo>
                    <a:pt x="93" y="158"/>
                    <a:pt x="113" y="156"/>
                    <a:pt x="131" y="152"/>
                  </a:cubicBezTo>
                  <a:cubicBezTo>
                    <a:pt x="132" y="165"/>
                    <a:pt x="132" y="181"/>
                    <a:pt x="131" y="195"/>
                  </a:cubicBezTo>
                  <a:close/>
                  <a:moveTo>
                    <a:pt x="115" y="147"/>
                  </a:moveTo>
                  <a:cubicBezTo>
                    <a:pt x="103" y="147"/>
                    <a:pt x="87" y="146"/>
                    <a:pt x="79" y="141"/>
                  </a:cubicBezTo>
                  <a:cubicBezTo>
                    <a:pt x="93" y="137"/>
                    <a:pt x="111" y="136"/>
                    <a:pt x="128" y="134"/>
                  </a:cubicBezTo>
                  <a:cubicBezTo>
                    <a:pt x="128" y="139"/>
                    <a:pt x="125" y="146"/>
                    <a:pt x="130" y="144"/>
                  </a:cubicBezTo>
                  <a:cubicBezTo>
                    <a:pt x="130" y="148"/>
                    <a:pt x="119" y="147"/>
                    <a:pt x="115" y="147"/>
                  </a:cubicBezTo>
                  <a:close/>
                  <a:moveTo>
                    <a:pt x="75" y="137"/>
                  </a:moveTo>
                  <a:cubicBezTo>
                    <a:pt x="75" y="134"/>
                    <a:pt x="76" y="131"/>
                    <a:pt x="77" y="129"/>
                  </a:cubicBezTo>
                  <a:cubicBezTo>
                    <a:pt x="80" y="131"/>
                    <a:pt x="87" y="131"/>
                    <a:pt x="90" y="134"/>
                  </a:cubicBezTo>
                  <a:cubicBezTo>
                    <a:pt x="85" y="135"/>
                    <a:pt x="80" y="136"/>
                    <a:pt x="75" y="137"/>
                  </a:cubicBezTo>
                  <a:close/>
                  <a:moveTo>
                    <a:pt x="128" y="129"/>
                  </a:moveTo>
                  <a:cubicBezTo>
                    <a:pt x="127" y="130"/>
                    <a:pt x="123" y="129"/>
                    <a:pt x="120" y="129"/>
                  </a:cubicBezTo>
                  <a:cubicBezTo>
                    <a:pt x="111" y="130"/>
                    <a:pt x="99" y="132"/>
                    <a:pt x="92" y="128"/>
                  </a:cubicBezTo>
                  <a:cubicBezTo>
                    <a:pt x="104" y="124"/>
                    <a:pt x="117" y="122"/>
                    <a:pt x="129" y="119"/>
                  </a:cubicBezTo>
                  <a:cubicBezTo>
                    <a:pt x="130" y="121"/>
                    <a:pt x="131" y="127"/>
                    <a:pt x="128" y="129"/>
                  </a:cubicBezTo>
                  <a:close/>
                  <a:moveTo>
                    <a:pt x="64" y="142"/>
                  </a:moveTo>
                  <a:cubicBezTo>
                    <a:pt x="67" y="128"/>
                    <a:pt x="73" y="115"/>
                    <a:pt x="80" y="104"/>
                  </a:cubicBezTo>
                  <a:cubicBezTo>
                    <a:pt x="77" y="118"/>
                    <a:pt x="69" y="129"/>
                    <a:pt x="64" y="142"/>
                  </a:cubicBezTo>
                  <a:close/>
                  <a:moveTo>
                    <a:pt x="64" y="301"/>
                  </a:moveTo>
                  <a:cubicBezTo>
                    <a:pt x="63" y="300"/>
                    <a:pt x="62" y="298"/>
                    <a:pt x="63" y="297"/>
                  </a:cubicBezTo>
                  <a:cubicBezTo>
                    <a:pt x="64" y="298"/>
                    <a:pt x="64" y="299"/>
                    <a:pt x="64" y="301"/>
                  </a:cubicBezTo>
                  <a:close/>
                  <a:moveTo>
                    <a:pt x="64" y="289"/>
                  </a:moveTo>
                  <a:cubicBezTo>
                    <a:pt x="75" y="293"/>
                    <a:pt x="87" y="293"/>
                    <a:pt x="98" y="296"/>
                  </a:cubicBezTo>
                  <a:cubicBezTo>
                    <a:pt x="93" y="299"/>
                    <a:pt x="86" y="299"/>
                    <a:pt x="79" y="300"/>
                  </a:cubicBezTo>
                  <a:cubicBezTo>
                    <a:pt x="76" y="301"/>
                    <a:pt x="71" y="304"/>
                    <a:pt x="68" y="303"/>
                  </a:cubicBezTo>
                  <a:cubicBezTo>
                    <a:pt x="65" y="301"/>
                    <a:pt x="67" y="292"/>
                    <a:pt x="64" y="289"/>
                  </a:cubicBezTo>
                  <a:close/>
                  <a:moveTo>
                    <a:pt x="69" y="310"/>
                  </a:moveTo>
                  <a:cubicBezTo>
                    <a:pt x="79" y="310"/>
                    <a:pt x="91" y="311"/>
                    <a:pt x="100" y="313"/>
                  </a:cubicBezTo>
                  <a:cubicBezTo>
                    <a:pt x="94" y="314"/>
                    <a:pt x="83" y="315"/>
                    <a:pt x="75" y="316"/>
                  </a:cubicBezTo>
                  <a:cubicBezTo>
                    <a:pt x="71" y="316"/>
                    <a:pt x="68" y="316"/>
                    <a:pt x="69" y="310"/>
                  </a:cubicBezTo>
                  <a:close/>
                  <a:moveTo>
                    <a:pt x="92" y="331"/>
                  </a:moveTo>
                  <a:cubicBezTo>
                    <a:pt x="86" y="330"/>
                    <a:pt x="73" y="336"/>
                    <a:pt x="72" y="327"/>
                  </a:cubicBezTo>
                  <a:cubicBezTo>
                    <a:pt x="78" y="328"/>
                    <a:pt x="86" y="329"/>
                    <a:pt x="92" y="331"/>
                  </a:cubicBezTo>
                  <a:close/>
                  <a:moveTo>
                    <a:pt x="121" y="333"/>
                  </a:moveTo>
                  <a:cubicBezTo>
                    <a:pt x="124" y="332"/>
                    <a:pt x="122" y="339"/>
                    <a:pt x="122" y="340"/>
                  </a:cubicBezTo>
                  <a:cubicBezTo>
                    <a:pt x="107" y="341"/>
                    <a:pt x="90" y="341"/>
                    <a:pt x="77" y="337"/>
                  </a:cubicBezTo>
                  <a:cubicBezTo>
                    <a:pt x="89" y="334"/>
                    <a:pt x="109" y="336"/>
                    <a:pt x="121" y="333"/>
                  </a:cubicBezTo>
                  <a:close/>
                  <a:moveTo>
                    <a:pt x="123" y="309"/>
                  </a:moveTo>
                  <a:cubicBezTo>
                    <a:pt x="109" y="309"/>
                    <a:pt x="93" y="308"/>
                    <a:pt x="79" y="306"/>
                  </a:cubicBezTo>
                  <a:cubicBezTo>
                    <a:pt x="94" y="301"/>
                    <a:pt x="114" y="297"/>
                    <a:pt x="134" y="299"/>
                  </a:cubicBezTo>
                  <a:cubicBezTo>
                    <a:pt x="133" y="301"/>
                    <a:pt x="135" y="306"/>
                    <a:pt x="134" y="308"/>
                  </a:cubicBezTo>
                  <a:cubicBezTo>
                    <a:pt x="133" y="309"/>
                    <a:pt x="126" y="309"/>
                    <a:pt x="123" y="309"/>
                  </a:cubicBezTo>
                  <a:close/>
                  <a:moveTo>
                    <a:pt x="93" y="96"/>
                  </a:moveTo>
                  <a:cubicBezTo>
                    <a:pt x="93" y="92"/>
                    <a:pt x="97" y="90"/>
                    <a:pt x="103" y="92"/>
                  </a:cubicBezTo>
                  <a:cubicBezTo>
                    <a:pt x="100" y="94"/>
                    <a:pt x="96" y="95"/>
                    <a:pt x="93" y="96"/>
                  </a:cubicBezTo>
                  <a:close/>
                  <a:moveTo>
                    <a:pt x="105" y="66"/>
                  </a:moveTo>
                  <a:cubicBezTo>
                    <a:pt x="107" y="67"/>
                    <a:pt x="100" y="71"/>
                    <a:pt x="100" y="72"/>
                  </a:cubicBezTo>
                  <a:cubicBezTo>
                    <a:pt x="97" y="74"/>
                    <a:pt x="96" y="76"/>
                    <a:pt x="93" y="76"/>
                  </a:cubicBezTo>
                  <a:cubicBezTo>
                    <a:pt x="94" y="74"/>
                    <a:pt x="101" y="65"/>
                    <a:pt x="105" y="66"/>
                  </a:cubicBezTo>
                  <a:close/>
                  <a:moveTo>
                    <a:pt x="57" y="222"/>
                  </a:moveTo>
                  <a:cubicBezTo>
                    <a:pt x="56" y="220"/>
                    <a:pt x="57" y="218"/>
                    <a:pt x="56" y="215"/>
                  </a:cubicBezTo>
                  <a:cubicBezTo>
                    <a:pt x="57" y="216"/>
                    <a:pt x="57" y="220"/>
                    <a:pt x="57" y="222"/>
                  </a:cubicBezTo>
                  <a:close/>
                  <a:moveTo>
                    <a:pt x="56" y="199"/>
                  </a:moveTo>
                  <a:cubicBezTo>
                    <a:pt x="58" y="200"/>
                    <a:pt x="57" y="204"/>
                    <a:pt x="57" y="206"/>
                  </a:cubicBezTo>
                  <a:cubicBezTo>
                    <a:pt x="56" y="204"/>
                    <a:pt x="56" y="201"/>
                    <a:pt x="56" y="199"/>
                  </a:cubicBezTo>
                  <a:close/>
                  <a:moveTo>
                    <a:pt x="55" y="129"/>
                  </a:moveTo>
                  <a:cubicBezTo>
                    <a:pt x="54" y="104"/>
                    <a:pt x="54" y="80"/>
                    <a:pt x="55" y="56"/>
                  </a:cubicBezTo>
                  <a:cubicBezTo>
                    <a:pt x="71" y="57"/>
                    <a:pt x="89" y="57"/>
                    <a:pt x="104" y="57"/>
                  </a:cubicBezTo>
                  <a:cubicBezTo>
                    <a:pt x="101" y="63"/>
                    <a:pt x="95" y="66"/>
                    <a:pt x="91" y="70"/>
                  </a:cubicBezTo>
                  <a:cubicBezTo>
                    <a:pt x="87" y="74"/>
                    <a:pt x="83" y="78"/>
                    <a:pt x="79" y="82"/>
                  </a:cubicBezTo>
                  <a:cubicBezTo>
                    <a:pt x="77" y="84"/>
                    <a:pt x="73" y="85"/>
                    <a:pt x="73" y="88"/>
                  </a:cubicBezTo>
                  <a:cubicBezTo>
                    <a:pt x="73" y="89"/>
                    <a:pt x="74" y="91"/>
                    <a:pt x="74" y="92"/>
                  </a:cubicBezTo>
                  <a:cubicBezTo>
                    <a:pt x="74" y="93"/>
                    <a:pt x="72" y="96"/>
                    <a:pt x="71" y="98"/>
                  </a:cubicBezTo>
                  <a:cubicBezTo>
                    <a:pt x="65" y="109"/>
                    <a:pt x="62" y="121"/>
                    <a:pt x="55" y="129"/>
                  </a:cubicBezTo>
                  <a:close/>
                  <a:moveTo>
                    <a:pt x="61" y="374"/>
                  </a:moveTo>
                  <a:cubicBezTo>
                    <a:pt x="60" y="362"/>
                    <a:pt x="59" y="351"/>
                    <a:pt x="60" y="340"/>
                  </a:cubicBezTo>
                  <a:cubicBezTo>
                    <a:pt x="66" y="341"/>
                    <a:pt x="67" y="345"/>
                    <a:pt x="69" y="350"/>
                  </a:cubicBezTo>
                  <a:cubicBezTo>
                    <a:pt x="69" y="351"/>
                    <a:pt x="72" y="352"/>
                    <a:pt x="73" y="353"/>
                  </a:cubicBezTo>
                  <a:cubicBezTo>
                    <a:pt x="74" y="355"/>
                    <a:pt x="74" y="357"/>
                    <a:pt x="74" y="359"/>
                  </a:cubicBezTo>
                  <a:cubicBezTo>
                    <a:pt x="76" y="364"/>
                    <a:pt x="80" y="368"/>
                    <a:pt x="83" y="371"/>
                  </a:cubicBezTo>
                  <a:cubicBezTo>
                    <a:pt x="76" y="372"/>
                    <a:pt x="69" y="374"/>
                    <a:pt x="61" y="374"/>
                  </a:cubicBezTo>
                  <a:close/>
                  <a:moveTo>
                    <a:pt x="62" y="378"/>
                  </a:moveTo>
                  <a:cubicBezTo>
                    <a:pt x="72" y="377"/>
                    <a:pt x="85" y="371"/>
                    <a:pt x="92" y="377"/>
                  </a:cubicBezTo>
                  <a:cubicBezTo>
                    <a:pt x="82" y="377"/>
                    <a:pt x="71" y="381"/>
                    <a:pt x="62" y="378"/>
                  </a:cubicBezTo>
                  <a:close/>
                  <a:moveTo>
                    <a:pt x="78" y="355"/>
                  </a:moveTo>
                  <a:cubicBezTo>
                    <a:pt x="83" y="355"/>
                    <a:pt x="85" y="358"/>
                    <a:pt x="87" y="362"/>
                  </a:cubicBezTo>
                  <a:cubicBezTo>
                    <a:pt x="88" y="365"/>
                    <a:pt x="94" y="366"/>
                    <a:pt x="95" y="370"/>
                  </a:cubicBezTo>
                  <a:cubicBezTo>
                    <a:pt x="86" y="368"/>
                    <a:pt x="80" y="363"/>
                    <a:pt x="78" y="355"/>
                  </a:cubicBezTo>
                  <a:close/>
                  <a:moveTo>
                    <a:pt x="85" y="347"/>
                  </a:moveTo>
                  <a:cubicBezTo>
                    <a:pt x="97" y="346"/>
                    <a:pt x="110" y="344"/>
                    <a:pt x="123" y="346"/>
                  </a:cubicBezTo>
                  <a:cubicBezTo>
                    <a:pt x="124" y="348"/>
                    <a:pt x="126" y="350"/>
                    <a:pt x="126" y="353"/>
                  </a:cubicBezTo>
                  <a:cubicBezTo>
                    <a:pt x="122" y="354"/>
                    <a:pt x="116" y="356"/>
                    <a:pt x="110" y="355"/>
                  </a:cubicBezTo>
                  <a:cubicBezTo>
                    <a:pt x="100" y="355"/>
                    <a:pt x="87" y="354"/>
                    <a:pt x="85" y="347"/>
                  </a:cubicBezTo>
                  <a:close/>
                  <a:moveTo>
                    <a:pt x="131" y="359"/>
                  </a:moveTo>
                  <a:cubicBezTo>
                    <a:pt x="135" y="359"/>
                    <a:pt x="136" y="360"/>
                    <a:pt x="136" y="364"/>
                  </a:cubicBezTo>
                  <a:cubicBezTo>
                    <a:pt x="126" y="361"/>
                    <a:pt x="112" y="365"/>
                    <a:pt x="101" y="362"/>
                  </a:cubicBezTo>
                  <a:cubicBezTo>
                    <a:pt x="106" y="359"/>
                    <a:pt x="122" y="360"/>
                    <a:pt x="131" y="359"/>
                  </a:cubicBezTo>
                  <a:close/>
                  <a:moveTo>
                    <a:pt x="104" y="367"/>
                  </a:moveTo>
                  <a:cubicBezTo>
                    <a:pt x="107" y="367"/>
                    <a:pt x="110" y="368"/>
                    <a:pt x="114" y="368"/>
                  </a:cubicBezTo>
                  <a:cubicBezTo>
                    <a:pt x="115" y="375"/>
                    <a:pt x="122" y="368"/>
                    <a:pt x="125" y="368"/>
                  </a:cubicBezTo>
                  <a:cubicBezTo>
                    <a:pt x="129" y="368"/>
                    <a:pt x="131" y="371"/>
                    <a:pt x="135" y="373"/>
                  </a:cubicBezTo>
                  <a:cubicBezTo>
                    <a:pt x="123" y="373"/>
                    <a:pt x="108" y="374"/>
                    <a:pt x="104" y="367"/>
                  </a:cubicBezTo>
                  <a:close/>
                  <a:moveTo>
                    <a:pt x="116" y="376"/>
                  </a:moveTo>
                  <a:cubicBezTo>
                    <a:pt x="120" y="375"/>
                    <a:pt x="123" y="376"/>
                    <a:pt x="127" y="376"/>
                  </a:cubicBezTo>
                  <a:cubicBezTo>
                    <a:pt x="123" y="377"/>
                    <a:pt x="118" y="377"/>
                    <a:pt x="116" y="376"/>
                  </a:cubicBezTo>
                  <a:close/>
                  <a:moveTo>
                    <a:pt x="122" y="379"/>
                  </a:moveTo>
                  <a:cubicBezTo>
                    <a:pt x="127" y="378"/>
                    <a:pt x="132" y="378"/>
                    <a:pt x="137" y="378"/>
                  </a:cubicBezTo>
                  <a:cubicBezTo>
                    <a:pt x="136" y="386"/>
                    <a:pt x="126" y="380"/>
                    <a:pt x="122" y="379"/>
                  </a:cubicBezTo>
                  <a:close/>
                  <a:moveTo>
                    <a:pt x="137" y="340"/>
                  </a:moveTo>
                  <a:cubicBezTo>
                    <a:pt x="136" y="338"/>
                    <a:pt x="137" y="336"/>
                    <a:pt x="138" y="334"/>
                  </a:cubicBezTo>
                  <a:cubicBezTo>
                    <a:pt x="139" y="335"/>
                    <a:pt x="139" y="340"/>
                    <a:pt x="137" y="340"/>
                  </a:cubicBezTo>
                  <a:close/>
                  <a:moveTo>
                    <a:pt x="128" y="328"/>
                  </a:moveTo>
                  <a:cubicBezTo>
                    <a:pt x="129" y="323"/>
                    <a:pt x="131" y="318"/>
                    <a:pt x="134" y="315"/>
                  </a:cubicBezTo>
                  <a:cubicBezTo>
                    <a:pt x="135" y="315"/>
                    <a:pt x="135" y="316"/>
                    <a:pt x="136" y="316"/>
                  </a:cubicBezTo>
                  <a:cubicBezTo>
                    <a:pt x="138" y="315"/>
                    <a:pt x="136" y="311"/>
                    <a:pt x="139" y="310"/>
                  </a:cubicBezTo>
                  <a:cubicBezTo>
                    <a:pt x="140" y="319"/>
                    <a:pt x="139" y="331"/>
                    <a:pt x="128" y="328"/>
                  </a:cubicBezTo>
                  <a:close/>
                  <a:moveTo>
                    <a:pt x="138" y="305"/>
                  </a:moveTo>
                  <a:cubicBezTo>
                    <a:pt x="138" y="303"/>
                    <a:pt x="137" y="298"/>
                    <a:pt x="139" y="298"/>
                  </a:cubicBezTo>
                  <a:cubicBezTo>
                    <a:pt x="139" y="301"/>
                    <a:pt x="140" y="304"/>
                    <a:pt x="138" y="305"/>
                  </a:cubicBezTo>
                  <a:close/>
                  <a:moveTo>
                    <a:pt x="139" y="280"/>
                  </a:moveTo>
                  <a:cubicBezTo>
                    <a:pt x="140" y="280"/>
                    <a:pt x="139" y="291"/>
                    <a:pt x="140" y="294"/>
                  </a:cubicBezTo>
                  <a:cubicBezTo>
                    <a:pt x="136" y="295"/>
                    <a:pt x="137" y="280"/>
                    <a:pt x="139" y="280"/>
                  </a:cubicBezTo>
                  <a:close/>
                  <a:moveTo>
                    <a:pt x="141" y="382"/>
                  </a:moveTo>
                  <a:cubicBezTo>
                    <a:pt x="142" y="381"/>
                    <a:pt x="141" y="379"/>
                    <a:pt x="142" y="378"/>
                  </a:cubicBezTo>
                  <a:cubicBezTo>
                    <a:pt x="152" y="378"/>
                    <a:pt x="161" y="378"/>
                    <a:pt x="171" y="378"/>
                  </a:cubicBezTo>
                  <a:cubicBezTo>
                    <a:pt x="170" y="380"/>
                    <a:pt x="168" y="378"/>
                    <a:pt x="166" y="379"/>
                  </a:cubicBezTo>
                  <a:cubicBezTo>
                    <a:pt x="164" y="379"/>
                    <a:pt x="165" y="381"/>
                    <a:pt x="163" y="382"/>
                  </a:cubicBezTo>
                  <a:cubicBezTo>
                    <a:pt x="158" y="386"/>
                    <a:pt x="147" y="383"/>
                    <a:pt x="141" y="382"/>
                  </a:cubicBezTo>
                  <a:close/>
                  <a:moveTo>
                    <a:pt x="147" y="388"/>
                  </a:moveTo>
                  <a:cubicBezTo>
                    <a:pt x="160" y="386"/>
                    <a:pt x="172" y="385"/>
                    <a:pt x="184" y="385"/>
                  </a:cubicBezTo>
                  <a:cubicBezTo>
                    <a:pt x="173" y="386"/>
                    <a:pt x="159" y="391"/>
                    <a:pt x="147" y="388"/>
                  </a:cubicBezTo>
                  <a:close/>
                  <a:moveTo>
                    <a:pt x="194" y="373"/>
                  </a:moveTo>
                  <a:cubicBezTo>
                    <a:pt x="193" y="376"/>
                    <a:pt x="186" y="373"/>
                    <a:pt x="183" y="374"/>
                  </a:cubicBezTo>
                  <a:cubicBezTo>
                    <a:pt x="184" y="371"/>
                    <a:pt x="195" y="370"/>
                    <a:pt x="194" y="373"/>
                  </a:cubicBezTo>
                  <a:close/>
                  <a:moveTo>
                    <a:pt x="196" y="247"/>
                  </a:moveTo>
                  <a:cubicBezTo>
                    <a:pt x="194" y="233"/>
                    <a:pt x="196" y="217"/>
                    <a:pt x="195" y="200"/>
                  </a:cubicBezTo>
                  <a:cubicBezTo>
                    <a:pt x="195" y="189"/>
                    <a:pt x="192" y="177"/>
                    <a:pt x="192" y="166"/>
                  </a:cubicBezTo>
                  <a:cubicBezTo>
                    <a:pt x="192" y="150"/>
                    <a:pt x="193" y="136"/>
                    <a:pt x="193" y="122"/>
                  </a:cubicBezTo>
                  <a:cubicBezTo>
                    <a:pt x="193" y="116"/>
                    <a:pt x="194" y="113"/>
                    <a:pt x="197" y="110"/>
                  </a:cubicBezTo>
                  <a:cubicBezTo>
                    <a:pt x="199" y="152"/>
                    <a:pt x="197" y="203"/>
                    <a:pt x="196" y="247"/>
                  </a:cubicBezTo>
                  <a:close/>
                  <a:moveTo>
                    <a:pt x="209" y="372"/>
                  </a:moveTo>
                  <a:cubicBezTo>
                    <a:pt x="206" y="372"/>
                    <a:pt x="198" y="371"/>
                    <a:pt x="198" y="369"/>
                  </a:cubicBezTo>
                  <a:cubicBezTo>
                    <a:pt x="198" y="368"/>
                    <a:pt x="200" y="367"/>
                    <a:pt x="200" y="366"/>
                  </a:cubicBezTo>
                  <a:cubicBezTo>
                    <a:pt x="201" y="364"/>
                    <a:pt x="201" y="361"/>
                    <a:pt x="203" y="360"/>
                  </a:cubicBezTo>
                  <a:cubicBezTo>
                    <a:pt x="207" y="357"/>
                    <a:pt x="218" y="363"/>
                    <a:pt x="224" y="360"/>
                  </a:cubicBezTo>
                  <a:cubicBezTo>
                    <a:pt x="220" y="362"/>
                    <a:pt x="215" y="371"/>
                    <a:pt x="209" y="372"/>
                  </a:cubicBezTo>
                  <a:close/>
                  <a:moveTo>
                    <a:pt x="218" y="370"/>
                  </a:moveTo>
                  <a:cubicBezTo>
                    <a:pt x="223" y="364"/>
                    <a:pt x="230" y="358"/>
                    <a:pt x="241" y="358"/>
                  </a:cubicBezTo>
                  <a:cubicBezTo>
                    <a:pt x="234" y="363"/>
                    <a:pt x="228" y="368"/>
                    <a:pt x="218" y="370"/>
                  </a:cubicBezTo>
                  <a:close/>
                  <a:moveTo>
                    <a:pt x="280" y="227"/>
                  </a:moveTo>
                  <a:cubicBezTo>
                    <a:pt x="281" y="242"/>
                    <a:pt x="282" y="260"/>
                    <a:pt x="280" y="275"/>
                  </a:cubicBezTo>
                  <a:cubicBezTo>
                    <a:pt x="278" y="268"/>
                    <a:pt x="280" y="258"/>
                    <a:pt x="280" y="249"/>
                  </a:cubicBezTo>
                  <a:cubicBezTo>
                    <a:pt x="280" y="241"/>
                    <a:pt x="279" y="233"/>
                    <a:pt x="280" y="227"/>
                  </a:cubicBezTo>
                  <a:close/>
                  <a:moveTo>
                    <a:pt x="282" y="332"/>
                  </a:moveTo>
                  <a:cubicBezTo>
                    <a:pt x="283" y="347"/>
                    <a:pt x="283" y="363"/>
                    <a:pt x="282" y="378"/>
                  </a:cubicBezTo>
                  <a:cubicBezTo>
                    <a:pt x="266" y="379"/>
                    <a:pt x="247" y="379"/>
                    <a:pt x="231" y="376"/>
                  </a:cubicBezTo>
                  <a:cubicBezTo>
                    <a:pt x="239" y="372"/>
                    <a:pt x="249" y="369"/>
                    <a:pt x="256" y="364"/>
                  </a:cubicBezTo>
                  <a:cubicBezTo>
                    <a:pt x="254" y="365"/>
                    <a:pt x="252" y="376"/>
                    <a:pt x="257" y="368"/>
                  </a:cubicBezTo>
                  <a:cubicBezTo>
                    <a:pt x="261" y="363"/>
                    <a:pt x="266" y="360"/>
                    <a:pt x="270" y="354"/>
                  </a:cubicBezTo>
                  <a:cubicBezTo>
                    <a:pt x="275" y="347"/>
                    <a:pt x="274" y="338"/>
                    <a:pt x="279" y="333"/>
                  </a:cubicBezTo>
                  <a:cubicBezTo>
                    <a:pt x="280" y="332"/>
                    <a:pt x="281" y="331"/>
                    <a:pt x="282" y="332"/>
                  </a:cubicBezTo>
                  <a:close/>
                  <a:moveTo>
                    <a:pt x="277" y="143"/>
                  </a:moveTo>
                  <a:cubicBezTo>
                    <a:pt x="274" y="134"/>
                    <a:pt x="269" y="124"/>
                    <a:pt x="269" y="112"/>
                  </a:cubicBezTo>
                  <a:cubicBezTo>
                    <a:pt x="274" y="115"/>
                    <a:pt x="276" y="125"/>
                    <a:pt x="278" y="133"/>
                  </a:cubicBezTo>
                  <a:cubicBezTo>
                    <a:pt x="278" y="136"/>
                    <a:pt x="281" y="143"/>
                    <a:pt x="277" y="143"/>
                  </a:cubicBezTo>
                  <a:close/>
                  <a:moveTo>
                    <a:pt x="279" y="104"/>
                  </a:moveTo>
                  <a:cubicBezTo>
                    <a:pt x="273" y="101"/>
                    <a:pt x="273" y="95"/>
                    <a:pt x="269" y="91"/>
                  </a:cubicBezTo>
                  <a:cubicBezTo>
                    <a:pt x="267" y="90"/>
                    <a:pt x="264" y="89"/>
                    <a:pt x="261" y="87"/>
                  </a:cubicBezTo>
                  <a:cubicBezTo>
                    <a:pt x="260" y="86"/>
                    <a:pt x="258" y="82"/>
                    <a:pt x="256" y="79"/>
                  </a:cubicBezTo>
                  <a:cubicBezTo>
                    <a:pt x="250" y="69"/>
                    <a:pt x="244" y="63"/>
                    <a:pt x="233" y="56"/>
                  </a:cubicBezTo>
                  <a:cubicBezTo>
                    <a:pt x="248" y="57"/>
                    <a:pt x="260" y="59"/>
                    <a:pt x="274" y="60"/>
                  </a:cubicBezTo>
                  <a:cubicBezTo>
                    <a:pt x="277" y="74"/>
                    <a:pt x="279" y="89"/>
                    <a:pt x="279" y="104"/>
                  </a:cubicBezTo>
                  <a:close/>
                </a:path>
              </a:pathLst>
            </a:custGeom>
            <a:solidFill>
              <a:schemeClr val="tx1">
                <a:lumMod val="65000"/>
                <a:lumOff val="35000"/>
              </a:schemeClr>
            </a:solidFill>
            <a:ln>
              <a:noFill/>
            </a:ln>
          </p:spPr>
          <p:txBody>
            <a:bodyPr vert="horz" wrap="square" lIns="128580" tIns="64290" rIns="128580" bIns="64290" numCol="1" anchor="t" anchorCtr="0" compatLnSpc="1"/>
            <a:lstStyle/>
            <a:p>
              <a:endParaRPr lang="zh-CN" altLang="en-US"/>
            </a:p>
          </p:txBody>
        </p:sp>
        <p:sp>
          <p:nvSpPr>
            <p:cNvPr id="56" name="Freeform 7"/>
            <p:cNvSpPr>
              <a:spLocks noEditPoints="1"/>
            </p:cNvSpPr>
            <p:nvPr/>
          </p:nvSpPr>
          <p:spPr bwMode="auto">
            <a:xfrm>
              <a:off x="3220084" y="2225645"/>
              <a:ext cx="1600221" cy="2066706"/>
            </a:xfrm>
            <a:custGeom>
              <a:avLst/>
              <a:gdLst>
                <a:gd name="T0" fmla="*/ 193 w 344"/>
                <a:gd name="T1" fmla="*/ 57 h 443"/>
                <a:gd name="T2" fmla="*/ 113 w 344"/>
                <a:gd name="T3" fmla="*/ 59 h 443"/>
                <a:gd name="T4" fmla="*/ 63 w 344"/>
                <a:gd name="T5" fmla="*/ 94 h 443"/>
                <a:gd name="T6" fmla="*/ 65 w 344"/>
                <a:gd name="T7" fmla="*/ 150 h 443"/>
                <a:gd name="T8" fmla="*/ 118 w 344"/>
                <a:gd name="T9" fmla="*/ 202 h 443"/>
                <a:gd name="T10" fmla="*/ 37 w 344"/>
                <a:gd name="T11" fmla="*/ 169 h 443"/>
                <a:gd name="T12" fmla="*/ 75 w 344"/>
                <a:gd name="T13" fmla="*/ 273 h 443"/>
                <a:gd name="T14" fmla="*/ 46 w 344"/>
                <a:gd name="T15" fmla="*/ 347 h 443"/>
                <a:gd name="T16" fmla="*/ 2 w 344"/>
                <a:gd name="T17" fmla="*/ 397 h 443"/>
                <a:gd name="T18" fmla="*/ 63 w 344"/>
                <a:gd name="T19" fmla="*/ 403 h 443"/>
                <a:gd name="T20" fmla="*/ 121 w 344"/>
                <a:gd name="T21" fmla="*/ 420 h 443"/>
                <a:gd name="T22" fmla="*/ 338 w 344"/>
                <a:gd name="T23" fmla="*/ 393 h 443"/>
                <a:gd name="T24" fmla="*/ 266 w 344"/>
                <a:gd name="T25" fmla="*/ 302 h 443"/>
                <a:gd name="T26" fmla="*/ 262 w 344"/>
                <a:gd name="T27" fmla="*/ 231 h 443"/>
                <a:gd name="T28" fmla="*/ 254 w 344"/>
                <a:gd name="T29" fmla="*/ 158 h 443"/>
                <a:gd name="T30" fmla="*/ 116 w 344"/>
                <a:gd name="T31" fmla="*/ 58 h 443"/>
                <a:gd name="T32" fmla="*/ 187 w 344"/>
                <a:gd name="T33" fmla="*/ 69 h 443"/>
                <a:gd name="T34" fmla="*/ 221 w 344"/>
                <a:gd name="T35" fmla="*/ 80 h 443"/>
                <a:gd name="T36" fmla="*/ 219 w 344"/>
                <a:gd name="T37" fmla="*/ 85 h 443"/>
                <a:gd name="T38" fmla="*/ 194 w 344"/>
                <a:gd name="T39" fmla="*/ 93 h 443"/>
                <a:gd name="T40" fmla="*/ 90 w 344"/>
                <a:gd name="T41" fmla="*/ 97 h 443"/>
                <a:gd name="T42" fmla="*/ 153 w 344"/>
                <a:gd name="T43" fmla="*/ 157 h 443"/>
                <a:gd name="T44" fmla="*/ 102 w 344"/>
                <a:gd name="T45" fmla="*/ 106 h 443"/>
                <a:gd name="T46" fmla="*/ 70 w 344"/>
                <a:gd name="T47" fmla="*/ 120 h 443"/>
                <a:gd name="T48" fmla="*/ 235 w 344"/>
                <a:gd name="T49" fmla="*/ 127 h 443"/>
                <a:gd name="T50" fmla="*/ 232 w 344"/>
                <a:gd name="T51" fmla="*/ 153 h 443"/>
                <a:gd name="T52" fmla="*/ 235 w 344"/>
                <a:gd name="T53" fmla="*/ 131 h 443"/>
                <a:gd name="T54" fmla="*/ 120 w 344"/>
                <a:gd name="T55" fmla="*/ 196 h 443"/>
                <a:gd name="T56" fmla="*/ 189 w 344"/>
                <a:gd name="T57" fmla="*/ 154 h 443"/>
                <a:gd name="T58" fmla="*/ 213 w 344"/>
                <a:gd name="T59" fmla="*/ 175 h 443"/>
                <a:gd name="T60" fmla="*/ 235 w 344"/>
                <a:gd name="T61" fmla="*/ 209 h 443"/>
                <a:gd name="T62" fmla="*/ 174 w 344"/>
                <a:gd name="T63" fmla="*/ 191 h 443"/>
                <a:gd name="T64" fmla="*/ 168 w 344"/>
                <a:gd name="T65" fmla="*/ 197 h 443"/>
                <a:gd name="T66" fmla="*/ 192 w 344"/>
                <a:gd name="T67" fmla="*/ 207 h 443"/>
                <a:gd name="T68" fmla="*/ 112 w 344"/>
                <a:gd name="T69" fmla="*/ 227 h 443"/>
                <a:gd name="T70" fmla="*/ 88 w 344"/>
                <a:gd name="T71" fmla="*/ 291 h 443"/>
                <a:gd name="T72" fmla="*/ 112 w 344"/>
                <a:gd name="T73" fmla="*/ 227 h 443"/>
                <a:gd name="T74" fmla="*/ 193 w 344"/>
                <a:gd name="T75" fmla="*/ 270 h 443"/>
                <a:gd name="T76" fmla="*/ 241 w 344"/>
                <a:gd name="T77" fmla="*/ 227 h 443"/>
                <a:gd name="T78" fmla="*/ 183 w 344"/>
                <a:gd name="T79" fmla="*/ 291 h 443"/>
                <a:gd name="T80" fmla="*/ 122 w 344"/>
                <a:gd name="T81" fmla="*/ 234 h 443"/>
                <a:gd name="T82" fmla="*/ 203 w 344"/>
                <a:gd name="T83" fmla="*/ 273 h 443"/>
                <a:gd name="T84" fmla="*/ 92 w 344"/>
                <a:gd name="T85" fmla="*/ 274 h 443"/>
                <a:gd name="T86" fmla="*/ 81 w 344"/>
                <a:gd name="T87" fmla="*/ 283 h 443"/>
                <a:gd name="T88" fmla="*/ 220 w 344"/>
                <a:gd name="T89" fmla="*/ 288 h 443"/>
                <a:gd name="T90" fmla="*/ 250 w 344"/>
                <a:gd name="T91" fmla="*/ 303 h 443"/>
                <a:gd name="T92" fmla="*/ 73 w 344"/>
                <a:gd name="T93" fmla="*/ 312 h 443"/>
                <a:gd name="T94" fmla="*/ 208 w 344"/>
                <a:gd name="T95" fmla="*/ 316 h 443"/>
                <a:gd name="T96" fmla="*/ 203 w 344"/>
                <a:gd name="T97" fmla="*/ 319 h 443"/>
                <a:gd name="T98" fmla="*/ 209 w 344"/>
                <a:gd name="T99" fmla="*/ 331 h 443"/>
                <a:gd name="T100" fmla="*/ 229 w 344"/>
                <a:gd name="T101" fmla="*/ 387 h 443"/>
                <a:gd name="T102" fmla="*/ 225 w 344"/>
                <a:gd name="T103" fmla="*/ 342 h 443"/>
                <a:gd name="T104" fmla="*/ 81 w 344"/>
                <a:gd name="T105" fmla="*/ 347 h 443"/>
                <a:gd name="T106" fmla="*/ 216 w 344"/>
                <a:gd name="T107" fmla="*/ 355 h 443"/>
                <a:gd name="T108" fmla="*/ 105 w 344"/>
                <a:gd name="T109" fmla="*/ 357 h 443"/>
                <a:gd name="T110" fmla="*/ 118 w 344"/>
                <a:gd name="T111" fmla="*/ 395 h 443"/>
                <a:gd name="T112" fmla="*/ 119 w 344"/>
                <a:gd name="T113" fmla="*/ 378 h 443"/>
                <a:gd name="T114" fmla="*/ 197 w 344"/>
                <a:gd name="T115" fmla="*/ 373 h 443"/>
                <a:gd name="T116" fmla="*/ 183 w 344"/>
                <a:gd name="T117" fmla="*/ 383 h 443"/>
                <a:gd name="T118" fmla="*/ 32 w 344"/>
                <a:gd name="T119" fmla="*/ 393 h 443"/>
                <a:gd name="T120" fmla="*/ 106 w 344"/>
                <a:gd name="T121" fmla="*/ 399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4" h="443">
                  <a:moveTo>
                    <a:pt x="250" y="109"/>
                  </a:moveTo>
                  <a:cubicBezTo>
                    <a:pt x="251" y="106"/>
                    <a:pt x="240" y="106"/>
                    <a:pt x="239" y="105"/>
                  </a:cubicBezTo>
                  <a:cubicBezTo>
                    <a:pt x="239" y="104"/>
                    <a:pt x="239" y="101"/>
                    <a:pt x="239" y="99"/>
                  </a:cubicBezTo>
                  <a:cubicBezTo>
                    <a:pt x="238" y="92"/>
                    <a:pt x="238" y="81"/>
                    <a:pt x="239" y="74"/>
                  </a:cubicBezTo>
                  <a:cubicBezTo>
                    <a:pt x="240" y="56"/>
                    <a:pt x="241" y="36"/>
                    <a:pt x="240" y="21"/>
                  </a:cubicBezTo>
                  <a:cubicBezTo>
                    <a:pt x="240" y="18"/>
                    <a:pt x="241" y="1"/>
                    <a:pt x="238" y="1"/>
                  </a:cubicBezTo>
                  <a:cubicBezTo>
                    <a:pt x="234" y="0"/>
                    <a:pt x="232" y="9"/>
                    <a:pt x="232" y="13"/>
                  </a:cubicBezTo>
                  <a:cubicBezTo>
                    <a:pt x="232" y="15"/>
                    <a:pt x="232" y="18"/>
                    <a:pt x="234" y="18"/>
                  </a:cubicBezTo>
                  <a:cubicBezTo>
                    <a:pt x="236" y="18"/>
                    <a:pt x="235" y="11"/>
                    <a:pt x="237" y="10"/>
                  </a:cubicBezTo>
                  <a:cubicBezTo>
                    <a:pt x="240" y="36"/>
                    <a:pt x="237" y="66"/>
                    <a:pt x="236" y="92"/>
                  </a:cubicBezTo>
                  <a:cubicBezTo>
                    <a:pt x="228" y="75"/>
                    <a:pt x="212" y="63"/>
                    <a:pt x="193" y="57"/>
                  </a:cubicBezTo>
                  <a:cubicBezTo>
                    <a:pt x="201" y="57"/>
                    <a:pt x="210" y="55"/>
                    <a:pt x="218" y="54"/>
                  </a:cubicBezTo>
                  <a:cubicBezTo>
                    <a:pt x="199" y="53"/>
                    <a:pt x="179" y="55"/>
                    <a:pt x="161" y="54"/>
                  </a:cubicBezTo>
                  <a:cubicBezTo>
                    <a:pt x="160" y="40"/>
                    <a:pt x="147" y="53"/>
                    <a:pt x="141" y="54"/>
                  </a:cubicBezTo>
                  <a:cubicBezTo>
                    <a:pt x="132" y="56"/>
                    <a:pt x="124" y="57"/>
                    <a:pt x="116" y="56"/>
                  </a:cubicBezTo>
                  <a:cubicBezTo>
                    <a:pt x="116" y="47"/>
                    <a:pt x="115" y="34"/>
                    <a:pt x="116" y="25"/>
                  </a:cubicBezTo>
                  <a:cubicBezTo>
                    <a:pt x="116" y="24"/>
                    <a:pt x="118" y="9"/>
                    <a:pt x="113" y="12"/>
                  </a:cubicBezTo>
                  <a:cubicBezTo>
                    <a:pt x="112" y="13"/>
                    <a:pt x="113" y="22"/>
                    <a:pt x="112" y="26"/>
                  </a:cubicBezTo>
                  <a:cubicBezTo>
                    <a:pt x="112" y="38"/>
                    <a:pt x="114" y="46"/>
                    <a:pt x="113" y="56"/>
                  </a:cubicBezTo>
                  <a:cubicBezTo>
                    <a:pt x="103" y="57"/>
                    <a:pt x="92" y="56"/>
                    <a:pt x="82" y="58"/>
                  </a:cubicBezTo>
                  <a:cubicBezTo>
                    <a:pt x="87" y="58"/>
                    <a:pt x="93" y="58"/>
                    <a:pt x="98" y="58"/>
                  </a:cubicBezTo>
                  <a:cubicBezTo>
                    <a:pt x="101" y="58"/>
                    <a:pt x="112" y="57"/>
                    <a:pt x="113" y="59"/>
                  </a:cubicBezTo>
                  <a:cubicBezTo>
                    <a:pt x="115" y="62"/>
                    <a:pt x="109" y="64"/>
                    <a:pt x="109" y="65"/>
                  </a:cubicBezTo>
                  <a:cubicBezTo>
                    <a:pt x="99" y="70"/>
                    <a:pt x="92" y="77"/>
                    <a:pt x="85" y="85"/>
                  </a:cubicBezTo>
                  <a:cubicBezTo>
                    <a:pt x="83" y="88"/>
                    <a:pt x="75" y="96"/>
                    <a:pt x="72" y="96"/>
                  </a:cubicBezTo>
                  <a:cubicBezTo>
                    <a:pt x="69" y="96"/>
                    <a:pt x="61" y="88"/>
                    <a:pt x="58" y="86"/>
                  </a:cubicBezTo>
                  <a:cubicBezTo>
                    <a:pt x="53" y="83"/>
                    <a:pt x="50" y="82"/>
                    <a:pt x="47" y="80"/>
                  </a:cubicBezTo>
                  <a:cubicBezTo>
                    <a:pt x="44" y="79"/>
                    <a:pt x="41" y="75"/>
                    <a:pt x="38" y="76"/>
                  </a:cubicBezTo>
                  <a:cubicBezTo>
                    <a:pt x="36" y="76"/>
                    <a:pt x="36" y="81"/>
                    <a:pt x="37" y="83"/>
                  </a:cubicBezTo>
                  <a:cubicBezTo>
                    <a:pt x="38" y="85"/>
                    <a:pt x="40" y="85"/>
                    <a:pt x="42" y="85"/>
                  </a:cubicBezTo>
                  <a:cubicBezTo>
                    <a:pt x="44" y="86"/>
                    <a:pt x="50" y="95"/>
                    <a:pt x="54" y="94"/>
                  </a:cubicBezTo>
                  <a:cubicBezTo>
                    <a:pt x="55" y="94"/>
                    <a:pt x="55" y="91"/>
                    <a:pt x="56" y="91"/>
                  </a:cubicBezTo>
                  <a:cubicBezTo>
                    <a:pt x="58" y="89"/>
                    <a:pt x="61" y="93"/>
                    <a:pt x="63" y="94"/>
                  </a:cubicBezTo>
                  <a:cubicBezTo>
                    <a:pt x="64" y="95"/>
                    <a:pt x="69" y="97"/>
                    <a:pt x="69" y="99"/>
                  </a:cubicBezTo>
                  <a:cubicBezTo>
                    <a:pt x="69" y="102"/>
                    <a:pt x="62" y="107"/>
                    <a:pt x="59" y="109"/>
                  </a:cubicBezTo>
                  <a:cubicBezTo>
                    <a:pt x="56" y="113"/>
                    <a:pt x="53" y="120"/>
                    <a:pt x="48" y="119"/>
                  </a:cubicBezTo>
                  <a:cubicBezTo>
                    <a:pt x="47" y="121"/>
                    <a:pt x="48" y="123"/>
                    <a:pt x="46" y="125"/>
                  </a:cubicBezTo>
                  <a:cubicBezTo>
                    <a:pt x="42" y="123"/>
                    <a:pt x="39" y="118"/>
                    <a:pt x="35" y="117"/>
                  </a:cubicBezTo>
                  <a:cubicBezTo>
                    <a:pt x="26" y="114"/>
                    <a:pt x="29" y="122"/>
                    <a:pt x="32" y="125"/>
                  </a:cubicBezTo>
                  <a:cubicBezTo>
                    <a:pt x="35" y="129"/>
                    <a:pt x="42" y="133"/>
                    <a:pt x="47" y="137"/>
                  </a:cubicBezTo>
                  <a:cubicBezTo>
                    <a:pt x="48" y="139"/>
                    <a:pt x="52" y="140"/>
                    <a:pt x="52" y="142"/>
                  </a:cubicBezTo>
                  <a:cubicBezTo>
                    <a:pt x="53" y="142"/>
                    <a:pt x="52" y="144"/>
                    <a:pt x="52" y="145"/>
                  </a:cubicBezTo>
                  <a:cubicBezTo>
                    <a:pt x="53" y="147"/>
                    <a:pt x="60" y="154"/>
                    <a:pt x="61" y="154"/>
                  </a:cubicBezTo>
                  <a:cubicBezTo>
                    <a:pt x="63" y="154"/>
                    <a:pt x="63" y="151"/>
                    <a:pt x="65" y="150"/>
                  </a:cubicBezTo>
                  <a:cubicBezTo>
                    <a:pt x="69" y="153"/>
                    <a:pt x="83" y="165"/>
                    <a:pt x="79" y="153"/>
                  </a:cubicBezTo>
                  <a:cubicBezTo>
                    <a:pt x="88" y="157"/>
                    <a:pt x="95" y="165"/>
                    <a:pt x="104" y="167"/>
                  </a:cubicBezTo>
                  <a:cubicBezTo>
                    <a:pt x="95" y="156"/>
                    <a:pt x="79" y="152"/>
                    <a:pt x="68" y="143"/>
                  </a:cubicBezTo>
                  <a:cubicBezTo>
                    <a:pt x="69" y="141"/>
                    <a:pt x="71" y="138"/>
                    <a:pt x="69" y="136"/>
                  </a:cubicBezTo>
                  <a:cubicBezTo>
                    <a:pt x="74" y="129"/>
                    <a:pt x="79" y="125"/>
                    <a:pt x="85" y="119"/>
                  </a:cubicBezTo>
                  <a:cubicBezTo>
                    <a:pt x="87" y="118"/>
                    <a:pt x="90" y="114"/>
                    <a:pt x="92" y="114"/>
                  </a:cubicBezTo>
                  <a:cubicBezTo>
                    <a:pt x="93" y="114"/>
                    <a:pt x="100" y="120"/>
                    <a:pt x="102" y="121"/>
                  </a:cubicBezTo>
                  <a:cubicBezTo>
                    <a:pt x="104" y="123"/>
                    <a:pt x="106" y="125"/>
                    <a:pt x="109" y="127"/>
                  </a:cubicBezTo>
                  <a:cubicBezTo>
                    <a:pt x="110" y="128"/>
                    <a:pt x="115" y="131"/>
                    <a:pt x="115" y="133"/>
                  </a:cubicBezTo>
                  <a:cubicBezTo>
                    <a:pt x="117" y="136"/>
                    <a:pt x="116" y="143"/>
                    <a:pt x="116" y="148"/>
                  </a:cubicBezTo>
                  <a:cubicBezTo>
                    <a:pt x="118" y="166"/>
                    <a:pt x="118" y="184"/>
                    <a:pt x="118" y="202"/>
                  </a:cubicBezTo>
                  <a:cubicBezTo>
                    <a:pt x="119" y="205"/>
                    <a:pt x="119" y="209"/>
                    <a:pt x="118" y="210"/>
                  </a:cubicBezTo>
                  <a:cubicBezTo>
                    <a:pt x="118" y="212"/>
                    <a:pt x="116" y="212"/>
                    <a:pt x="116" y="213"/>
                  </a:cubicBezTo>
                  <a:cubicBezTo>
                    <a:pt x="116" y="215"/>
                    <a:pt x="119" y="216"/>
                    <a:pt x="118" y="219"/>
                  </a:cubicBezTo>
                  <a:cubicBezTo>
                    <a:pt x="118" y="220"/>
                    <a:pt x="116" y="220"/>
                    <a:pt x="116" y="221"/>
                  </a:cubicBezTo>
                  <a:cubicBezTo>
                    <a:pt x="115" y="224"/>
                    <a:pt x="117" y="225"/>
                    <a:pt x="115" y="225"/>
                  </a:cubicBezTo>
                  <a:cubicBezTo>
                    <a:pt x="113" y="226"/>
                    <a:pt x="103" y="219"/>
                    <a:pt x="103" y="217"/>
                  </a:cubicBezTo>
                  <a:cubicBezTo>
                    <a:pt x="103" y="214"/>
                    <a:pt x="107" y="214"/>
                    <a:pt x="107" y="211"/>
                  </a:cubicBezTo>
                  <a:cubicBezTo>
                    <a:pt x="106" y="205"/>
                    <a:pt x="98" y="215"/>
                    <a:pt x="98" y="215"/>
                  </a:cubicBezTo>
                  <a:cubicBezTo>
                    <a:pt x="95" y="215"/>
                    <a:pt x="88" y="209"/>
                    <a:pt x="87" y="207"/>
                  </a:cubicBezTo>
                  <a:cubicBezTo>
                    <a:pt x="78" y="201"/>
                    <a:pt x="72" y="196"/>
                    <a:pt x="64" y="190"/>
                  </a:cubicBezTo>
                  <a:cubicBezTo>
                    <a:pt x="56" y="182"/>
                    <a:pt x="45" y="176"/>
                    <a:pt x="37" y="169"/>
                  </a:cubicBezTo>
                  <a:cubicBezTo>
                    <a:pt x="32" y="165"/>
                    <a:pt x="28" y="160"/>
                    <a:pt x="22" y="158"/>
                  </a:cubicBezTo>
                  <a:cubicBezTo>
                    <a:pt x="32" y="170"/>
                    <a:pt x="47" y="179"/>
                    <a:pt x="60" y="189"/>
                  </a:cubicBezTo>
                  <a:cubicBezTo>
                    <a:pt x="69" y="197"/>
                    <a:pt x="79" y="205"/>
                    <a:pt x="89" y="212"/>
                  </a:cubicBezTo>
                  <a:cubicBezTo>
                    <a:pt x="91" y="214"/>
                    <a:pt x="98" y="217"/>
                    <a:pt x="99" y="220"/>
                  </a:cubicBezTo>
                  <a:cubicBezTo>
                    <a:pt x="99" y="223"/>
                    <a:pt x="96" y="229"/>
                    <a:pt x="94" y="233"/>
                  </a:cubicBezTo>
                  <a:cubicBezTo>
                    <a:pt x="91" y="241"/>
                    <a:pt x="87" y="248"/>
                    <a:pt x="84" y="256"/>
                  </a:cubicBezTo>
                  <a:cubicBezTo>
                    <a:pt x="83" y="258"/>
                    <a:pt x="80" y="265"/>
                    <a:pt x="79" y="265"/>
                  </a:cubicBezTo>
                  <a:cubicBezTo>
                    <a:pt x="76" y="265"/>
                    <a:pt x="73" y="261"/>
                    <a:pt x="71" y="260"/>
                  </a:cubicBezTo>
                  <a:cubicBezTo>
                    <a:pt x="66" y="258"/>
                    <a:pt x="67" y="264"/>
                    <a:pt x="70" y="265"/>
                  </a:cubicBezTo>
                  <a:cubicBezTo>
                    <a:pt x="68" y="268"/>
                    <a:pt x="70" y="276"/>
                    <a:pt x="73" y="275"/>
                  </a:cubicBezTo>
                  <a:cubicBezTo>
                    <a:pt x="74" y="275"/>
                    <a:pt x="73" y="273"/>
                    <a:pt x="75" y="273"/>
                  </a:cubicBezTo>
                  <a:cubicBezTo>
                    <a:pt x="73" y="282"/>
                    <a:pt x="69" y="292"/>
                    <a:pt x="65" y="300"/>
                  </a:cubicBezTo>
                  <a:cubicBezTo>
                    <a:pt x="55" y="292"/>
                    <a:pt x="43" y="281"/>
                    <a:pt x="34" y="272"/>
                  </a:cubicBezTo>
                  <a:cubicBezTo>
                    <a:pt x="34" y="272"/>
                    <a:pt x="29" y="264"/>
                    <a:pt x="27" y="268"/>
                  </a:cubicBezTo>
                  <a:cubicBezTo>
                    <a:pt x="24" y="271"/>
                    <a:pt x="33" y="273"/>
                    <a:pt x="33" y="276"/>
                  </a:cubicBezTo>
                  <a:cubicBezTo>
                    <a:pt x="31" y="276"/>
                    <a:pt x="32" y="278"/>
                    <a:pt x="30" y="279"/>
                  </a:cubicBezTo>
                  <a:cubicBezTo>
                    <a:pt x="33" y="280"/>
                    <a:pt x="31" y="284"/>
                    <a:pt x="33" y="285"/>
                  </a:cubicBezTo>
                  <a:cubicBezTo>
                    <a:pt x="35" y="286"/>
                    <a:pt x="38" y="285"/>
                    <a:pt x="40" y="284"/>
                  </a:cubicBezTo>
                  <a:cubicBezTo>
                    <a:pt x="45" y="286"/>
                    <a:pt x="49" y="290"/>
                    <a:pt x="54" y="294"/>
                  </a:cubicBezTo>
                  <a:cubicBezTo>
                    <a:pt x="56" y="296"/>
                    <a:pt x="64" y="300"/>
                    <a:pt x="64" y="303"/>
                  </a:cubicBezTo>
                  <a:cubicBezTo>
                    <a:pt x="64" y="307"/>
                    <a:pt x="60" y="315"/>
                    <a:pt x="58" y="320"/>
                  </a:cubicBezTo>
                  <a:cubicBezTo>
                    <a:pt x="53" y="329"/>
                    <a:pt x="51" y="339"/>
                    <a:pt x="46" y="347"/>
                  </a:cubicBezTo>
                  <a:cubicBezTo>
                    <a:pt x="42" y="355"/>
                    <a:pt x="38" y="364"/>
                    <a:pt x="34" y="372"/>
                  </a:cubicBezTo>
                  <a:cubicBezTo>
                    <a:pt x="33" y="374"/>
                    <a:pt x="30" y="377"/>
                    <a:pt x="30" y="380"/>
                  </a:cubicBezTo>
                  <a:cubicBezTo>
                    <a:pt x="30" y="381"/>
                    <a:pt x="32" y="382"/>
                    <a:pt x="32" y="383"/>
                  </a:cubicBezTo>
                  <a:cubicBezTo>
                    <a:pt x="31" y="386"/>
                    <a:pt x="24" y="381"/>
                    <a:pt x="22" y="380"/>
                  </a:cubicBezTo>
                  <a:cubicBezTo>
                    <a:pt x="17" y="377"/>
                    <a:pt x="12" y="375"/>
                    <a:pt x="7" y="372"/>
                  </a:cubicBezTo>
                  <a:cubicBezTo>
                    <a:pt x="7" y="372"/>
                    <a:pt x="0" y="366"/>
                    <a:pt x="0" y="371"/>
                  </a:cubicBezTo>
                  <a:cubicBezTo>
                    <a:pt x="0" y="372"/>
                    <a:pt x="2" y="372"/>
                    <a:pt x="5" y="374"/>
                  </a:cubicBezTo>
                  <a:cubicBezTo>
                    <a:pt x="9" y="375"/>
                    <a:pt x="13" y="378"/>
                    <a:pt x="17" y="380"/>
                  </a:cubicBezTo>
                  <a:cubicBezTo>
                    <a:pt x="20" y="381"/>
                    <a:pt x="29" y="386"/>
                    <a:pt x="30" y="388"/>
                  </a:cubicBezTo>
                  <a:cubicBezTo>
                    <a:pt x="30" y="390"/>
                    <a:pt x="28" y="395"/>
                    <a:pt x="27" y="396"/>
                  </a:cubicBezTo>
                  <a:cubicBezTo>
                    <a:pt x="23" y="397"/>
                    <a:pt x="3" y="393"/>
                    <a:pt x="2" y="397"/>
                  </a:cubicBezTo>
                  <a:cubicBezTo>
                    <a:pt x="2" y="401"/>
                    <a:pt x="15" y="399"/>
                    <a:pt x="19" y="399"/>
                  </a:cubicBezTo>
                  <a:cubicBezTo>
                    <a:pt x="20" y="399"/>
                    <a:pt x="25" y="399"/>
                    <a:pt x="26" y="399"/>
                  </a:cubicBezTo>
                  <a:cubicBezTo>
                    <a:pt x="21" y="411"/>
                    <a:pt x="15" y="422"/>
                    <a:pt x="9" y="432"/>
                  </a:cubicBezTo>
                  <a:cubicBezTo>
                    <a:pt x="8" y="433"/>
                    <a:pt x="5" y="439"/>
                    <a:pt x="8" y="440"/>
                  </a:cubicBezTo>
                  <a:cubicBezTo>
                    <a:pt x="11" y="441"/>
                    <a:pt x="11" y="437"/>
                    <a:pt x="12" y="435"/>
                  </a:cubicBezTo>
                  <a:cubicBezTo>
                    <a:pt x="14" y="430"/>
                    <a:pt x="16" y="427"/>
                    <a:pt x="18" y="422"/>
                  </a:cubicBezTo>
                  <a:cubicBezTo>
                    <a:pt x="19" y="420"/>
                    <a:pt x="20" y="418"/>
                    <a:pt x="21" y="416"/>
                  </a:cubicBezTo>
                  <a:cubicBezTo>
                    <a:pt x="22" y="412"/>
                    <a:pt x="26" y="400"/>
                    <a:pt x="29" y="399"/>
                  </a:cubicBezTo>
                  <a:cubicBezTo>
                    <a:pt x="33" y="397"/>
                    <a:pt x="33" y="402"/>
                    <a:pt x="36" y="402"/>
                  </a:cubicBezTo>
                  <a:cubicBezTo>
                    <a:pt x="37" y="402"/>
                    <a:pt x="38" y="399"/>
                    <a:pt x="39" y="399"/>
                  </a:cubicBezTo>
                  <a:cubicBezTo>
                    <a:pt x="47" y="397"/>
                    <a:pt x="60" y="400"/>
                    <a:pt x="63" y="403"/>
                  </a:cubicBezTo>
                  <a:cubicBezTo>
                    <a:pt x="65" y="404"/>
                    <a:pt x="64" y="406"/>
                    <a:pt x="66" y="407"/>
                  </a:cubicBezTo>
                  <a:cubicBezTo>
                    <a:pt x="68" y="407"/>
                    <a:pt x="75" y="406"/>
                    <a:pt x="74" y="403"/>
                  </a:cubicBezTo>
                  <a:cubicBezTo>
                    <a:pt x="73" y="400"/>
                    <a:pt x="66" y="402"/>
                    <a:pt x="64" y="399"/>
                  </a:cubicBezTo>
                  <a:cubicBezTo>
                    <a:pt x="76" y="397"/>
                    <a:pt x="88" y="400"/>
                    <a:pt x="100" y="399"/>
                  </a:cubicBezTo>
                  <a:cubicBezTo>
                    <a:pt x="103" y="402"/>
                    <a:pt x="106" y="403"/>
                    <a:pt x="110" y="405"/>
                  </a:cubicBezTo>
                  <a:cubicBezTo>
                    <a:pt x="112" y="406"/>
                    <a:pt x="118" y="407"/>
                    <a:pt x="118" y="408"/>
                  </a:cubicBezTo>
                  <a:cubicBezTo>
                    <a:pt x="119" y="409"/>
                    <a:pt x="118" y="414"/>
                    <a:pt x="118" y="416"/>
                  </a:cubicBezTo>
                  <a:cubicBezTo>
                    <a:pt x="117" y="422"/>
                    <a:pt x="117" y="431"/>
                    <a:pt x="116" y="434"/>
                  </a:cubicBezTo>
                  <a:cubicBezTo>
                    <a:pt x="116" y="435"/>
                    <a:pt x="115" y="436"/>
                    <a:pt x="115" y="437"/>
                  </a:cubicBezTo>
                  <a:cubicBezTo>
                    <a:pt x="115" y="440"/>
                    <a:pt x="118" y="443"/>
                    <a:pt x="120" y="440"/>
                  </a:cubicBezTo>
                  <a:cubicBezTo>
                    <a:pt x="122" y="436"/>
                    <a:pt x="121" y="425"/>
                    <a:pt x="121" y="420"/>
                  </a:cubicBezTo>
                  <a:cubicBezTo>
                    <a:pt x="121" y="420"/>
                    <a:pt x="119" y="409"/>
                    <a:pt x="122" y="408"/>
                  </a:cubicBezTo>
                  <a:cubicBezTo>
                    <a:pt x="124" y="407"/>
                    <a:pt x="131" y="408"/>
                    <a:pt x="134" y="408"/>
                  </a:cubicBezTo>
                  <a:cubicBezTo>
                    <a:pt x="152" y="409"/>
                    <a:pt x="165" y="404"/>
                    <a:pt x="179" y="398"/>
                  </a:cubicBezTo>
                  <a:cubicBezTo>
                    <a:pt x="185" y="396"/>
                    <a:pt x="196" y="392"/>
                    <a:pt x="201" y="393"/>
                  </a:cubicBezTo>
                  <a:cubicBezTo>
                    <a:pt x="205" y="393"/>
                    <a:pt x="209" y="393"/>
                    <a:pt x="213" y="394"/>
                  </a:cubicBezTo>
                  <a:cubicBezTo>
                    <a:pt x="227" y="394"/>
                    <a:pt x="240" y="392"/>
                    <a:pt x="254" y="393"/>
                  </a:cubicBezTo>
                  <a:cubicBezTo>
                    <a:pt x="254" y="399"/>
                    <a:pt x="254" y="404"/>
                    <a:pt x="255" y="410"/>
                  </a:cubicBezTo>
                  <a:cubicBezTo>
                    <a:pt x="255" y="414"/>
                    <a:pt x="256" y="430"/>
                    <a:pt x="260" y="429"/>
                  </a:cubicBezTo>
                  <a:cubicBezTo>
                    <a:pt x="262" y="428"/>
                    <a:pt x="261" y="426"/>
                    <a:pt x="261" y="424"/>
                  </a:cubicBezTo>
                  <a:cubicBezTo>
                    <a:pt x="261" y="415"/>
                    <a:pt x="261" y="402"/>
                    <a:pt x="261" y="391"/>
                  </a:cubicBezTo>
                  <a:cubicBezTo>
                    <a:pt x="286" y="392"/>
                    <a:pt x="314" y="397"/>
                    <a:pt x="338" y="393"/>
                  </a:cubicBezTo>
                  <a:cubicBezTo>
                    <a:pt x="338" y="393"/>
                    <a:pt x="337" y="392"/>
                    <a:pt x="338" y="391"/>
                  </a:cubicBezTo>
                  <a:cubicBezTo>
                    <a:pt x="340" y="393"/>
                    <a:pt x="342" y="390"/>
                    <a:pt x="344" y="389"/>
                  </a:cubicBezTo>
                  <a:cubicBezTo>
                    <a:pt x="343" y="389"/>
                    <a:pt x="340" y="390"/>
                    <a:pt x="338" y="389"/>
                  </a:cubicBezTo>
                  <a:cubicBezTo>
                    <a:pt x="328" y="395"/>
                    <a:pt x="314" y="393"/>
                    <a:pt x="302" y="392"/>
                  </a:cubicBezTo>
                  <a:cubicBezTo>
                    <a:pt x="288" y="391"/>
                    <a:pt x="274" y="390"/>
                    <a:pt x="261" y="389"/>
                  </a:cubicBezTo>
                  <a:cubicBezTo>
                    <a:pt x="260" y="368"/>
                    <a:pt x="261" y="348"/>
                    <a:pt x="262" y="329"/>
                  </a:cubicBezTo>
                  <a:cubicBezTo>
                    <a:pt x="268" y="332"/>
                    <a:pt x="274" y="338"/>
                    <a:pt x="280" y="339"/>
                  </a:cubicBezTo>
                  <a:cubicBezTo>
                    <a:pt x="278" y="334"/>
                    <a:pt x="275" y="334"/>
                    <a:pt x="271" y="332"/>
                  </a:cubicBezTo>
                  <a:cubicBezTo>
                    <a:pt x="270" y="331"/>
                    <a:pt x="263" y="328"/>
                    <a:pt x="262" y="325"/>
                  </a:cubicBezTo>
                  <a:cubicBezTo>
                    <a:pt x="261" y="322"/>
                    <a:pt x="264" y="317"/>
                    <a:pt x="265" y="312"/>
                  </a:cubicBezTo>
                  <a:cubicBezTo>
                    <a:pt x="265" y="308"/>
                    <a:pt x="266" y="304"/>
                    <a:pt x="266" y="302"/>
                  </a:cubicBezTo>
                  <a:cubicBezTo>
                    <a:pt x="266" y="300"/>
                    <a:pt x="265" y="294"/>
                    <a:pt x="267" y="293"/>
                  </a:cubicBezTo>
                  <a:cubicBezTo>
                    <a:pt x="271" y="291"/>
                    <a:pt x="276" y="296"/>
                    <a:pt x="278" y="292"/>
                  </a:cubicBezTo>
                  <a:cubicBezTo>
                    <a:pt x="277" y="288"/>
                    <a:pt x="268" y="290"/>
                    <a:pt x="267" y="286"/>
                  </a:cubicBezTo>
                  <a:cubicBezTo>
                    <a:pt x="265" y="282"/>
                    <a:pt x="267" y="276"/>
                    <a:pt x="267" y="271"/>
                  </a:cubicBezTo>
                  <a:cubicBezTo>
                    <a:pt x="267" y="262"/>
                    <a:pt x="267" y="252"/>
                    <a:pt x="265" y="245"/>
                  </a:cubicBezTo>
                  <a:cubicBezTo>
                    <a:pt x="264" y="241"/>
                    <a:pt x="261" y="240"/>
                    <a:pt x="262" y="236"/>
                  </a:cubicBezTo>
                  <a:cubicBezTo>
                    <a:pt x="272" y="242"/>
                    <a:pt x="280" y="251"/>
                    <a:pt x="289" y="258"/>
                  </a:cubicBezTo>
                  <a:cubicBezTo>
                    <a:pt x="294" y="261"/>
                    <a:pt x="298" y="265"/>
                    <a:pt x="304" y="267"/>
                  </a:cubicBezTo>
                  <a:cubicBezTo>
                    <a:pt x="305" y="264"/>
                    <a:pt x="302" y="263"/>
                    <a:pt x="300" y="262"/>
                  </a:cubicBezTo>
                  <a:cubicBezTo>
                    <a:pt x="291" y="256"/>
                    <a:pt x="284" y="249"/>
                    <a:pt x="275" y="242"/>
                  </a:cubicBezTo>
                  <a:cubicBezTo>
                    <a:pt x="271" y="239"/>
                    <a:pt x="263" y="235"/>
                    <a:pt x="262" y="231"/>
                  </a:cubicBezTo>
                  <a:cubicBezTo>
                    <a:pt x="260" y="225"/>
                    <a:pt x="263" y="213"/>
                    <a:pt x="263" y="207"/>
                  </a:cubicBezTo>
                  <a:cubicBezTo>
                    <a:pt x="262" y="201"/>
                    <a:pt x="262" y="193"/>
                    <a:pt x="262" y="186"/>
                  </a:cubicBezTo>
                  <a:cubicBezTo>
                    <a:pt x="262" y="181"/>
                    <a:pt x="263" y="176"/>
                    <a:pt x="263" y="170"/>
                  </a:cubicBezTo>
                  <a:cubicBezTo>
                    <a:pt x="263" y="157"/>
                    <a:pt x="253" y="169"/>
                    <a:pt x="258" y="175"/>
                  </a:cubicBezTo>
                  <a:cubicBezTo>
                    <a:pt x="259" y="174"/>
                    <a:pt x="259" y="172"/>
                    <a:pt x="260" y="172"/>
                  </a:cubicBezTo>
                  <a:cubicBezTo>
                    <a:pt x="260" y="190"/>
                    <a:pt x="262" y="212"/>
                    <a:pt x="259" y="229"/>
                  </a:cubicBezTo>
                  <a:cubicBezTo>
                    <a:pt x="253" y="226"/>
                    <a:pt x="249" y="221"/>
                    <a:pt x="245" y="217"/>
                  </a:cubicBezTo>
                  <a:cubicBezTo>
                    <a:pt x="243" y="215"/>
                    <a:pt x="240" y="214"/>
                    <a:pt x="239" y="211"/>
                  </a:cubicBezTo>
                  <a:cubicBezTo>
                    <a:pt x="236" y="204"/>
                    <a:pt x="238" y="187"/>
                    <a:pt x="238" y="179"/>
                  </a:cubicBezTo>
                  <a:cubicBezTo>
                    <a:pt x="237" y="174"/>
                    <a:pt x="237" y="160"/>
                    <a:pt x="242" y="159"/>
                  </a:cubicBezTo>
                  <a:cubicBezTo>
                    <a:pt x="246" y="158"/>
                    <a:pt x="252" y="162"/>
                    <a:pt x="254" y="158"/>
                  </a:cubicBezTo>
                  <a:cubicBezTo>
                    <a:pt x="255" y="154"/>
                    <a:pt x="245" y="154"/>
                    <a:pt x="244" y="152"/>
                  </a:cubicBezTo>
                  <a:cubicBezTo>
                    <a:pt x="243" y="149"/>
                    <a:pt x="246" y="144"/>
                    <a:pt x="247" y="141"/>
                  </a:cubicBezTo>
                  <a:cubicBezTo>
                    <a:pt x="249" y="131"/>
                    <a:pt x="248" y="117"/>
                    <a:pt x="243" y="111"/>
                  </a:cubicBezTo>
                  <a:cubicBezTo>
                    <a:pt x="246" y="111"/>
                    <a:pt x="250" y="112"/>
                    <a:pt x="250" y="109"/>
                  </a:cubicBezTo>
                  <a:close/>
                  <a:moveTo>
                    <a:pt x="205" y="68"/>
                  </a:moveTo>
                  <a:cubicBezTo>
                    <a:pt x="190" y="67"/>
                    <a:pt x="180" y="60"/>
                    <a:pt x="165" y="58"/>
                  </a:cubicBezTo>
                  <a:cubicBezTo>
                    <a:pt x="180" y="57"/>
                    <a:pt x="195" y="62"/>
                    <a:pt x="205" y="68"/>
                  </a:cubicBezTo>
                  <a:close/>
                  <a:moveTo>
                    <a:pt x="116" y="58"/>
                  </a:moveTo>
                  <a:cubicBezTo>
                    <a:pt x="118" y="58"/>
                    <a:pt x="118" y="59"/>
                    <a:pt x="119" y="59"/>
                  </a:cubicBezTo>
                  <a:cubicBezTo>
                    <a:pt x="119" y="59"/>
                    <a:pt x="118" y="60"/>
                    <a:pt x="116" y="60"/>
                  </a:cubicBezTo>
                  <a:cubicBezTo>
                    <a:pt x="116" y="59"/>
                    <a:pt x="116" y="59"/>
                    <a:pt x="116" y="58"/>
                  </a:cubicBezTo>
                  <a:close/>
                  <a:moveTo>
                    <a:pt x="128" y="60"/>
                  </a:moveTo>
                  <a:cubicBezTo>
                    <a:pt x="125" y="63"/>
                    <a:pt x="121" y="66"/>
                    <a:pt x="117" y="68"/>
                  </a:cubicBezTo>
                  <a:cubicBezTo>
                    <a:pt x="116" y="67"/>
                    <a:pt x="116" y="66"/>
                    <a:pt x="116" y="65"/>
                  </a:cubicBezTo>
                  <a:cubicBezTo>
                    <a:pt x="120" y="63"/>
                    <a:pt x="124" y="61"/>
                    <a:pt x="128" y="60"/>
                  </a:cubicBezTo>
                  <a:close/>
                  <a:moveTo>
                    <a:pt x="147" y="64"/>
                  </a:moveTo>
                  <a:cubicBezTo>
                    <a:pt x="147" y="66"/>
                    <a:pt x="148" y="67"/>
                    <a:pt x="148" y="68"/>
                  </a:cubicBezTo>
                  <a:cubicBezTo>
                    <a:pt x="144" y="68"/>
                    <a:pt x="139" y="68"/>
                    <a:pt x="135" y="67"/>
                  </a:cubicBezTo>
                  <a:cubicBezTo>
                    <a:pt x="138" y="65"/>
                    <a:pt x="142" y="65"/>
                    <a:pt x="147" y="64"/>
                  </a:cubicBezTo>
                  <a:close/>
                  <a:moveTo>
                    <a:pt x="187" y="69"/>
                  </a:moveTo>
                  <a:cubicBezTo>
                    <a:pt x="177" y="69"/>
                    <a:pt x="165" y="71"/>
                    <a:pt x="159" y="67"/>
                  </a:cubicBezTo>
                  <a:cubicBezTo>
                    <a:pt x="168" y="66"/>
                    <a:pt x="180" y="67"/>
                    <a:pt x="187" y="69"/>
                  </a:cubicBezTo>
                  <a:close/>
                  <a:moveTo>
                    <a:pt x="161" y="78"/>
                  </a:moveTo>
                  <a:cubicBezTo>
                    <a:pt x="149" y="78"/>
                    <a:pt x="132" y="78"/>
                    <a:pt x="118" y="76"/>
                  </a:cubicBezTo>
                  <a:cubicBezTo>
                    <a:pt x="121" y="75"/>
                    <a:pt x="120" y="71"/>
                    <a:pt x="124" y="71"/>
                  </a:cubicBezTo>
                  <a:cubicBezTo>
                    <a:pt x="134" y="72"/>
                    <a:pt x="150" y="77"/>
                    <a:pt x="161" y="78"/>
                  </a:cubicBezTo>
                  <a:close/>
                  <a:moveTo>
                    <a:pt x="152" y="72"/>
                  </a:moveTo>
                  <a:cubicBezTo>
                    <a:pt x="174" y="74"/>
                    <a:pt x="201" y="69"/>
                    <a:pt x="213" y="81"/>
                  </a:cubicBezTo>
                  <a:cubicBezTo>
                    <a:pt x="193" y="78"/>
                    <a:pt x="170" y="77"/>
                    <a:pt x="152" y="72"/>
                  </a:cubicBezTo>
                  <a:close/>
                  <a:moveTo>
                    <a:pt x="103" y="73"/>
                  </a:moveTo>
                  <a:cubicBezTo>
                    <a:pt x="102" y="75"/>
                    <a:pt x="100" y="76"/>
                    <a:pt x="98" y="77"/>
                  </a:cubicBezTo>
                  <a:cubicBezTo>
                    <a:pt x="99" y="76"/>
                    <a:pt x="101" y="74"/>
                    <a:pt x="103" y="73"/>
                  </a:cubicBezTo>
                  <a:close/>
                  <a:moveTo>
                    <a:pt x="221" y="80"/>
                  </a:moveTo>
                  <a:cubicBezTo>
                    <a:pt x="218" y="78"/>
                    <a:pt x="215" y="76"/>
                    <a:pt x="212" y="74"/>
                  </a:cubicBezTo>
                  <a:cubicBezTo>
                    <a:pt x="212" y="74"/>
                    <a:pt x="212" y="74"/>
                    <a:pt x="212" y="74"/>
                  </a:cubicBezTo>
                  <a:cubicBezTo>
                    <a:pt x="218" y="72"/>
                    <a:pt x="220" y="78"/>
                    <a:pt x="221" y="80"/>
                  </a:cubicBezTo>
                  <a:close/>
                  <a:moveTo>
                    <a:pt x="114" y="88"/>
                  </a:moveTo>
                  <a:cubicBezTo>
                    <a:pt x="108" y="91"/>
                    <a:pt x="102" y="94"/>
                    <a:pt x="96" y="97"/>
                  </a:cubicBezTo>
                  <a:cubicBezTo>
                    <a:pt x="97" y="93"/>
                    <a:pt x="102" y="89"/>
                    <a:pt x="105" y="85"/>
                  </a:cubicBezTo>
                  <a:cubicBezTo>
                    <a:pt x="109" y="80"/>
                    <a:pt x="115" y="76"/>
                    <a:pt x="114" y="88"/>
                  </a:cubicBezTo>
                  <a:close/>
                  <a:moveTo>
                    <a:pt x="145" y="81"/>
                  </a:moveTo>
                  <a:cubicBezTo>
                    <a:pt x="156" y="81"/>
                    <a:pt x="169" y="82"/>
                    <a:pt x="181" y="82"/>
                  </a:cubicBezTo>
                  <a:cubicBezTo>
                    <a:pt x="193" y="83"/>
                    <a:pt x="206" y="86"/>
                    <a:pt x="216" y="86"/>
                  </a:cubicBezTo>
                  <a:cubicBezTo>
                    <a:pt x="217" y="86"/>
                    <a:pt x="218" y="85"/>
                    <a:pt x="219" y="85"/>
                  </a:cubicBezTo>
                  <a:cubicBezTo>
                    <a:pt x="222" y="85"/>
                    <a:pt x="224" y="90"/>
                    <a:pt x="225" y="93"/>
                  </a:cubicBezTo>
                  <a:cubicBezTo>
                    <a:pt x="197" y="91"/>
                    <a:pt x="169" y="87"/>
                    <a:pt x="145" y="81"/>
                  </a:cubicBezTo>
                  <a:close/>
                  <a:moveTo>
                    <a:pt x="117" y="81"/>
                  </a:moveTo>
                  <a:cubicBezTo>
                    <a:pt x="120" y="81"/>
                    <a:pt x="123" y="82"/>
                    <a:pt x="125" y="83"/>
                  </a:cubicBezTo>
                  <a:cubicBezTo>
                    <a:pt x="124" y="85"/>
                    <a:pt x="121" y="87"/>
                    <a:pt x="118" y="88"/>
                  </a:cubicBezTo>
                  <a:cubicBezTo>
                    <a:pt x="117" y="86"/>
                    <a:pt x="117" y="83"/>
                    <a:pt x="117" y="81"/>
                  </a:cubicBezTo>
                  <a:close/>
                  <a:moveTo>
                    <a:pt x="194" y="93"/>
                  </a:moveTo>
                  <a:cubicBezTo>
                    <a:pt x="171" y="94"/>
                    <a:pt x="148" y="90"/>
                    <a:pt x="126" y="88"/>
                  </a:cubicBezTo>
                  <a:cubicBezTo>
                    <a:pt x="127" y="87"/>
                    <a:pt x="130" y="83"/>
                    <a:pt x="132" y="83"/>
                  </a:cubicBezTo>
                  <a:cubicBezTo>
                    <a:pt x="142" y="83"/>
                    <a:pt x="153" y="86"/>
                    <a:pt x="164" y="88"/>
                  </a:cubicBezTo>
                  <a:cubicBezTo>
                    <a:pt x="174" y="90"/>
                    <a:pt x="185" y="91"/>
                    <a:pt x="194" y="93"/>
                  </a:cubicBezTo>
                  <a:close/>
                  <a:moveTo>
                    <a:pt x="137" y="95"/>
                  </a:moveTo>
                  <a:cubicBezTo>
                    <a:pt x="131" y="95"/>
                    <a:pt x="123" y="94"/>
                    <a:pt x="118" y="94"/>
                  </a:cubicBezTo>
                  <a:cubicBezTo>
                    <a:pt x="123" y="92"/>
                    <a:pt x="132" y="94"/>
                    <a:pt x="137" y="95"/>
                  </a:cubicBezTo>
                  <a:close/>
                  <a:moveTo>
                    <a:pt x="154" y="100"/>
                  </a:moveTo>
                  <a:cubicBezTo>
                    <a:pt x="150" y="98"/>
                    <a:pt x="143" y="97"/>
                    <a:pt x="138" y="95"/>
                  </a:cubicBezTo>
                  <a:cubicBezTo>
                    <a:pt x="144" y="94"/>
                    <a:pt x="150" y="97"/>
                    <a:pt x="154" y="100"/>
                  </a:cubicBezTo>
                  <a:close/>
                  <a:moveTo>
                    <a:pt x="233" y="104"/>
                  </a:moveTo>
                  <a:cubicBezTo>
                    <a:pt x="211" y="102"/>
                    <a:pt x="188" y="99"/>
                    <a:pt x="169" y="95"/>
                  </a:cubicBezTo>
                  <a:cubicBezTo>
                    <a:pt x="178" y="96"/>
                    <a:pt x="191" y="96"/>
                    <a:pt x="204" y="96"/>
                  </a:cubicBezTo>
                  <a:cubicBezTo>
                    <a:pt x="215" y="97"/>
                    <a:pt x="232" y="94"/>
                    <a:pt x="233" y="104"/>
                  </a:cubicBezTo>
                  <a:close/>
                  <a:moveTo>
                    <a:pt x="90" y="97"/>
                  </a:moveTo>
                  <a:cubicBezTo>
                    <a:pt x="89" y="99"/>
                    <a:pt x="86" y="106"/>
                    <a:pt x="82" y="104"/>
                  </a:cubicBezTo>
                  <a:cubicBezTo>
                    <a:pt x="84" y="101"/>
                    <a:pt x="87" y="99"/>
                    <a:pt x="90" y="97"/>
                  </a:cubicBezTo>
                  <a:close/>
                  <a:moveTo>
                    <a:pt x="218" y="106"/>
                  </a:moveTo>
                  <a:cubicBezTo>
                    <a:pt x="199" y="104"/>
                    <a:pt x="177" y="105"/>
                    <a:pt x="163" y="98"/>
                  </a:cubicBezTo>
                  <a:cubicBezTo>
                    <a:pt x="181" y="100"/>
                    <a:pt x="199" y="104"/>
                    <a:pt x="218" y="106"/>
                  </a:cubicBezTo>
                  <a:close/>
                  <a:moveTo>
                    <a:pt x="117" y="100"/>
                  </a:moveTo>
                  <a:cubicBezTo>
                    <a:pt x="138" y="96"/>
                    <a:pt x="158" y="106"/>
                    <a:pt x="167" y="117"/>
                  </a:cubicBezTo>
                  <a:cubicBezTo>
                    <a:pt x="173" y="125"/>
                    <a:pt x="174" y="136"/>
                    <a:pt x="172" y="149"/>
                  </a:cubicBezTo>
                  <a:cubicBezTo>
                    <a:pt x="172" y="151"/>
                    <a:pt x="170" y="154"/>
                    <a:pt x="169" y="157"/>
                  </a:cubicBezTo>
                  <a:cubicBezTo>
                    <a:pt x="168" y="159"/>
                    <a:pt x="167" y="164"/>
                    <a:pt x="165" y="165"/>
                  </a:cubicBezTo>
                  <a:cubicBezTo>
                    <a:pt x="163" y="165"/>
                    <a:pt x="155" y="158"/>
                    <a:pt x="153" y="157"/>
                  </a:cubicBezTo>
                  <a:cubicBezTo>
                    <a:pt x="144" y="151"/>
                    <a:pt x="138" y="145"/>
                    <a:pt x="130" y="139"/>
                  </a:cubicBezTo>
                  <a:cubicBezTo>
                    <a:pt x="127" y="137"/>
                    <a:pt x="119" y="133"/>
                    <a:pt x="118" y="131"/>
                  </a:cubicBezTo>
                  <a:cubicBezTo>
                    <a:pt x="115" y="124"/>
                    <a:pt x="120" y="109"/>
                    <a:pt x="117" y="100"/>
                  </a:cubicBezTo>
                  <a:close/>
                  <a:moveTo>
                    <a:pt x="155" y="100"/>
                  </a:moveTo>
                  <a:cubicBezTo>
                    <a:pt x="157" y="101"/>
                    <a:pt x="159" y="101"/>
                    <a:pt x="160" y="104"/>
                  </a:cubicBezTo>
                  <a:cubicBezTo>
                    <a:pt x="158" y="103"/>
                    <a:pt x="156" y="101"/>
                    <a:pt x="155" y="100"/>
                  </a:cubicBezTo>
                  <a:close/>
                  <a:moveTo>
                    <a:pt x="114" y="100"/>
                  </a:moveTo>
                  <a:cubicBezTo>
                    <a:pt x="115" y="109"/>
                    <a:pt x="116" y="119"/>
                    <a:pt x="115" y="128"/>
                  </a:cubicBezTo>
                  <a:cubicBezTo>
                    <a:pt x="109" y="125"/>
                    <a:pt x="105" y="120"/>
                    <a:pt x="99" y="116"/>
                  </a:cubicBezTo>
                  <a:cubicBezTo>
                    <a:pt x="98" y="115"/>
                    <a:pt x="94" y="113"/>
                    <a:pt x="94" y="112"/>
                  </a:cubicBezTo>
                  <a:cubicBezTo>
                    <a:pt x="94" y="111"/>
                    <a:pt x="101" y="107"/>
                    <a:pt x="102" y="106"/>
                  </a:cubicBezTo>
                  <a:cubicBezTo>
                    <a:pt x="106" y="103"/>
                    <a:pt x="110" y="101"/>
                    <a:pt x="114" y="100"/>
                  </a:cubicBezTo>
                  <a:close/>
                  <a:moveTo>
                    <a:pt x="98" y="103"/>
                  </a:moveTo>
                  <a:cubicBezTo>
                    <a:pt x="96" y="105"/>
                    <a:pt x="93" y="107"/>
                    <a:pt x="89" y="108"/>
                  </a:cubicBezTo>
                  <a:cubicBezTo>
                    <a:pt x="91" y="106"/>
                    <a:pt x="95" y="104"/>
                    <a:pt x="98" y="103"/>
                  </a:cubicBezTo>
                  <a:close/>
                  <a:moveTo>
                    <a:pt x="160" y="105"/>
                  </a:moveTo>
                  <a:cubicBezTo>
                    <a:pt x="167" y="105"/>
                    <a:pt x="173" y="111"/>
                    <a:pt x="173" y="117"/>
                  </a:cubicBezTo>
                  <a:cubicBezTo>
                    <a:pt x="170" y="113"/>
                    <a:pt x="165" y="109"/>
                    <a:pt x="160" y="105"/>
                  </a:cubicBezTo>
                  <a:close/>
                  <a:moveTo>
                    <a:pt x="70" y="120"/>
                  </a:moveTo>
                  <a:cubicBezTo>
                    <a:pt x="69" y="120"/>
                    <a:pt x="69" y="119"/>
                    <a:pt x="66" y="119"/>
                  </a:cubicBezTo>
                  <a:cubicBezTo>
                    <a:pt x="69" y="113"/>
                    <a:pt x="75" y="111"/>
                    <a:pt x="79" y="106"/>
                  </a:cubicBezTo>
                  <a:cubicBezTo>
                    <a:pt x="85" y="109"/>
                    <a:pt x="73" y="117"/>
                    <a:pt x="70" y="120"/>
                  </a:cubicBezTo>
                  <a:close/>
                  <a:moveTo>
                    <a:pt x="175" y="107"/>
                  </a:moveTo>
                  <a:cubicBezTo>
                    <a:pt x="191" y="110"/>
                    <a:pt x="206" y="113"/>
                    <a:pt x="221" y="115"/>
                  </a:cubicBezTo>
                  <a:cubicBezTo>
                    <a:pt x="212" y="116"/>
                    <a:pt x="196" y="114"/>
                    <a:pt x="184" y="114"/>
                  </a:cubicBezTo>
                  <a:cubicBezTo>
                    <a:pt x="178" y="113"/>
                    <a:pt x="177" y="111"/>
                    <a:pt x="175" y="107"/>
                  </a:cubicBezTo>
                  <a:close/>
                  <a:moveTo>
                    <a:pt x="235" y="110"/>
                  </a:moveTo>
                  <a:cubicBezTo>
                    <a:pt x="236" y="111"/>
                    <a:pt x="236" y="113"/>
                    <a:pt x="235" y="114"/>
                  </a:cubicBezTo>
                  <a:cubicBezTo>
                    <a:pt x="225" y="112"/>
                    <a:pt x="214" y="112"/>
                    <a:pt x="205" y="109"/>
                  </a:cubicBezTo>
                  <a:cubicBezTo>
                    <a:pt x="205" y="109"/>
                    <a:pt x="205" y="109"/>
                    <a:pt x="205" y="109"/>
                  </a:cubicBezTo>
                  <a:cubicBezTo>
                    <a:pt x="215" y="109"/>
                    <a:pt x="226" y="110"/>
                    <a:pt x="235" y="110"/>
                  </a:cubicBezTo>
                  <a:close/>
                  <a:moveTo>
                    <a:pt x="235" y="120"/>
                  </a:moveTo>
                  <a:cubicBezTo>
                    <a:pt x="236" y="122"/>
                    <a:pt x="236" y="125"/>
                    <a:pt x="235" y="127"/>
                  </a:cubicBezTo>
                  <a:cubicBezTo>
                    <a:pt x="220" y="124"/>
                    <a:pt x="203" y="123"/>
                    <a:pt x="191" y="117"/>
                  </a:cubicBezTo>
                  <a:cubicBezTo>
                    <a:pt x="206" y="117"/>
                    <a:pt x="221" y="119"/>
                    <a:pt x="235" y="120"/>
                  </a:cubicBezTo>
                  <a:close/>
                  <a:moveTo>
                    <a:pt x="204" y="125"/>
                  </a:moveTo>
                  <a:cubicBezTo>
                    <a:pt x="200" y="126"/>
                    <a:pt x="198" y="126"/>
                    <a:pt x="193" y="126"/>
                  </a:cubicBezTo>
                  <a:cubicBezTo>
                    <a:pt x="190" y="126"/>
                    <a:pt x="183" y="125"/>
                    <a:pt x="183" y="128"/>
                  </a:cubicBezTo>
                  <a:cubicBezTo>
                    <a:pt x="183" y="130"/>
                    <a:pt x="189" y="131"/>
                    <a:pt x="190" y="132"/>
                  </a:cubicBezTo>
                  <a:cubicBezTo>
                    <a:pt x="201" y="134"/>
                    <a:pt x="216" y="136"/>
                    <a:pt x="226" y="139"/>
                  </a:cubicBezTo>
                  <a:cubicBezTo>
                    <a:pt x="219" y="140"/>
                    <a:pt x="209" y="140"/>
                    <a:pt x="199" y="140"/>
                  </a:cubicBezTo>
                  <a:cubicBezTo>
                    <a:pt x="197" y="140"/>
                    <a:pt x="189" y="139"/>
                    <a:pt x="189" y="141"/>
                  </a:cubicBezTo>
                  <a:cubicBezTo>
                    <a:pt x="188" y="145"/>
                    <a:pt x="199" y="147"/>
                    <a:pt x="202" y="148"/>
                  </a:cubicBezTo>
                  <a:cubicBezTo>
                    <a:pt x="212" y="150"/>
                    <a:pt x="222" y="151"/>
                    <a:pt x="232" y="153"/>
                  </a:cubicBezTo>
                  <a:cubicBezTo>
                    <a:pt x="216" y="155"/>
                    <a:pt x="198" y="150"/>
                    <a:pt x="181" y="151"/>
                  </a:cubicBezTo>
                  <a:cubicBezTo>
                    <a:pt x="182" y="140"/>
                    <a:pt x="179" y="130"/>
                    <a:pt x="179" y="119"/>
                  </a:cubicBezTo>
                  <a:cubicBezTo>
                    <a:pt x="188" y="121"/>
                    <a:pt x="197" y="123"/>
                    <a:pt x="204" y="125"/>
                  </a:cubicBezTo>
                  <a:close/>
                  <a:moveTo>
                    <a:pt x="66" y="126"/>
                  </a:moveTo>
                  <a:cubicBezTo>
                    <a:pt x="64" y="129"/>
                    <a:pt x="63" y="136"/>
                    <a:pt x="60" y="136"/>
                  </a:cubicBezTo>
                  <a:cubicBezTo>
                    <a:pt x="59" y="136"/>
                    <a:pt x="57" y="135"/>
                    <a:pt x="57" y="135"/>
                  </a:cubicBezTo>
                  <a:cubicBezTo>
                    <a:pt x="57" y="132"/>
                    <a:pt x="65" y="128"/>
                    <a:pt x="66" y="126"/>
                  </a:cubicBezTo>
                  <a:close/>
                  <a:moveTo>
                    <a:pt x="242" y="129"/>
                  </a:moveTo>
                  <a:cubicBezTo>
                    <a:pt x="243" y="131"/>
                    <a:pt x="244" y="137"/>
                    <a:pt x="241" y="138"/>
                  </a:cubicBezTo>
                  <a:cubicBezTo>
                    <a:pt x="241" y="134"/>
                    <a:pt x="242" y="132"/>
                    <a:pt x="242" y="129"/>
                  </a:cubicBezTo>
                  <a:close/>
                  <a:moveTo>
                    <a:pt x="235" y="131"/>
                  </a:moveTo>
                  <a:cubicBezTo>
                    <a:pt x="235" y="133"/>
                    <a:pt x="236" y="136"/>
                    <a:pt x="235" y="137"/>
                  </a:cubicBezTo>
                  <a:cubicBezTo>
                    <a:pt x="223" y="135"/>
                    <a:pt x="211" y="132"/>
                    <a:pt x="200" y="130"/>
                  </a:cubicBezTo>
                  <a:cubicBezTo>
                    <a:pt x="210" y="128"/>
                    <a:pt x="224" y="130"/>
                    <a:pt x="235" y="131"/>
                  </a:cubicBezTo>
                  <a:close/>
                  <a:moveTo>
                    <a:pt x="118" y="135"/>
                  </a:moveTo>
                  <a:cubicBezTo>
                    <a:pt x="131" y="143"/>
                    <a:pt x="147" y="157"/>
                    <a:pt x="160" y="165"/>
                  </a:cubicBezTo>
                  <a:cubicBezTo>
                    <a:pt x="162" y="166"/>
                    <a:pt x="164" y="167"/>
                    <a:pt x="164" y="168"/>
                  </a:cubicBezTo>
                  <a:cubicBezTo>
                    <a:pt x="165" y="169"/>
                    <a:pt x="161" y="176"/>
                    <a:pt x="160" y="178"/>
                  </a:cubicBezTo>
                  <a:cubicBezTo>
                    <a:pt x="153" y="191"/>
                    <a:pt x="144" y="201"/>
                    <a:pt x="134" y="211"/>
                  </a:cubicBezTo>
                  <a:cubicBezTo>
                    <a:pt x="131" y="215"/>
                    <a:pt x="125" y="222"/>
                    <a:pt x="122" y="215"/>
                  </a:cubicBezTo>
                  <a:cubicBezTo>
                    <a:pt x="121" y="214"/>
                    <a:pt x="121" y="212"/>
                    <a:pt x="121" y="211"/>
                  </a:cubicBezTo>
                  <a:cubicBezTo>
                    <a:pt x="120" y="207"/>
                    <a:pt x="120" y="201"/>
                    <a:pt x="120" y="196"/>
                  </a:cubicBezTo>
                  <a:cubicBezTo>
                    <a:pt x="121" y="177"/>
                    <a:pt x="118" y="155"/>
                    <a:pt x="118" y="135"/>
                  </a:cubicBezTo>
                  <a:close/>
                  <a:moveTo>
                    <a:pt x="235" y="144"/>
                  </a:moveTo>
                  <a:cubicBezTo>
                    <a:pt x="234" y="146"/>
                    <a:pt x="234" y="148"/>
                    <a:pt x="233" y="150"/>
                  </a:cubicBezTo>
                  <a:cubicBezTo>
                    <a:pt x="221" y="149"/>
                    <a:pt x="208" y="147"/>
                    <a:pt x="198" y="143"/>
                  </a:cubicBezTo>
                  <a:cubicBezTo>
                    <a:pt x="210" y="142"/>
                    <a:pt x="223" y="142"/>
                    <a:pt x="235" y="144"/>
                  </a:cubicBezTo>
                  <a:close/>
                  <a:moveTo>
                    <a:pt x="240" y="144"/>
                  </a:moveTo>
                  <a:cubicBezTo>
                    <a:pt x="241" y="145"/>
                    <a:pt x="240" y="147"/>
                    <a:pt x="239" y="148"/>
                  </a:cubicBezTo>
                  <a:cubicBezTo>
                    <a:pt x="238" y="147"/>
                    <a:pt x="240" y="145"/>
                    <a:pt x="240" y="144"/>
                  </a:cubicBezTo>
                  <a:close/>
                  <a:moveTo>
                    <a:pt x="230" y="157"/>
                  </a:moveTo>
                  <a:cubicBezTo>
                    <a:pt x="230" y="160"/>
                    <a:pt x="229" y="162"/>
                    <a:pt x="227" y="163"/>
                  </a:cubicBezTo>
                  <a:cubicBezTo>
                    <a:pt x="214" y="160"/>
                    <a:pt x="200" y="159"/>
                    <a:pt x="189" y="154"/>
                  </a:cubicBezTo>
                  <a:cubicBezTo>
                    <a:pt x="203" y="154"/>
                    <a:pt x="216" y="156"/>
                    <a:pt x="230" y="157"/>
                  </a:cubicBezTo>
                  <a:close/>
                  <a:moveTo>
                    <a:pt x="215" y="165"/>
                  </a:moveTo>
                  <a:cubicBezTo>
                    <a:pt x="202" y="165"/>
                    <a:pt x="190" y="165"/>
                    <a:pt x="179" y="163"/>
                  </a:cubicBezTo>
                  <a:cubicBezTo>
                    <a:pt x="180" y="161"/>
                    <a:pt x="180" y="158"/>
                    <a:pt x="181" y="156"/>
                  </a:cubicBezTo>
                  <a:cubicBezTo>
                    <a:pt x="191" y="160"/>
                    <a:pt x="205" y="160"/>
                    <a:pt x="215" y="165"/>
                  </a:cubicBezTo>
                  <a:close/>
                  <a:moveTo>
                    <a:pt x="174" y="157"/>
                  </a:moveTo>
                  <a:cubicBezTo>
                    <a:pt x="175" y="161"/>
                    <a:pt x="173" y="165"/>
                    <a:pt x="171" y="168"/>
                  </a:cubicBezTo>
                  <a:cubicBezTo>
                    <a:pt x="170" y="164"/>
                    <a:pt x="173" y="161"/>
                    <a:pt x="174" y="157"/>
                  </a:cubicBezTo>
                  <a:close/>
                  <a:moveTo>
                    <a:pt x="225" y="169"/>
                  </a:moveTo>
                  <a:cubicBezTo>
                    <a:pt x="224" y="171"/>
                    <a:pt x="223" y="176"/>
                    <a:pt x="221" y="177"/>
                  </a:cubicBezTo>
                  <a:cubicBezTo>
                    <a:pt x="219" y="177"/>
                    <a:pt x="215" y="175"/>
                    <a:pt x="213" y="175"/>
                  </a:cubicBezTo>
                  <a:cubicBezTo>
                    <a:pt x="204" y="172"/>
                    <a:pt x="193" y="171"/>
                    <a:pt x="186" y="168"/>
                  </a:cubicBezTo>
                  <a:cubicBezTo>
                    <a:pt x="198" y="167"/>
                    <a:pt x="213" y="168"/>
                    <a:pt x="225" y="169"/>
                  </a:cubicBezTo>
                  <a:close/>
                  <a:moveTo>
                    <a:pt x="206" y="177"/>
                  </a:moveTo>
                  <a:cubicBezTo>
                    <a:pt x="198" y="176"/>
                    <a:pt x="173" y="179"/>
                    <a:pt x="177" y="169"/>
                  </a:cubicBezTo>
                  <a:cubicBezTo>
                    <a:pt x="186" y="172"/>
                    <a:pt x="196" y="175"/>
                    <a:pt x="206" y="177"/>
                  </a:cubicBezTo>
                  <a:close/>
                  <a:moveTo>
                    <a:pt x="169" y="171"/>
                  </a:moveTo>
                  <a:cubicBezTo>
                    <a:pt x="169" y="177"/>
                    <a:pt x="164" y="185"/>
                    <a:pt x="160" y="190"/>
                  </a:cubicBezTo>
                  <a:cubicBezTo>
                    <a:pt x="160" y="192"/>
                    <a:pt x="158" y="194"/>
                    <a:pt x="156" y="193"/>
                  </a:cubicBezTo>
                  <a:cubicBezTo>
                    <a:pt x="161" y="187"/>
                    <a:pt x="164" y="178"/>
                    <a:pt x="169" y="171"/>
                  </a:cubicBezTo>
                  <a:close/>
                  <a:moveTo>
                    <a:pt x="235" y="171"/>
                  </a:moveTo>
                  <a:cubicBezTo>
                    <a:pt x="235" y="183"/>
                    <a:pt x="236" y="197"/>
                    <a:pt x="235" y="209"/>
                  </a:cubicBezTo>
                  <a:cubicBezTo>
                    <a:pt x="226" y="206"/>
                    <a:pt x="217" y="204"/>
                    <a:pt x="212" y="198"/>
                  </a:cubicBezTo>
                  <a:cubicBezTo>
                    <a:pt x="221" y="191"/>
                    <a:pt x="227" y="180"/>
                    <a:pt x="235" y="171"/>
                  </a:cubicBezTo>
                  <a:close/>
                  <a:moveTo>
                    <a:pt x="186" y="179"/>
                  </a:moveTo>
                  <a:cubicBezTo>
                    <a:pt x="198" y="180"/>
                    <a:pt x="206" y="180"/>
                    <a:pt x="216" y="182"/>
                  </a:cubicBezTo>
                  <a:cubicBezTo>
                    <a:pt x="215" y="183"/>
                    <a:pt x="214" y="186"/>
                    <a:pt x="211" y="187"/>
                  </a:cubicBezTo>
                  <a:cubicBezTo>
                    <a:pt x="207" y="188"/>
                    <a:pt x="189" y="182"/>
                    <a:pt x="186" y="179"/>
                  </a:cubicBezTo>
                  <a:close/>
                  <a:moveTo>
                    <a:pt x="190" y="187"/>
                  </a:moveTo>
                  <a:cubicBezTo>
                    <a:pt x="183" y="187"/>
                    <a:pt x="175" y="187"/>
                    <a:pt x="168" y="187"/>
                  </a:cubicBezTo>
                  <a:cubicBezTo>
                    <a:pt x="169" y="186"/>
                    <a:pt x="171" y="179"/>
                    <a:pt x="172" y="180"/>
                  </a:cubicBezTo>
                  <a:cubicBezTo>
                    <a:pt x="177" y="181"/>
                    <a:pt x="186" y="184"/>
                    <a:pt x="190" y="187"/>
                  </a:cubicBezTo>
                  <a:close/>
                  <a:moveTo>
                    <a:pt x="174" y="191"/>
                  </a:moveTo>
                  <a:cubicBezTo>
                    <a:pt x="179" y="189"/>
                    <a:pt x="191" y="189"/>
                    <a:pt x="196" y="190"/>
                  </a:cubicBezTo>
                  <a:cubicBezTo>
                    <a:pt x="200" y="192"/>
                    <a:pt x="201" y="196"/>
                    <a:pt x="195" y="197"/>
                  </a:cubicBezTo>
                  <a:cubicBezTo>
                    <a:pt x="188" y="198"/>
                    <a:pt x="180" y="193"/>
                    <a:pt x="174" y="191"/>
                  </a:cubicBezTo>
                  <a:close/>
                  <a:moveTo>
                    <a:pt x="166" y="190"/>
                  </a:moveTo>
                  <a:cubicBezTo>
                    <a:pt x="167" y="191"/>
                    <a:pt x="168" y="192"/>
                    <a:pt x="168" y="193"/>
                  </a:cubicBezTo>
                  <a:cubicBezTo>
                    <a:pt x="168" y="194"/>
                    <a:pt x="166" y="194"/>
                    <a:pt x="165" y="193"/>
                  </a:cubicBezTo>
                  <a:cubicBezTo>
                    <a:pt x="165" y="192"/>
                    <a:pt x="166" y="191"/>
                    <a:pt x="166" y="190"/>
                  </a:cubicBezTo>
                  <a:close/>
                  <a:moveTo>
                    <a:pt x="190" y="200"/>
                  </a:moveTo>
                  <a:cubicBezTo>
                    <a:pt x="189" y="202"/>
                    <a:pt x="188" y="204"/>
                    <a:pt x="190" y="206"/>
                  </a:cubicBezTo>
                  <a:cubicBezTo>
                    <a:pt x="179" y="205"/>
                    <a:pt x="170" y="202"/>
                    <a:pt x="162" y="198"/>
                  </a:cubicBezTo>
                  <a:cubicBezTo>
                    <a:pt x="162" y="196"/>
                    <a:pt x="165" y="196"/>
                    <a:pt x="168" y="197"/>
                  </a:cubicBezTo>
                  <a:cubicBezTo>
                    <a:pt x="174" y="197"/>
                    <a:pt x="185" y="199"/>
                    <a:pt x="190" y="200"/>
                  </a:cubicBezTo>
                  <a:close/>
                  <a:moveTo>
                    <a:pt x="153" y="199"/>
                  </a:moveTo>
                  <a:cubicBezTo>
                    <a:pt x="150" y="204"/>
                    <a:pt x="147" y="208"/>
                    <a:pt x="142" y="211"/>
                  </a:cubicBezTo>
                  <a:cubicBezTo>
                    <a:pt x="145" y="207"/>
                    <a:pt x="148" y="200"/>
                    <a:pt x="153" y="199"/>
                  </a:cubicBezTo>
                  <a:close/>
                  <a:moveTo>
                    <a:pt x="198" y="211"/>
                  </a:moveTo>
                  <a:cubicBezTo>
                    <a:pt x="182" y="212"/>
                    <a:pt x="167" y="212"/>
                    <a:pt x="151" y="210"/>
                  </a:cubicBezTo>
                  <a:cubicBezTo>
                    <a:pt x="154" y="209"/>
                    <a:pt x="155" y="202"/>
                    <a:pt x="159" y="201"/>
                  </a:cubicBezTo>
                  <a:cubicBezTo>
                    <a:pt x="159" y="201"/>
                    <a:pt x="159" y="201"/>
                    <a:pt x="159" y="201"/>
                  </a:cubicBezTo>
                  <a:cubicBezTo>
                    <a:pt x="170" y="203"/>
                    <a:pt x="186" y="209"/>
                    <a:pt x="198" y="211"/>
                  </a:cubicBezTo>
                  <a:close/>
                  <a:moveTo>
                    <a:pt x="217" y="211"/>
                  </a:moveTo>
                  <a:cubicBezTo>
                    <a:pt x="209" y="210"/>
                    <a:pt x="200" y="208"/>
                    <a:pt x="192" y="207"/>
                  </a:cubicBezTo>
                  <a:cubicBezTo>
                    <a:pt x="199" y="204"/>
                    <a:pt x="211" y="207"/>
                    <a:pt x="217" y="211"/>
                  </a:cubicBezTo>
                  <a:close/>
                  <a:moveTo>
                    <a:pt x="159" y="214"/>
                  </a:moveTo>
                  <a:cubicBezTo>
                    <a:pt x="174" y="213"/>
                    <a:pt x="198" y="215"/>
                    <a:pt x="215" y="216"/>
                  </a:cubicBezTo>
                  <a:cubicBezTo>
                    <a:pt x="225" y="216"/>
                    <a:pt x="237" y="216"/>
                    <a:pt x="235" y="228"/>
                  </a:cubicBezTo>
                  <a:cubicBezTo>
                    <a:pt x="209" y="224"/>
                    <a:pt x="184" y="220"/>
                    <a:pt x="159" y="214"/>
                  </a:cubicBezTo>
                  <a:close/>
                  <a:moveTo>
                    <a:pt x="232" y="231"/>
                  </a:moveTo>
                  <a:cubicBezTo>
                    <a:pt x="199" y="230"/>
                    <a:pt x="170" y="225"/>
                    <a:pt x="138" y="222"/>
                  </a:cubicBezTo>
                  <a:cubicBezTo>
                    <a:pt x="140" y="220"/>
                    <a:pt x="142" y="216"/>
                    <a:pt x="146" y="215"/>
                  </a:cubicBezTo>
                  <a:cubicBezTo>
                    <a:pt x="148" y="215"/>
                    <a:pt x="153" y="217"/>
                    <a:pt x="156" y="217"/>
                  </a:cubicBezTo>
                  <a:cubicBezTo>
                    <a:pt x="181" y="221"/>
                    <a:pt x="211" y="226"/>
                    <a:pt x="232" y="231"/>
                  </a:cubicBezTo>
                  <a:close/>
                  <a:moveTo>
                    <a:pt x="112" y="227"/>
                  </a:moveTo>
                  <a:cubicBezTo>
                    <a:pt x="109" y="233"/>
                    <a:pt x="117" y="228"/>
                    <a:pt x="119" y="231"/>
                  </a:cubicBezTo>
                  <a:cubicBezTo>
                    <a:pt x="120" y="235"/>
                    <a:pt x="118" y="248"/>
                    <a:pt x="118" y="253"/>
                  </a:cubicBezTo>
                  <a:cubicBezTo>
                    <a:pt x="116" y="265"/>
                    <a:pt x="117" y="278"/>
                    <a:pt x="116" y="287"/>
                  </a:cubicBezTo>
                  <a:cubicBezTo>
                    <a:pt x="115" y="311"/>
                    <a:pt x="120" y="330"/>
                    <a:pt x="118" y="351"/>
                  </a:cubicBezTo>
                  <a:cubicBezTo>
                    <a:pt x="115" y="349"/>
                    <a:pt x="112" y="351"/>
                    <a:pt x="110" y="351"/>
                  </a:cubicBezTo>
                  <a:cubicBezTo>
                    <a:pt x="104" y="352"/>
                    <a:pt x="99" y="346"/>
                    <a:pt x="96" y="343"/>
                  </a:cubicBezTo>
                  <a:cubicBezTo>
                    <a:pt x="101" y="338"/>
                    <a:pt x="91" y="335"/>
                    <a:pt x="89" y="331"/>
                  </a:cubicBezTo>
                  <a:cubicBezTo>
                    <a:pt x="92" y="328"/>
                    <a:pt x="87" y="327"/>
                    <a:pt x="87" y="323"/>
                  </a:cubicBezTo>
                  <a:cubicBezTo>
                    <a:pt x="91" y="325"/>
                    <a:pt x="93" y="327"/>
                    <a:pt x="96" y="330"/>
                  </a:cubicBezTo>
                  <a:cubicBezTo>
                    <a:pt x="96" y="324"/>
                    <a:pt x="88" y="322"/>
                    <a:pt x="85" y="317"/>
                  </a:cubicBezTo>
                  <a:cubicBezTo>
                    <a:pt x="80" y="308"/>
                    <a:pt x="82" y="297"/>
                    <a:pt x="88" y="291"/>
                  </a:cubicBezTo>
                  <a:cubicBezTo>
                    <a:pt x="89" y="289"/>
                    <a:pt x="90" y="284"/>
                    <a:pt x="92" y="283"/>
                  </a:cubicBezTo>
                  <a:cubicBezTo>
                    <a:pt x="95" y="283"/>
                    <a:pt x="99" y="289"/>
                    <a:pt x="100" y="283"/>
                  </a:cubicBezTo>
                  <a:cubicBezTo>
                    <a:pt x="100" y="280"/>
                    <a:pt x="97" y="281"/>
                    <a:pt x="95" y="279"/>
                  </a:cubicBezTo>
                  <a:cubicBezTo>
                    <a:pt x="93" y="274"/>
                    <a:pt x="99" y="275"/>
                    <a:pt x="102" y="273"/>
                  </a:cubicBezTo>
                  <a:cubicBezTo>
                    <a:pt x="104" y="271"/>
                    <a:pt x="102" y="267"/>
                    <a:pt x="100" y="266"/>
                  </a:cubicBezTo>
                  <a:cubicBezTo>
                    <a:pt x="100" y="262"/>
                    <a:pt x="106" y="260"/>
                    <a:pt x="104" y="255"/>
                  </a:cubicBezTo>
                  <a:cubicBezTo>
                    <a:pt x="103" y="251"/>
                    <a:pt x="97" y="256"/>
                    <a:pt x="97" y="258"/>
                  </a:cubicBezTo>
                  <a:cubicBezTo>
                    <a:pt x="97" y="259"/>
                    <a:pt x="98" y="260"/>
                    <a:pt x="98" y="261"/>
                  </a:cubicBezTo>
                  <a:cubicBezTo>
                    <a:pt x="98" y="269"/>
                    <a:pt x="87" y="270"/>
                    <a:pt x="83" y="265"/>
                  </a:cubicBezTo>
                  <a:cubicBezTo>
                    <a:pt x="89" y="252"/>
                    <a:pt x="95" y="234"/>
                    <a:pt x="101" y="221"/>
                  </a:cubicBezTo>
                  <a:cubicBezTo>
                    <a:pt x="103" y="219"/>
                    <a:pt x="110" y="226"/>
                    <a:pt x="112" y="227"/>
                  </a:cubicBezTo>
                  <a:close/>
                  <a:moveTo>
                    <a:pt x="245" y="224"/>
                  </a:moveTo>
                  <a:cubicBezTo>
                    <a:pt x="247" y="225"/>
                    <a:pt x="249" y="227"/>
                    <a:pt x="250" y="229"/>
                  </a:cubicBezTo>
                  <a:cubicBezTo>
                    <a:pt x="249" y="227"/>
                    <a:pt x="247" y="225"/>
                    <a:pt x="245" y="224"/>
                  </a:cubicBezTo>
                  <a:close/>
                  <a:moveTo>
                    <a:pt x="196" y="238"/>
                  </a:moveTo>
                  <a:cubicBezTo>
                    <a:pt x="184" y="239"/>
                    <a:pt x="172" y="233"/>
                    <a:pt x="158" y="235"/>
                  </a:cubicBezTo>
                  <a:cubicBezTo>
                    <a:pt x="150" y="236"/>
                    <a:pt x="159" y="240"/>
                    <a:pt x="162" y="241"/>
                  </a:cubicBezTo>
                  <a:cubicBezTo>
                    <a:pt x="186" y="247"/>
                    <a:pt x="216" y="250"/>
                    <a:pt x="238" y="257"/>
                  </a:cubicBezTo>
                  <a:cubicBezTo>
                    <a:pt x="215" y="257"/>
                    <a:pt x="191" y="252"/>
                    <a:pt x="168" y="253"/>
                  </a:cubicBezTo>
                  <a:cubicBezTo>
                    <a:pt x="170" y="257"/>
                    <a:pt x="176" y="258"/>
                    <a:pt x="181" y="259"/>
                  </a:cubicBezTo>
                  <a:cubicBezTo>
                    <a:pt x="198" y="263"/>
                    <a:pt x="217" y="266"/>
                    <a:pt x="233" y="272"/>
                  </a:cubicBezTo>
                  <a:cubicBezTo>
                    <a:pt x="221" y="273"/>
                    <a:pt x="205" y="268"/>
                    <a:pt x="193" y="270"/>
                  </a:cubicBezTo>
                  <a:cubicBezTo>
                    <a:pt x="192" y="270"/>
                    <a:pt x="191" y="271"/>
                    <a:pt x="190" y="271"/>
                  </a:cubicBezTo>
                  <a:cubicBezTo>
                    <a:pt x="188" y="271"/>
                    <a:pt x="186" y="268"/>
                    <a:pt x="184" y="270"/>
                  </a:cubicBezTo>
                  <a:cubicBezTo>
                    <a:pt x="166" y="257"/>
                    <a:pt x="147" y="242"/>
                    <a:pt x="133" y="225"/>
                  </a:cubicBezTo>
                  <a:cubicBezTo>
                    <a:pt x="133" y="225"/>
                    <a:pt x="133" y="225"/>
                    <a:pt x="133" y="225"/>
                  </a:cubicBezTo>
                  <a:cubicBezTo>
                    <a:pt x="150" y="232"/>
                    <a:pt x="176" y="233"/>
                    <a:pt x="196" y="238"/>
                  </a:cubicBezTo>
                  <a:close/>
                  <a:moveTo>
                    <a:pt x="152" y="226"/>
                  </a:moveTo>
                  <a:cubicBezTo>
                    <a:pt x="182" y="228"/>
                    <a:pt x="208" y="232"/>
                    <a:pt x="236" y="235"/>
                  </a:cubicBezTo>
                  <a:cubicBezTo>
                    <a:pt x="236" y="239"/>
                    <a:pt x="241" y="240"/>
                    <a:pt x="242" y="235"/>
                  </a:cubicBezTo>
                  <a:cubicBezTo>
                    <a:pt x="250" y="234"/>
                    <a:pt x="253" y="237"/>
                    <a:pt x="254" y="244"/>
                  </a:cubicBezTo>
                  <a:cubicBezTo>
                    <a:pt x="219" y="239"/>
                    <a:pt x="185" y="234"/>
                    <a:pt x="152" y="226"/>
                  </a:cubicBezTo>
                  <a:close/>
                  <a:moveTo>
                    <a:pt x="241" y="227"/>
                  </a:moveTo>
                  <a:cubicBezTo>
                    <a:pt x="242" y="228"/>
                    <a:pt x="244" y="229"/>
                    <a:pt x="244" y="230"/>
                  </a:cubicBezTo>
                  <a:cubicBezTo>
                    <a:pt x="242" y="230"/>
                    <a:pt x="240" y="229"/>
                    <a:pt x="241" y="227"/>
                  </a:cubicBezTo>
                  <a:close/>
                  <a:moveTo>
                    <a:pt x="122" y="229"/>
                  </a:moveTo>
                  <a:cubicBezTo>
                    <a:pt x="123" y="229"/>
                    <a:pt x="124" y="230"/>
                    <a:pt x="125" y="231"/>
                  </a:cubicBezTo>
                  <a:cubicBezTo>
                    <a:pt x="123" y="231"/>
                    <a:pt x="122" y="230"/>
                    <a:pt x="122" y="229"/>
                  </a:cubicBezTo>
                  <a:close/>
                  <a:moveTo>
                    <a:pt x="252" y="230"/>
                  </a:moveTo>
                  <a:cubicBezTo>
                    <a:pt x="254" y="232"/>
                    <a:pt x="256" y="233"/>
                    <a:pt x="256" y="236"/>
                  </a:cubicBezTo>
                  <a:cubicBezTo>
                    <a:pt x="254" y="235"/>
                    <a:pt x="253" y="233"/>
                    <a:pt x="252" y="230"/>
                  </a:cubicBezTo>
                  <a:close/>
                  <a:moveTo>
                    <a:pt x="197" y="298"/>
                  </a:moveTo>
                  <a:cubicBezTo>
                    <a:pt x="195" y="297"/>
                    <a:pt x="192" y="287"/>
                    <a:pt x="190" y="294"/>
                  </a:cubicBezTo>
                  <a:cubicBezTo>
                    <a:pt x="189" y="291"/>
                    <a:pt x="186" y="293"/>
                    <a:pt x="183" y="291"/>
                  </a:cubicBezTo>
                  <a:cubicBezTo>
                    <a:pt x="182" y="291"/>
                    <a:pt x="179" y="285"/>
                    <a:pt x="178" y="289"/>
                  </a:cubicBezTo>
                  <a:cubicBezTo>
                    <a:pt x="177" y="295"/>
                    <a:pt x="190" y="301"/>
                    <a:pt x="190" y="307"/>
                  </a:cubicBezTo>
                  <a:cubicBezTo>
                    <a:pt x="191" y="323"/>
                    <a:pt x="189" y="337"/>
                    <a:pt x="180" y="346"/>
                  </a:cubicBezTo>
                  <a:cubicBezTo>
                    <a:pt x="174" y="353"/>
                    <a:pt x="164" y="360"/>
                    <a:pt x="152" y="359"/>
                  </a:cubicBezTo>
                  <a:cubicBezTo>
                    <a:pt x="151" y="359"/>
                    <a:pt x="149" y="359"/>
                    <a:pt x="147" y="359"/>
                  </a:cubicBezTo>
                  <a:cubicBezTo>
                    <a:pt x="146" y="359"/>
                    <a:pt x="145" y="360"/>
                    <a:pt x="144" y="360"/>
                  </a:cubicBezTo>
                  <a:cubicBezTo>
                    <a:pt x="135" y="362"/>
                    <a:pt x="128" y="356"/>
                    <a:pt x="122" y="352"/>
                  </a:cubicBezTo>
                  <a:cubicBezTo>
                    <a:pt x="121" y="327"/>
                    <a:pt x="117" y="301"/>
                    <a:pt x="120" y="277"/>
                  </a:cubicBezTo>
                  <a:cubicBezTo>
                    <a:pt x="121" y="270"/>
                    <a:pt x="120" y="263"/>
                    <a:pt x="120" y="256"/>
                  </a:cubicBezTo>
                  <a:cubicBezTo>
                    <a:pt x="120" y="248"/>
                    <a:pt x="121" y="239"/>
                    <a:pt x="122" y="233"/>
                  </a:cubicBezTo>
                  <a:cubicBezTo>
                    <a:pt x="122" y="233"/>
                    <a:pt x="122" y="233"/>
                    <a:pt x="122" y="234"/>
                  </a:cubicBezTo>
                  <a:cubicBezTo>
                    <a:pt x="131" y="239"/>
                    <a:pt x="142" y="245"/>
                    <a:pt x="150" y="252"/>
                  </a:cubicBezTo>
                  <a:cubicBezTo>
                    <a:pt x="154" y="255"/>
                    <a:pt x="157" y="259"/>
                    <a:pt x="161" y="262"/>
                  </a:cubicBezTo>
                  <a:cubicBezTo>
                    <a:pt x="166" y="266"/>
                    <a:pt x="174" y="268"/>
                    <a:pt x="177" y="273"/>
                  </a:cubicBezTo>
                  <a:cubicBezTo>
                    <a:pt x="180" y="276"/>
                    <a:pt x="183" y="280"/>
                    <a:pt x="186" y="282"/>
                  </a:cubicBezTo>
                  <a:cubicBezTo>
                    <a:pt x="192" y="286"/>
                    <a:pt x="201" y="287"/>
                    <a:pt x="197" y="298"/>
                  </a:cubicBezTo>
                  <a:close/>
                  <a:moveTo>
                    <a:pt x="165" y="238"/>
                  </a:moveTo>
                  <a:cubicBezTo>
                    <a:pt x="189" y="238"/>
                    <a:pt x="212" y="243"/>
                    <a:pt x="235" y="246"/>
                  </a:cubicBezTo>
                  <a:cubicBezTo>
                    <a:pt x="241" y="247"/>
                    <a:pt x="251" y="247"/>
                    <a:pt x="255" y="249"/>
                  </a:cubicBezTo>
                  <a:cubicBezTo>
                    <a:pt x="260" y="251"/>
                    <a:pt x="261" y="264"/>
                    <a:pt x="261" y="271"/>
                  </a:cubicBezTo>
                  <a:cubicBezTo>
                    <a:pt x="260" y="275"/>
                    <a:pt x="260" y="281"/>
                    <a:pt x="260" y="285"/>
                  </a:cubicBezTo>
                  <a:cubicBezTo>
                    <a:pt x="240" y="282"/>
                    <a:pt x="221" y="278"/>
                    <a:pt x="203" y="273"/>
                  </a:cubicBezTo>
                  <a:cubicBezTo>
                    <a:pt x="214" y="272"/>
                    <a:pt x="225" y="274"/>
                    <a:pt x="236" y="275"/>
                  </a:cubicBezTo>
                  <a:cubicBezTo>
                    <a:pt x="243" y="276"/>
                    <a:pt x="251" y="278"/>
                    <a:pt x="256" y="275"/>
                  </a:cubicBezTo>
                  <a:cubicBezTo>
                    <a:pt x="252" y="272"/>
                    <a:pt x="246" y="272"/>
                    <a:pt x="241" y="271"/>
                  </a:cubicBezTo>
                  <a:cubicBezTo>
                    <a:pt x="222" y="266"/>
                    <a:pt x="201" y="261"/>
                    <a:pt x="183" y="255"/>
                  </a:cubicBezTo>
                  <a:cubicBezTo>
                    <a:pt x="205" y="256"/>
                    <a:pt x="224" y="259"/>
                    <a:pt x="244" y="261"/>
                  </a:cubicBezTo>
                  <a:cubicBezTo>
                    <a:pt x="247" y="261"/>
                    <a:pt x="255" y="262"/>
                    <a:pt x="255" y="259"/>
                  </a:cubicBezTo>
                  <a:cubicBezTo>
                    <a:pt x="256" y="256"/>
                    <a:pt x="246" y="256"/>
                    <a:pt x="243" y="255"/>
                  </a:cubicBezTo>
                  <a:cubicBezTo>
                    <a:pt x="219" y="249"/>
                    <a:pt x="190" y="245"/>
                    <a:pt x="166" y="238"/>
                  </a:cubicBezTo>
                  <a:cubicBezTo>
                    <a:pt x="165" y="239"/>
                    <a:pt x="165" y="238"/>
                    <a:pt x="165" y="238"/>
                  </a:cubicBezTo>
                  <a:close/>
                  <a:moveTo>
                    <a:pt x="92" y="274"/>
                  </a:moveTo>
                  <a:cubicBezTo>
                    <a:pt x="88" y="280"/>
                    <a:pt x="84" y="270"/>
                    <a:pt x="92" y="274"/>
                  </a:cubicBezTo>
                  <a:close/>
                  <a:moveTo>
                    <a:pt x="259" y="288"/>
                  </a:moveTo>
                  <a:cubicBezTo>
                    <a:pt x="249" y="288"/>
                    <a:pt x="234" y="286"/>
                    <a:pt x="223" y="285"/>
                  </a:cubicBezTo>
                  <a:cubicBezTo>
                    <a:pt x="218" y="285"/>
                    <a:pt x="207" y="283"/>
                    <a:pt x="206" y="287"/>
                  </a:cubicBezTo>
                  <a:cubicBezTo>
                    <a:pt x="202" y="283"/>
                    <a:pt x="196" y="281"/>
                    <a:pt x="194" y="275"/>
                  </a:cubicBezTo>
                  <a:cubicBezTo>
                    <a:pt x="215" y="279"/>
                    <a:pt x="237" y="284"/>
                    <a:pt x="259" y="288"/>
                  </a:cubicBezTo>
                  <a:close/>
                  <a:moveTo>
                    <a:pt x="33" y="276"/>
                  </a:moveTo>
                  <a:cubicBezTo>
                    <a:pt x="35" y="277"/>
                    <a:pt x="35" y="278"/>
                    <a:pt x="36" y="279"/>
                  </a:cubicBezTo>
                  <a:cubicBezTo>
                    <a:pt x="36" y="280"/>
                    <a:pt x="34" y="279"/>
                    <a:pt x="33" y="279"/>
                  </a:cubicBezTo>
                  <a:cubicBezTo>
                    <a:pt x="33" y="277"/>
                    <a:pt x="34" y="277"/>
                    <a:pt x="33" y="276"/>
                  </a:cubicBezTo>
                  <a:close/>
                  <a:moveTo>
                    <a:pt x="83" y="287"/>
                  </a:moveTo>
                  <a:cubicBezTo>
                    <a:pt x="83" y="285"/>
                    <a:pt x="82" y="284"/>
                    <a:pt x="81" y="283"/>
                  </a:cubicBezTo>
                  <a:cubicBezTo>
                    <a:pt x="83" y="272"/>
                    <a:pt x="95" y="286"/>
                    <a:pt x="83" y="287"/>
                  </a:cubicBezTo>
                  <a:close/>
                  <a:moveTo>
                    <a:pt x="200" y="285"/>
                  </a:moveTo>
                  <a:cubicBezTo>
                    <a:pt x="204" y="288"/>
                    <a:pt x="209" y="292"/>
                    <a:pt x="213" y="296"/>
                  </a:cubicBezTo>
                  <a:cubicBezTo>
                    <a:pt x="210" y="297"/>
                    <a:pt x="204" y="295"/>
                    <a:pt x="203" y="298"/>
                  </a:cubicBezTo>
                  <a:cubicBezTo>
                    <a:pt x="202" y="302"/>
                    <a:pt x="212" y="306"/>
                    <a:pt x="215" y="307"/>
                  </a:cubicBezTo>
                  <a:cubicBezTo>
                    <a:pt x="223" y="310"/>
                    <a:pt x="233" y="311"/>
                    <a:pt x="238" y="314"/>
                  </a:cubicBezTo>
                  <a:cubicBezTo>
                    <a:pt x="226" y="314"/>
                    <a:pt x="214" y="313"/>
                    <a:pt x="202" y="313"/>
                  </a:cubicBezTo>
                  <a:cubicBezTo>
                    <a:pt x="200" y="304"/>
                    <a:pt x="203" y="293"/>
                    <a:pt x="200" y="285"/>
                  </a:cubicBezTo>
                  <a:close/>
                  <a:moveTo>
                    <a:pt x="250" y="291"/>
                  </a:moveTo>
                  <a:cubicBezTo>
                    <a:pt x="251" y="292"/>
                    <a:pt x="251" y="295"/>
                    <a:pt x="250" y="296"/>
                  </a:cubicBezTo>
                  <a:cubicBezTo>
                    <a:pt x="238" y="295"/>
                    <a:pt x="229" y="292"/>
                    <a:pt x="220" y="288"/>
                  </a:cubicBezTo>
                  <a:cubicBezTo>
                    <a:pt x="230" y="288"/>
                    <a:pt x="240" y="289"/>
                    <a:pt x="250" y="291"/>
                  </a:cubicBezTo>
                  <a:close/>
                  <a:moveTo>
                    <a:pt x="209" y="288"/>
                  </a:moveTo>
                  <a:cubicBezTo>
                    <a:pt x="218" y="291"/>
                    <a:pt x="228" y="295"/>
                    <a:pt x="238" y="298"/>
                  </a:cubicBezTo>
                  <a:cubicBezTo>
                    <a:pt x="225" y="299"/>
                    <a:pt x="214" y="296"/>
                    <a:pt x="209" y="288"/>
                  </a:cubicBezTo>
                  <a:close/>
                  <a:moveTo>
                    <a:pt x="259" y="292"/>
                  </a:moveTo>
                  <a:cubicBezTo>
                    <a:pt x="258" y="294"/>
                    <a:pt x="258" y="297"/>
                    <a:pt x="255" y="298"/>
                  </a:cubicBezTo>
                  <a:cubicBezTo>
                    <a:pt x="254" y="296"/>
                    <a:pt x="255" y="289"/>
                    <a:pt x="259" y="292"/>
                  </a:cubicBezTo>
                  <a:close/>
                  <a:moveTo>
                    <a:pt x="231" y="308"/>
                  </a:moveTo>
                  <a:cubicBezTo>
                    <a:pt x="223" y="306"/>
                    <a:pt x="216" y="304"/>
                    <a:pt x="210" y="300"/>
                  </a:cubicBezTo>
                  <a:cubicBezTo>
                    <a:pt x="220" y="297"/>
                    <a:pt x="226" y="304"/>
                    <a:pt x="231" y="308"/>
                  </a:cubicBezTo>
                  <a:close/>
                  <a:moveTo>
                    <a:pt x="250" y="303"/>
                  </a:moveTo>
                  <a:cubicBezTo>
                    <a:pt x="249" y="306"/>
                    <a:pt x="249" y="310"/>
                    <a:pt x="248" y="313"/>
                  </a:cubicBezTo>
                  <a:cubicBezTo>
                    <a:pt x="237" y="311"/>
                    <a:pt x="232" y="305"/>
                    <a:pt x="225" y="300"/>
                  </a:cubicBezTo>
                  <a:cubicBezTo>
                    <a:pt x="233" y="300"/>
                    <a:pt x="243" y="301"/>
                    <a:pt x="250" y="303"/>
                  </a:cubicBezTo>
                  <a:close/>
                  <a:moveTo>
                    <a:pt x="259" y="304"/>
                  </a:moveTo>
                  <a:cubicBezTo>
                    <a:pt x="261" y="309"/>
                    <a:pt x="260" y="318"/>
                    <a:pt x="258" y="323"/>
                  </a:cubicBezTo>
                  <a:cubicBezTo>
                    <a:pt x="257" y="322"/>
                    <a:pt x="255" y="322"/>
                    <a:pt x="255" y="321"/>
                  </a:cubicBezTo>
                  <a:cubicBezTo>
                    <a:pt x="254" y="319"/>
                    <a:pt x="259" y="306"/>
                    <a:pt x="259" y="304"/>
                  </a:cubicBezTo>
                  <a:close/>
                  <a:moveTo>
                    <a:pt x="76" y="305"/>
                  </a:moveTo>
                  <a:cubicBezTo>
                    <a:pt x="77" y="305"/>
                    <a:pt x="77" y="307"/>
                    <a:pt x="76" y="308"/>
                  </a:cubicBezTo>
                  <a:cubicBezTo>
                    <a:pt x="75" y="307"/>
                    <a:pt x="76" y="306"/>
                    <a:pt x="76" y="305"/>
                  </a:cubicBezTo>
                  <a:close/>
                  <a:moveTo>
                    <a:pt x="73" y="312"/>
                  </a:moveTo>
                  <a:cubicBezTo>
                    <a:pt x="74" y="314"/>
                    <a:pt x="73" y="315"/>
                    <a:pt x="72" y="316"/>
                  </a:cubicBezTo>
                  <a:cubicBezTo>
                    <a:pt x="72" y="315"/>
                    <a:pt x="73" y="313"/>
                    <a:pt x="73" y="312"/>
                  </a:cubicBezTo>
                  <a:close/>
                  <a:moveTo>
                    <a:pt x="77" y="314"/>
                  </a:moveTo>
                  <a:cubicBezTo>
                    <a:pt x="79" y="322"/>
                    <a:pt x="80" y="331"/>
                    <a:pt x="85" y="335"/>
                  </a:cubicBezTo>
                  <a:cubicBezTo>
                    <a:pt x="81" y="344"/>
                    <a:pt x="81" y="327"/>
                    <a:pt x="78" y="327"/>
                  </a:cubicBezTo>
                  <a:cubicBezTo>
                    <a:pt x="75" y="326"/>
                    <a:pt x="76" y="333"/>
                    <a:pt x="77" y="336"/>
                  </a:cubicBezTo>
                  <a:cubicBezTo>
                    <a:pt x="66" y="337"/>
                    <a:pt x="70" y="330"/>
                    <a:pt x="73" y="324"/>
                  </a:cubicBezTo>
                  <a:cubicBezTo>
                    <a:pt x="74" y="320"/>
                    <a:pt x="76" y="317"/>
                    <a:pt x="77" y="314"/>
                  </a:cubicBezTo>
                  <a:close/>
                  <a:moveTo>
                    <a:pt x="236" y="318"/>
                  </a:moveTo>
                  <a:cubicBezTo>
                    <a:pt x="235" y="320"/>
                    <a:pt x="235" y="322"/>
                    <a:pt x="235" y="324"/>
                  </a:cubicBezTo>
                  <a:cubicBezTo>
                    <a:pt x="226" y="323"/>
                    <a:pt x="215" y="320"/>
                    <a:pt x="208" y="316"/>
                  </a:cubicBezTo>
                  <a:cubicBezTo>
                    <a:pt x="216" y="315"/>
                    <a:pt x="227" y="316"/>
                    <a:pt x="236" y="318"/>
                  </a:cubicBezTo>
                  <a:close/>
                  <a:moveTo>
                    <a:pt x="71" y="317"/>
                  </a:moveTo>
                  <a:cubicBezTo>
                    <a:pt x="72" y="320"/>
                    <a:pt x="70" y="323"/>
                    <a:pt x="68" y="325"/>
                  </a:cubicBezTo>
                  <a:cubicBezTo>
                    <a:pt x="68" y="323"/>
                    <a:pt x="70" y="320"/>
                    <a:pt x="71" y="317"/>
                  </a:cubicBezTo>
                  <a:close/>
                  <a:moveTo>
                    <a:pt x="239" y="318"/>
                  </a:moveTo>
                  <a:cubicBezTo>
                    <a:pt x="242" y="319"/>
                    <a:pt x="247" y="318"/>
                    <a:pt x="248" y="320"/>
                  </a:cubicBezTo>
                  <a:cubicBezTo>
                    <a:pt x="250" y="326"/>
                    <a:pt x="244" y="328"/>
                    <a:pt x="239" y="325"/>
                  </a:cubicBezTo>
                  <a:cubicBezTo>
                    <a:pt x="240" y="322"/>
                    <a:pt x="239" y="320"/>
                    <a:pt x="239" y="318"/>
                  </a:cubicBezTo>
                  <a:close/>
                  <a:moveTo>
                    <a:pt x="234" y="328"/>
                  </a:moveTo>
                  <a:cubicBezTo>
                    <a:pt x="224" y="330"/>
                    <a:pt x="213" y="328"/>
                    <a:pt x="202" y="328"/>
                  </a:cubicBezTo>
                  <a:cubicBezTo>
                    <a:pt x="203" y="325"/>
                    <a:pt x="202" y="321"/>
                    <a:pt x="203" y="319"/>
                  </a:cubicBezTo>
                  <a:cubicBezTo>
                    <a:pt x="212" y="323"/>
                    <a:pt x="224" y="324"/>
                    <a:pt x="234" y="328"/>
                  </a:cubicBezTo>
                  <a:close/>
                  <a:moveTo>
                    <a:pt x="196" y="390"/>
                  </a:moveTo>
                  <a:cubicBezTo>
                    <a:pt x="216" y="372"/>
                    <a:pt x="242" y="359"/>
                    <a:pt x="251" y="328"/>
                  </a:cubicBezTo>
                  <a:cubicBezTo>
                    <a:pt x="252" y="327"/>
                    <a:pt x="253" y="325"/>
                    <a:pt x="254" y="323"/>
                  </a:cubicBezTo>
                  <a:cubicBezTo>
                    <a:pt x="258" y="324"/>
                    <a:pt x="258" y="327"/>
                    <a:pt x="256" y="331"/>
                  </a:cubicBezTo>
                  <a:cubicBezTo>
                    <a:pt x="255" y="335"/>
                    <a:pt x="251" y="341"/>
                    <a:pt x="249" y="344"/>
                  </a:cubicBezTo>
                  <a:cubicBezTo>
                    <a:pt x="246" y="349"/>
                    <a:pt x="241" y="355"/>
                    <a:pt x="238" y="359"/>
                  </a:cubicBezTo>
                  <a:cubicBezTo>
                    <a:pt x="227" y="373"/>
                    <a:pt x="211" y="383"/>
                    <a:pt x="196" y="390"/>
                  </a:cubicBezTo>
                  <a:close/>
                  <a:moveTo>
                    <a:pt x="234" y="332"/>
                  </a:moveTo>
                  <a:cubicBezTo>
                    <a:pt x="234" y="335"/>
                    <a:pt x="233" y="336"/>
                    <a:pt x="232" y="337"/>
                  </a:cubicBezTo>
                  <a:cubicBezTo>
                    <a:pt x="223" y="336"/>
                    <a:pt x="215" y="335"/>
                    <a:pt x="209" y="331"/>
                  </a:cubicBezTo>
                  <a:cubicBezTo>
                    <a:pt x="217" y="331"/>
                    <a:pt x="226" y="331"/>
                    <a:pt x="234" y="332"/>
                  </a:cubicBezTo>
                  <a:close/>
                  <a:moveTo>
                    <a:pt x="242" y="332"/>
                  </a:moveTo>
                  <a:cubicBezTo>
                    <a:pt x="241" y="335"/>
                    <a:pt x="240" y="339"/>
                    <a:pt x="237" y="339"/>
                  </a:cubicBezTo>
                  <a:cubicBezTo>
                    <a:pt x="237" y="336"/>
                    <a:pt x="238" y="330"/>
                    <a:pt x="242" y="332"/>
                  </a:cubicBezTo>
                  <a:close/>
                  <a:moveTo>
                    <a:pt x="218" y="338"/>
                  </a:moveTo>
                  <a:cubicBezTo>
                    <a:pt x="212" y="339"/>
                    <a:pt x="204" y="338"/>
                    <a:pt x="198" y="338"/>
                  </a:cubicBezTo>
                  <a:cubicBezTo>
                    <a:pt x="198" y="336"/>
                    <a:pt x="199" y="334"/>
                    <a:pt x="200" y="332"/>
                  </a:cubicBezTo>
                  <a:cubicBezTo>
                    <a:pt x="205" y="335"/>
                    <a:pt x="211" y="337"/>
                    <a:pt x="218" y="338"/>
                  </a:cubicBezTo>
                  <a:close/>
                  <a:moveTo>
                    <a:pt x="255" y="389"/>
                  </a:moveTo>
                  <a:cubicBezTo>
                    <a:pt x="242" y="391"/>
                    <a:pt x="229" y="391"/>
                    <a:pt x="217" y="390"/>
                  </a:cubicBezTo>
                  <a:cubicBezTo>
                    <a:pt x="220" y="388"/>
                    <a:pt x="227" y="390"/>
                    <a:pt x="229" y="387"/>
                  </a:cubicBezTo>
                  <a:cubicBezTo>
                    <a:pt x="225" y="385"/>
                    <a:pt x="219" y="387"/>
                    <a:pt x="213" y="386"/>
                  </a:cubicBezTo>
                  <a:cubicBezTo>
                    <a:pt x="230" y="373"/>
                    <a:pt x="248" y="356"/>
                    <a:pt x="259" y="335"/>
                  </a:cubicBezTo>
                  <a:cubicBezTo>
                    <a:pt x="259" y="353"/>
                    <a:pt x="260" y="375"/>
                    <a:pt x="255" y="389"/>
                  </a:cubicBezTo>
                  <a:close/>
                  <a:moveTo>
                    <a:pt x="221" y="342"/>
                  </a:moveTo>
                  <a:cubicBezTo>
                    <a:pt x="220" y="345"/>
                    <a:pt x="220" y="348"/>
                    <a:pt x="219" y="350"/>
                  </a:cubicBezTo>
                  <a:cubicBezTo>
                    <a:pt x="210" y="348"/>
                    <a:pt x="202" y="346"/>
                    <a:pt x="195" y="342"/>
                  </a:cubicBezTo>
                  <a:cubicBezTo>
                    <a:pt x="202" y="340"/>
                    <a:pt x="213" y="341"/>
                    <a:pt x="221" y="342"/>
                  </a:cubicBezTo>
                  <a:close/>
                  <a:moveTo>
                    <a:pt x="225" y="342"/>
                  </a:moveTo>
                  <a:cubicBezTo>
                    <a:pt x="226" y="342"/>
                    <a:pt x="227" y="343"/>
                    <a:pt x="228" y="343"/>
                  </a:cubicBezTo>
                  <a:cubicBezTo>
                    <a:pt x="227" y="344"/>
                    <a:pt x="227" y="346"/>
                    <a:pt x="225" y="346"/>
                  </a:cubicBezTo>
                  <a:cubicBezTo>
                    <a:pt x="225" y="345"/>
                    <a:pt x="225" y="344"/>
                    <a:pt x="225" y="342"/>
                  </a:cubicBezTo>
                  <a:close/>
                  <a:moveTo>
                    <a:pt x="235" y="344"/>
                  </a:moveTo>
                  <a:cubicBezTo>
                    <a:pt x="233" y="346"/>
                    <a:pt x="232" y="349"/>
                    <a:pt x="229" y="351"/>
                  </a:cubicBezTo>
                  <a:cubicBezTo>
                    <a:pt x="230" y="348"/>
                    <a:pt x="232" y="344"/>
                    <a:pt x="235" y="344"/>
                  </a:cubicBezTo>
                  <a:close/>
                  <a:moveTo>
                    <a:pt x="96" y="349"/>
                  </a:moveTo>
                  <a:cubicBezTo>
                    <a:pt x="92" y="349"/>
                    <a:pt x="87" y="349"/>
                    <a:pt x="86" y="346"/>
                  </a:cubicBezTo>
                  <a:cubicBezTo>
                    <a:pt x="91" y="344"/>
                    <a:pt x="94" y="347"/>
                    <a:pt x="96" y="349"/>
                  </a:cubicBezTo>
                  <a:close/>
                  <a:moveTo>
                    <a:pt x="198" y="348"/>
                  </a:moveTo>
                  <a:cubicBezTo>
                    <a:pt x="196" y="348"/>
                    <a:pt x="192" y="349"/>
                    <a:pt x="190" y="348"/>
                  </a:cubicBezTo>
                  <a:cubicBezTo>
                    <a:pt x="191" y="343"/>
                    <a:pt x="196" y="347"/>
                    <a:pt x="198" y="348"/>
                  </a:cubicBezTo>
                  <a:close/>
                  <a:moveTo>
                    <a:pt x="77" y="346"/>
                  </a:moveTo>
                  <a:cubicBezTo>
                    <a:pt x="78" y="346"/>
                    <a:pt x="80" y="345"/>
                    <a:pt x="81" y="347"/>
                  </a:cubicBezTo>
                  <a:cubicBezTo>
                    <a:pt x="80" y="348"/>
                    <a:pt x="77" y="347"/>
                    <a:pt x="77" y="346"/>
                  </a:cubicBezTo>
                  <a:close/>
                  <a:moveTo>
                    <a:pt x="81" y="352"/>
                  </a:moveTo>
                  <a:cubicBezTo>
                    <a:pt x="78" y="351"/>
                    <a:pt x="65" y="354"/>
                    <a:pt x="72" y="359"/>
                  </a:cubicBezTo>
                  <a:cubicBezTo>
                    <a:pt x="78" y="363"/>
                    <a:pt x="91" y="363"/>
                    <a:pt x="99" y="366"/>
                  </a:cubicBezTo>
                  <a:cubicBezTo>
                    <a:pt x="93" y="365"/>
                    <a:pt x="87" y="368"/>
                    <a:pt x="82" y="368"/>
                  </a:cubicBezTo>
                  <a:cubicBezTo>
                    <a:pt x="75" y="367"/>
                    <a:pt x="69" y="356"/>
                    <a:pt x="66" y="351"/>
                  </a:cubicBezTo>
                  <a:cubicBezTo>
                    <a:pt x="72" y="352"/>
                    <a:pt x="76" y="349"/>
                    <a:pt x="81" y="352"/>
                  </a:cubicBezTo>
                  <a:close/>
                  <a:moveTo>
                    <a:pt x="216" y="355"/>
                  </a:moveTo>
                  <a:cubicBezTo>
                    <a:pt x="216" y="363"/>
                    <a:pt x="208" y="358"/>
                    <a:pt x="201" y="357"/>
                  </a:cubicBezTo>
                  <a:cubicBezTo>
                    <a:pt x="195" y="355"/>
                    <a:pt x="191" y="354"/>
                    <a:pt x="187" y="352"/>
                  </a:cubicBezTo>
                  <a:cubicBezTo>
                    <a:pt x="196" y="350"/>
                    <a:pt x="209" y="352"/>
                    <a:pt x="216" y="355"/>
                  </a:cubicBezTo>
                  <a:close/>
                  <a:moveTo>
                    <a:pt x="200" y="360"/>
                  </a:moveTo>
                  <a:cubicBezTo>
                    <a:pt x="199" y="364"/>
                    <a:pt x="206" y="363"/>
                    <a:pt x="209" y="365"/>
                  </a:cubicBezTo>
                  <a:cubicBezTo>
                    <a:pt x="208" y="370"/>
                    <a:pt x="205" y="368"/>
                    <a:pt x="201" y="368"/>
                  </a:cubicBezTo>
                  <a:cubicBezTo>
                    <a:pt x="193" y="367"/>
                    <a:pt x="182" y="366"/>
                    <a:pt x="174" y="364"/>
                  </a:cubicBezTo>
                  <a:cubicBezTo>
                    <a:pt x="177" y="362"/>
                    <a:pt x="180" y="356"/>
                    <a:pt x="184" y="355"/>
                  </a:cubicBezTo>
                  <a:cubicBezTo>
                    <a:pt x="188" y="354"/>
                    <a:pt x="194" y="359"/>
                    <a:pt x="200" y="360"/>
                  </a:cubicBezTo>
                  <a:close/>
                  <a:moveTo>
                    <a:pt x="114" y="365"/>
                  </a:moveTo>
                  <a:cubicBezTo>
                    <a:pt x="101" y="363"/>
                    <a:pt x="87" y="361"/>
                    <a:pt x="78" y="356"/>
                  </a:cubicBezTo>
                  <a:cubicBezTo>
                    <a:pt x="93" y="354"/>
                    <a:pt x="105" y="360"/>
                    <a:pt x="114" y="365"/>
                  </a:cubicBezTo>
                  <a:close/>
                  <a:moveTo>
                    <a:pt x="113" y="359"/>
                  </a:moveTo>
                  <a:cubicBezTo>
                    <a:pt x="111" y="359"/>
                    <a:pt x="107" y="358"/>
                    <a:pt x="105" y="357"/>
                  </a:cubicBezTo>
                  <a:cubicBezTo>
                    <a:pt x="108" y="355"/>
                    <a:pt x="112" y="356"/>
                    <a:pt x="113" y="359"/>
                  </a:cubicBezTo>
                  <a:close/>
                  <a:moveTo>
                    <a:pt x="118" y="395"/>
                  </a:moveTo>
                  <a:cubicBezTo>
                    <a:pt x="115" y="396"/>
                    <a:pt x="109" y="398"/>
                    <a:pt x="104" y="397"/>
                  </a:cubicBezTo>
                  <a:cubicBezTo>
                    <a:pt x="102" y="396"/>
                    <a:pt x="100" y="393"/>
                    <a:pt x="99" y="397"/>
                  </a:cubicBezTo>
                  <a:cubicBezTo>
                    <a:pt x="89" y="398"/>
                    <a:pt x="78" y="396"/>
                    <a:pt x="68" y="396"/>
                  </a:cubicBezTo>
                  <a:cubicBezTo>
                    <a:pt x="57" y="396"/>
                    <a:pt x="48" y="397"/>
                    <a:pt x="43" y="391"/>
                  </a:cubicBezTo>
                  <a:cubicBezTo>
                    <a:pt x="47" y="390"/>
                    <a:pt x="47" y="386"/>
                    <a:pt x="47" y="382"/>
                  </a:cubicBezTo>
                  <a:cubicBezTo>
                    <a:pt x="47" y="372"/>
                    <a:pt x="55" y="364"/>
                    <a:pt x="58" y="357"/>
                  </a:cubicBezTo>
                  <a:cubicBezTo>
                    <a:pt x="60" y="357"/>
                    <a:pt x="61" y="358"/>
                    <a:pt x="62" y="359"/>
                  </a:cubicBezTo>
                  <a:cubicBezTo>
                    <a:pt x="65" y="364"/>
                    <a:pt x="66" y="369"/>
                    <a:pt x="69" y="373"/>
                  </a:cubicBezTo>
                  <a:cubicBezTo>
                    <a:pt x="81" y="385"/>
                    <a:pt x="98" y="391"/>
                    <a:pt x="118" y="395"/>
                  </a:cubicBezTo>
                  <a:close/>
                  <a:moveTo>
                    <a:pt x="68" y="363"/>
                  </a:moveTo>
                  <a:cubicBezTo>
                    <a:pt x="75" y="370"/>
                    <a:pt x="84" y="374"/>
                    <a:pt x="91" y="381"/>
                  </a:cubicBezTo>
                  <a:cubicBezTo>
                    <a:pt x="80" y="380"/>
                    <a:pt x="73" y="372"/>
                    <a:pt x="68" y="363"/>
                  </a:cubicBezTo>
                  <a:close/>
                  <a:moveTo>
                    <a:pt x="161" y="366"/>
                  </a:moveTo>
                  <a:cubicBezTo>
                    <a:pt x="161" y="367"/>
                    <a:pt x="158" y="368"/>
                    <a:pt x="156" y="367"/>
                  </a:cubicBezTo>
                  <a:cubicBezTo>
                    <a:pt x="157" y="366"/>
                    <a:pt x="160" y="365"/>
                    <a:pt x="161" y="366"/>
                  </a:cubicBezTo>
                  <a:close/>
                  <a:moveTo>
                    <a:pt x="175" y="368"/>
                  </a:moveTo>
                  <a:cubicBezTo>
                    <a:pt x="173" y="368"/>
                    <a:pt x="171" y="368"/>
                    <a:pt x="168" y="368"/>
                  </a:cubicBezTo>
                  <a:cubicBezTo>
                    <a:pt x="168" y="366"/>
                    <a:pt x="173" y="367"/>
                    <a:pt x="175" y="368"/>
                  </a:cubicBezTo>
                  <a:close/>
                  <a:moveTo>
                    <a:pt x="111" y="370"/>
                  </a:moveTo>
                  <a:cubicBezTo>
                    <a:pt x="112" y="374"/>
                    <a:pt x="119" y="373"/>
                    <a:pt x="119" y="378"/>
                  </a:cubicBezTo>
                  <a:cubicBezTo>
                    <a:pt x="108" y="377"/>
                    <a:pt x="97" y="374"/>
                    <a:pt x="89" y="370"/>
                  </a:cubicBezTo>
                  <a:cubicBezTo>
                    <a:pt x="96" y="368"/>
                    <a:pt x="103" y="370"/>
                    <a:pt x="111" y="370"/>
                  </a:cubicBezTo>
                  <a:close/>
                  <a:moveTo>
                    <a:pt x="197" y="373"/>
                  </a:moveTo>
                  <a:cubicBezTo>
                    <a:pt x="197" y="379"/>
                    <a:pt x="190" y="378"/>
                    <a:pt x="184" y="379"/>
                  </a:cubicBezTo>
                  <a:cubicBezTo>
                    <a:pt x="175" y="379"/>
                    <a:pt x="166" y="379"/>
                    <a:pt x="156" y="378"/>
                  </a:cubicBezTo>
                  <a:cubicBezTo>
                    <a:pt x="147" y="377"/>
                    <a:pt x="138" y="376"/>
                    <a:pt x="128" y="374"/>
                  </a:cubicBezTo>
                  <a:cubicBezTo>
                    <a:pt x="128" y="374"/>
                    <a:pt x="122" y="373"/>
                    <a:pt x="122" y="371"/>
                  </a:cubicBezTo>
                  <a:cubicBezTo>
                    <a:pt x="123" y="369"/>
                    <a:pt x="130" y="370"/>
                    <a:pt x="132" y="370"/>
                  </a:cubicBezTo>
                  <a:cubicBezTo>
                    <a:pt x="136" y="370"/>
                    <a:pt x="140" y="374"/>
                    <a:pt x="145" y="374"/>
                  </a:cubicBezTo>
                  <a:cubicBezTo>
                    <a:pt x="152" y="375"/>
                    <a:pt x="156" y="371"/>
                    <a:pt x="163" y="370"/>
                  </a:cubicBezTo>
                  <a:cubicBezTo>
                    <a:pt x="175" y="369"/>
                    <a:pt x="186" y="373"/>
                    <a:pt x="197" y="373"/>
                  </a:cubicBezTo>
                  <a:close/>
                  <a:moveTo>
                    <a:pt x="44" y="370"/>
                  </a:moveTo>
                  <a:cubicBezTo>
                    <a:pt x="43" y="376"/>
                    <a:pt x="40" y="384"/>
                    <a:pt x="36" y="387"/>
                  </a:cubicBezTo>
                  <a:cubicBezTo>
                    <a:pt x="36" y="385"/>
                    <a:pt x="37" y="383"/>
                    <a:pt x="35" y="383"/>
                  </a:cubicBezTo>
                  <a:cubicBezTo>
                    <a:pt x="37" y="378"/>
                    <a:pt x="41" y="374"/>
                    <a:pt x="44" y="370"/>
                  </a:cubicBezTo>
                  <a:close/>
                  <a:moveTo>
                    <a:pt x="122" y="377"/>
                  </a:moveTo>
                  <a:cubicBezTo>
                    <a:pt x="128" y="377"/>
                    <a:pt x="131" y="379"/>
                    <a:pt x="135" y="381"/>
                  </a:cubicBezTo>
                  <a:cubicBezTo>
                    <a:pt x="131" y="380"/>
                    <a:pt x="123" y="382"/>
                    <a:pt x="122" y="377"/>
                  </a:cubicBezTo>
                  <a:close/>
                  <a:moveTo>
                    <a:pt x="95" y="377"/>
                  </a:moveTo>
                  <a:cubicBezTo>
                    <a:pt x="102" y="377"/>
                    <a:pt x="109" y="380"/>
                    <a:pt x="116" y="381"/>
                  </a:cubicBezTo>
                  <a:cubicBezTo>
                    <a:pt x="108" y="383"/>
                    <a:pt x="99" y="383"/>
                    <a:pt x="95" y="377"/>
                  </a:cubicBezTo>
                  <a:close/>
                  <a:moveTo>
                    <a:pt x="183" y="383"/>
                  </a:moveTo>
                  <a:cubicBezTo>
                    <a:pt x="180" y="391"/>
                    <a:pt x="159" y="386"/>
                    <a:pt x="152" y="390"/>
                  </a:cubicBezTo>
                  <a:cubicBezTo>
                    <a:pt x="150" y="391"/>
                    <a:pt x="150" y="392"/>
                    <a:pt x="151" y="393"/>
                  </a:cubicBezTo>
                  <a:cubicBezTo>
                    <a:pt x="142" y="394"/>
                    <a:pt x="121" y="397"/>
                    <a:pt x="122" y="386"/>
                  </a:cubicBezTo>
                  <a:cubicBezTo>
                    <a:pt x="126" y="387"/>
                    <a:pt x="131" y="385"/>
                    <a:pt x="137" y="386"/>
                  </a:cubicBezTo>
                  <a:cubicBezTo>
                    <a:pt x="142" y="387"/>
                    <a:pt x="152" y="393"/>
                    <a:pt x="151" y="386"/>
                  </a:cubicBezTo>
                  <a:cubicBezTo>
                    <a:pt x="153" y="386"/>
                    <a:pt x="154" y="385"/>
                    <a:pt x="155" y="384"/>
                  </a:cubicBezTo>
                  <a:cubicBezTo>
                    <a:pt x="164" y="384"/>
                    <a:pt x="175" y="383"/>
                    <a:pt x="183" y="383"/>
                  </a:cubicBezTo>
                  <a:close/>
                  <a:moveTo>
                    <a:pt x="34" y="392"/>
                  </a:moveTo>
                  <a:cubicBezTo>
                    <a:pt x="35" y="393"/>
                    <a:pt x="34" y="395"/>
                    <a:pt x="33" y="396"/>
                  </a:cubicBezTo>
                  <a:cubicBezTo>
                    <a:pt x="32" y="396"/>
                    <a:pt x="31" y="396"/>
                    <a:pt x="31" y="396"/>
                  </a:cubicBezTo>
                  <a:cubicBezTo>
                    <a:pt x="31" y="394"/>
                    <a:pt x="31" y="394"/>
                    <a:pt x="32" y="393"/>
                  </a:cubicBezTo>
                  <a:cubicBezTo>
                    <a:pt x="33" y="393"/>
                    <a:pt x="34" y="393"/>
                    <a:pt x="34" y="392"/>
                  </a:cubicBezTo>
                  <a:close/>
                  <a:moveTo>
                    <a:pt x="45" y="396"/>
                  </a:moveTo>
                  <a:cubicBezTo>
                    <a:pt x="44" y="396"/>
                    <a:pt x="42" y="397"/>
                    <a:pt x="40" y="396"/>
                  </a:cubicBezTo>
                  <a:cubicBezTo>
                    <a:pt x="40" y="392"/>
                    <a:pt x="44" y="395"/>
                    <a:pt x="45" y="396"/>
                  </a:cubicBezTo>
                  <a:close/>
                  <a:moveTo>
                    <a:pt x="165" y="400"/>
                  </a:moveTo>
                  <a:cubicBezTo>
                    <a:pt x="153" y="405"/>
                    <a:pt x="135" y="407"/>
                    <a:pt x="122" y="405"/>
                  </a:cubicBezTo>
                  <a:cubicBezTo>
                    <a:pt x="121" y="403"/>
                    <a:pt x="121" y="400"/>
                    <a:pt x="122" y="398"/>
                  </a:cubicBezTo>
                  <a:cubicBezTo>
                    <a:pt x="137" y="399"/>
                    <a:pt x="149" y="403"/>
                    <a:pt x="165" y="400"/>
                  </a:cubicBezTo>
                  <a:close/>
                  <a:moveTo>
                    <a:pt x="118" y="399"/>
                  </a:moveTo>
                  <a:cubicBezTo>
                    <a:pt x="119" y="400"/>
                    <a:pt x="119" y="403"/>
                    <a:pt x="118" y="405"/>
                  </a:cubicBezTo>
                  <a:cubicBezTo>
                    <a:pt x="113" y="404"/>
                    <a:pt x="109" y="402"/>
                    <a:pt x="106" y="399"/>
                  </a:cubicBezTo>
                  <a:cubicBezTo>
                    <a:pt x="110" y="399"/>
                    <a:pt x="114" y="399"/>
                    <a:pt x="118" y="399"/>
                  </a:cubicBezTo>
                  <a:close/>
                </a:path>
              </a:pathLst>
            </a:custGeom>
            <a:solidFill>
              <a:schemeClr val="tx1">
                <a:lumMod val="65000"/>
                <a:lumOff val="35000"/>
              </a:schemeClr>
            </a:solidFill>
            <a:ln>
              <a:noFill/>
            </a:ln>
          </p:spPr>
          <p:txBody>
            <a:bodyPr vert="horz" wrap="square" lIns="128580" tIns="64290" rIns="128580" bIns="64290" numCol="1" anchor="t" anchorCtr="0" compatLnSpc="1"/>
            <a:lstStyle/>
            <a:p>
              <a:endParaRPr lang="zh-CN" altLang="en-US"/>
            </a:p>
          </p:txBody>
        </p:sp>
      </p:grpSp>
      <p:grpSp>
        <p:nvGrpSpPr>
          <p:cNvPr id="57" name="组合 56"/>
          <p:cNvGrpSpPr/>
          <p:nvPr/>
        </p:nvGrpSpPr>
        <p:grpSpPr>
          <a:xfrm>
            <a:off x="2682916" y="5408119"/>
            <a:ext cx="1385536" cy="940413"/>
            <a:chOff x="1613958" y="2146913"/>
            <a:chExt cx="3276926" cy="2224169"/>
          </a:xfrm>
        </p:grpSpPr>
        <p:sp>
          <p:nvSpPr>
            <p:cNvPr id="58" name="Freeform 14"/>
            <p:cNvSpPr>
              <a:spLocks noEditPoints="1"/>
            </p:cNvSpPr>
            <p:nvPr/>
          </p:nvSpPr>
          <p:spPr bwMode="auto">
            <a:xfrm>
              <a:off x="1613958" y="2284694"/>
              <a:ext cx="1606126" cy="1948608"/>
            </a:xfrm>
            <a:custGeom>
              <a:avLst/>
              <a:gdLst>
                <a:gd name="T0" fmla="*/ 195 w 345"/>
                <a:gd name="T1" fmla="*/ 44 h 418"/>
                <a:gd name="T2" fmla="*/ 94 w 345"/>
                <a:gd name="T3" fmla="*/ 54 h 418"/>
                <a:gd name="T4" fmla="*/ 33 w 345"/>
                <a:gd name="T5" fmla="*/ 57 h 418"/>
                <a:gd name="T6" fmla="*/ 57 w 345"/>
                <a:gd name="T7" fmla="*/ 352 h 418"/>
                <a:gd name="T8" fmla="*/ 133 w 345"/>
                <a:gd name="T9" fmla="*/ 392 h 418"/>
                <a:gd name="T10" fmla="*/ 289 w 345"/>
                <a:gd name="T11" fmla="*/ 398 h 418"/>
                <a:gd name="T12" fmla="*/ 286 w 345"/>
                <a:gd name="T13" fmla="*/ 296 h 418"/>
                <a:gd name="T14" fmla="*/ 53 w 345"/>
                <a:gd name="T15" fmla="*/ 190 h 418"/>
                <a:gd name="T16" fmla="*/ 216 w 345"/>
                <a:gd name="T17" fmla="*/ 203 h 418"/>
                <a:gd name="T18" fmla="*/ 205 w 345"/>
                <a:gd name="T19" fmla="*/ 354 h 418"/>
                <a:gd name="T20" fmla="*/ 251 w 345"/>
                <a:gd name="T21" fmla="*/ 329 h 418"/>
                <a:gd name="T22" fmla="*/ 268 w 345"/>
                <a:gd name="T23" fmla="*/ 325 h 418"/>
                <a:gd name="T24" fmla="*/ 208 w 345"/>
                <a:gd name="T25" fmla="*/ 89 h 418"/>
                <a:gd name="T26" fmla="*/ 205 w 345"/>
                <a:gd name="T27" fmla="*/ 159 h 418"/>
                <a:gd name="T28" fmla="*/ 239 w 345"/>
                <a:gd name="T29" fmla="*/ 143 h 418"/>
                <a:gd name="T30" fmla="*/ 204 w 345"/>
                <a:gd name="T31" fmla="*/ 134 h 418"/>
                <a:gd name="T32" fmla="*/ 258 w 345"/>
                <a:gd name="T33" fmla="*/ 249 h 418"/>
                <a:gd name="T34" fmla="*/ 202 w 345"/>
                <a:gd name="T35" fmla="*/ 271 h 418"/>
                <a:gd name="T36" fmla="*/ 210 w 345"/>
                <a:gd name="T37" fmla="*/ 317 h 418"/>
                <a:gd name="T38" fmla="*/ 252 w 345"/>
                <a:gd name="T39" fmla="*/ 289 h 418"/>
                <a:gd name="T40" fmla="*/ 213 w 345"/>
                <a:gd name="T41" fmla="*/ 216 h 418"/>
                <a:gd name="T42" fmla="*/ 278 w 345"/>
                <a:gd name="T43" fmla="*/ 171 h 418"/>
                <a:gd name="T44" fmla="*/ 265 w 345"/>
                <a:gd name="T45" fmla="*/ 123 h 418"/>
                <a:gd name="T46" fmla="*/ 226 w 345"/>
                <a:gd name="T47" fmla="*/ 67 h 418"/>
                <a:gd name="T48" fmla="*/ 203 w 345"/>
                <a:gd name="T49" fmla="*/ 113 h 418"/>
                <a:gd name="T50" fmla="*/ 201 w 345"/>
                <a:gd name="T51" fmla="*/ 229 h 418"/>
                <a:gd name="T52" fmla="*/ 196 w 345"/>
                <a:gd name="T53" fmla="*/ 101 h 418"/>
                <a:gd name="T54" fmla="*/ 164 w 345"/>
                <a:gd name="T55" fmla="*/ 363 h 418"/>
                <a:gd name="T56" fmla="*/ 142 w 345"/>
                <a:gd name="T57" fmla="*/ 135 h 418"/>
                <a:gd name="T58" fmla="*/ 143 w 345"/>
                <a:gd name="T59" fmla="*/ 355 h 418"/>
                <a:gd name="T60" fmla="*/ 166 w 345"/>
                <a:gd name="T61" fmla="*/ 59 h 418"/>
                <a:gd name="T62" fmla="*/ 159 w 345"/>
                <a:gd name="T63" fmla="*/ 46 h 418"/>
                <a:gd name="T64" fmla="*/ 190 w 345"/>
                <a:gd name="T65" fmla="*/ 83 h 418"/>
                <a:gd name="T66" fmla="*/ 138 w 345"/>
                <a:gd name="T67" fmla="*/ 203 h 418"/>
                <a:gd name="T68" fmla="*/ 138 w 345"/>
                <a:gd name="T69" fmla="*/ 53 h 418"/>
                <a:gd name="T70" fmla="*/ 135 w 345"/>
                <a:gd name="T71" fmla="*/ 76 h 418"/>
                <a:gd name="T72" fmla="*/ 135 w 345"/>
                <a:gd name="T73" fmla="*/ 203 h 418"/>
                <a:gd name="T74" fmla="*/ 123 w 345"/>
                <a:gd name="T75" fmla="*/ 328 h 418"/>
                <a:gd name="T76" fmla="*/ 91 w 345"/>
                <a:gd name="T77" fmla="*/ 106 h 418"/>
                <a:gd name="T78" fmla="*/ 67 w 345"/>
                <a:gd name="T79" fmla="*/ 181 h 418"/>
                <a:gd name="T80" fmla="*/ 65 w 345"/>
                <a:gd name="T81" fmla="*/ 212 h 418"/>
                <a:gd name="T82" fmla="*/ 65 w 345"/>
                <a:gd name="T83" fmla="*/ 205 h 418"/>
                <a:gd name="T84" fmla="*/ 64 w 345"/>
                <a:gd name="T85" fmla="*/ 281 h 418"/>
                <a:gd name="T86" fmla="*/ 72 w 345"/>
                <a:gd name="T87" fmla="*/ 240 h 418"/>
                <a:gd name="T88" fmla="*/ 129 w 345"/>
                <a:gd name="T89" fmla="*/ 164 h 418"/>
                <a:gd name="T90" fmla="*/ 90 w 345"/>
                <a:gd name="T91" fmla="*/ 134 h 418"/>
                <a:gd name="T92" fmla="*/ 64 w 345"/>
                <a:gd name="T93" fmla="*/ 301 h 418"/>
                <a:gd name="T94" fmla="*/ 92 w 345"/>
                <a:gd name="T95" fmla="*/ 331 h 418"/>
                <a:gd name="T96" fmla="*/ 93 w 345"/>
                <a:gd name="T97" fmla="*/ 96 h 418"/>
                <a:gd name="T98" fmla="*/ 55 w 345"/>
                <a:gd name="T99" fmla="*/ 56 h 418"/>
                <a:gd name="T100" fmla="*/ 74 w 345"/>
                <a:gd name="T101" fmla="*/ 359 h 418"/>
                <a:gd name="T102" fmla="*/ 126 w 345"/>
                <a:gd name="T103" fmla="*/ 353 h 418"/>
                <a:gd name="T104" fmla="*/ 116 w 345"/>
                <a:gd name="T105" fmla="*/ 376 h 418"/>
                <a:gd name="T106" fmla="*/ 139 w 345"/>
                <a:gd name="T107" fmla="*/ 310 h 418"/>
                <a:gd name="T108" fmla="*/ 163 w 345"/>
                <a:gd name="T109" fmla="*/ 382 h 418"/>
                <a:gd name="T110" fmla="*/ 197 w 345"/>
                <a:gd name="T111" fmla="*/ 110 h 418"/>
                <a:gd name="T112" fmla="*/ 280 w 345"/>
                <a:gd name="T113" fmla="*/ 275 h 418"/>
                <a:gd name="T114" fmla="*/ 269 w 345"/>
                <a:gd name="T115" fmla="*/ 11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 h="418">
                  <a:moveTo>
                    <a:pt x="342" y="57"/>
                  </a:moveTo>
                  <a:cubicBezTo>
                    <a:pt x="322" y="58"/>
                    <a:pt x="299" y="59"/>
                    <a:pt x="277" y="57"/>
                  </a:cubicBezTo>
                  <a:cubicBezTo>
                    <a:pt x="275" y="51"/>
                    <a:pt x="274" y="41"/>
                    <a:pt x="274" y="33"/>
                  </a:cubicBezTo>
                  <a:cubicBezTo>
                    <a:pt x="274" y="31"/>
                    <a:pt x="274" y="26"/>
                    <a:pt x="271" y="27"/>
                  </a:cubicBezTo>
                  <a:cubicBezTo>
                    <a:pt x="267" y="28"/>
                    <a:pt x="271" y="35"/>
                    <a:pt x="271" y="36"/>
                  </a:cubicBezTo>
                  <a:cubicBezTo>
                    <a:pt x="272" y="39"/>
                    <a:pt x="272" y="47"/>
                    <a:pt x="273" y="51"/>
                  </a:cubicBezTo>
                  <a:cubicBezTo>
                    <a:pt x="273" y="53"/>
                    <a:pt x="274" y="56"/>
                    <a:pt x="273" y="57"/>
                  </a:cubicBezTo>
                  <a:cubicBezTo>
                    <a:pt x="271" y="59"/>
                    <a:pt x="263" y="57"/>
                    <a:pt x="261" y="56"/>
                  </a:cubicBezTo>
                  <a:cubicBezTo>
                    <a:pt x="244" y="54"/>
                    <a:pt x="221" y="53"/>
                    <a:pt x="206" y="48"/>
                  </a:cubicBezTo>
                  <a:cubicBezTo>
                    <a:pt x="204" y="47"/>
                    <a:pt x="200" y="45"/>
                    <a:pt x="200" y="43"/>
                  </a:cubicBezTo>
                  <a:cubicBezTo>
                    <a:pt x="200" y="41"/>
                    <a:pt x="204" y="36"/>
                    <a:pt x="201" y="33"/>
                  </a:cubicBezTo>
                  <a:cubicBezTo>
                    <a:pt x="197" y="29"/>
                    <a:pt x="194" y="42"/>
                    <a:pt x="195" y="44"/>
                  </a:cubicBezTo>
                  <a:cubicBezTo>
                    <a:pt x="184" y="48"/>
                    <a:pt x="175" y="41"/>
                    <a:pt x="163" y="41"/>
                  </a:cubicBezTo>
                  <a:cubicBezTo>
                    <a:pt x="160" y="41"/>
                    <a:pt x="157" y="41"/>
                    <a:pt x="155" y="42"/>
                  </a:cubicBezTo>
                  <a:cubicBezTo>
                    <a:pt x="152" y="42"/>
                    <a:pt x="146" y="45"/>
                    <a:pt x="144" y="44"/>
                  </a:cubicBezTo>
                  <a:cubicBezTo>
                    <a:pt x="140" y="43"/>
                    <a:pt x="145" y="32"/>
                    <a:pt x="138" y="34"/>
                  </a:cubicBezTo>
                  <a:cubicBezTo>
                    <a:pt x="134" y="35"/>
                    <a:pt x="139" y="41"/>
                    <a:pt x="138" y="43"/>
                  </a:cubicBezTo>
                  <a:cubicBezTo>
                    <a:pt x="138" y="44"/>
                    <a:pt x="132" y="47"/>
                    <a:pt x="130" y="47"/>
                  </a:cubicBezTo>
                  <a:cubicBezTo>
                    <a:pt x="123" y="49"/>
                    <a:pt x="119" y="50"/>
                    <a:pt x="114" y="53"/>
                  </a:cubicBezTo>
                  <a:cubicBezTo>
                    <a:pt x="114" y="53"/>
                    <a:pt x="110" y="56"/>
                    <a:pt x="109" y="54"/>
                  </a:cubicBezTo>
                  <a:cubicBezTo>
                    <a:pt x="107" y="51"/>
                    <a:pt x="116" y="50"/>
                    <a:pt x="116" y="47"/>
                  </a:cubicBezTo>
                  <a:cubicBezTo>
                    <a:pt x="115" y="43"/>
                    <a:pt x="108" y="48"/>
                    <a:pt x="107" y="49"/>
                  </a:cubicBezTo>
                  <a:cubicBezTo>
                    <a:pt x="106" y="50"/>
                    <a:pt x="105" y="54"/>
                    <a:pt x="104" y="54"/>
                  </a:cubicBezTo>
                  <a:cubicBezTo>
                    <a:pt x="101" y="55"/>
                    <a:pt x="97" y="54"/>
                    <a:pt x="94" y="54"/>
                  </a:cubicBezTo>
                  <a:cubicBezTo>
                    <a:pt x="83" y="55"/>
                    <a:pt x="66" y="55"/>
                    <a:pt x="54" y="54"/>
                  </a:cubicBezTo>
                  <a:cubicBezTo>
                    <a:pt x="54" y="42"/>
                    <a:pt x="54" y="25"/>
                    <a:pt x="53" y="13"/>
                  </a:cubicBezTo>
                  <a:cubicBezTo>
                    <a:pt x="53" y="10"/>
                    <a:pt x="52" y="0"/>
                    <a:pt x="49" y="1"/>
                  </a:cubicBezTo>
                  <a:cubicBezTo>
                    <a:pt x="46" y="1"/>
                    <a:pt x="44" y="17"/>
                    <a:pt x="50" y="13"/>
                  </a:cubicBezTo>
                  <a:cubicBezTo>
                    <a:pt x="51" y="22"/>
                    <a:pt x="53" y="33"/>
                    <a:pt x="52" y="41"/>
                  </a:cubicBezTo>
                  <a:cubicBezTo>
                    <a:pt x="52" y="43"/>
                    <a:pt x="53" y="52"/>
                    <a:pt x="52" y="53"/>
                  </a:cubicBezTo>
                  <a:cubicBezTo>
                    <a:pt x="50" y="55"/>
                    <a:pt x="37" y="54"/>
                    <a:pt x="33" y="54"/>
                  </a:cubicBezTo>
                  <a:cubicBezTo>
                    <a:pt x="25" y="54"/>
                    <a:pt x="11" y="52"/>
                    <a:pt x="4" y="55"/>
                  </a:cubicBezTo>
                  <a:cubicBezTo>
                    <a:pt x="0" y="56"/>
                    <a:pt x="2" y="59"/>
                    <a:pt x="2" y="60"/>
                  </a:cubicBezTo>
                  <a:cubicBezTo>
                    <a:pt x="5" y="61"/>
                    <a:pt x="8" y="62"/>
                    <a:pt x="11" y="62"/>
                  </a:cubicBezTo>
                  <a:cubicBezTo>
                    <a:pt x="12" y="62"/>
                    <a:pt x="13" y="61"/>
                    <a:pt x="14" y="60"/>
                  </a:cubicBezTo>
                  <a:cubicBezTo>
                    <a:pt x="21" y="59"/>
                    <a:pt x="32" y="65"/>
                    <a:pt x="33" y="57"/>
                  </a:cubicBezTo>
                  <a:cubicBezTo>
                    <a:pt x="39" y="56"/>
                    <a:pt x="45" y="56"/>
                    <a:pt x="52" y="57"/>
                  </a:cubicBezTo>
                  <a:cubicBezTo>
                    <a:pt x="52" y="77"/>
                    <a:pt x="53" y="96"/>
                    <a:pt x="53" y="116"/>
                  </a:cubicBezTo>
                  <a:cubicBezTo>
                    <a:pt x="53" y="123"/>
                    <a:pt x="53" y="130"/>
                    <a:pt x="53" y="137"/>
                  </a:cubicBezTo>
                  <a:cubicBezTo>
                    <a:pt x="52" y="149"/>
                    <a:pt x="47" y="164"/>
                    <a:pt x="47" y="178"/>
                  </a:cubicBezTo>
                  <a:cubicBezTo>
                    <a:pt x="47" y="184"/>
                    <a:pt x="49" y="198"/>
                    <a:pt x="51" y="201"/>
                  </a:cubicBezTo>
                  <a:cubicBezTo>
                    <a:pt x="52" y="202"/>
                    <a:pt x="53" y="202"/>
                    <a:pt x="54" y="203"/>
                  </a:cubicBezTo>
                  <a:cubicBezTo>
                    <a:pt x="54" y="204"/>
                    <a:pt x="54" y="206"/>
                    <a:pt x="54" y="207"/>
                  </a:cubicBezTo>
                  <a:cubicBezTo>
                    <a:pt x="53" y="221"/>
                    <a:pt x="56" y="236"/>
                    <a:pt x="54" y="250"/>
                  </a:cubicBezTo>
                  <a:cubicBezTo>
                    <a:pt x="53" y="250"/>
                    <a:pt x="52" y="246"/>
                    <a:pt x="52" y="247"/>
                  </a:cubicBezTo>
                  <a:cubicBezTo>
                    <a:pt x="56" y="260"/>
                    <a:pt x="52" y="276"/>
                    <a:pt x="54" y="290"/>
                  </a:cubicBezTo>
                  <a:cubicBezTo>
                    <a:pt x="54" y="294"/>
                    <a:pt x="56" y="297"/>
                    <a:pt x="57" y="300"/>
                  </a:cubicBezTo>
                  <a:cubicBezTo>
                    <a:pt x="59" y="317"/>
                    <a:pt x="57" y="336"/>
                    <a:pt x="57" y="352"/>
                  </a:cubicBezTo>
                  <a:cubicBezTo>
                    <a:pt x="58" y="357"/>
                    <a:pt x="59" y="370"/>
                    <a:pt x="57" y="374"/>
                  </a:cubicBezTo>
                  <a:cubicBezTo>
                    <a:pt x="56" y="375"/>
                    <a:pt x="47" y="377"/>
                    <a:pt x="44" y="377"/>
                  </a:cubicBezTo>
                  <a:cubicBezTo>
                    <a:pt x="37" y="378"/>
                    <a:pt x="31" y="378"/>
                    <a:pt x="24" y="378"/>
                  </a:cubicBezTo>
                  <a:cubicBezTo>
                    <a:pt x="16" y="377"/>
                    <a:pt x="20" y="382"/>
                    <a:pt x="25" y="383"/>
                  </a:cubicBezTo>
                  <a:cubicBezTo>
                    <a:pt x="35" y="384"/>
                    <a:pt x="48" y="380"/>
                    <a:pt x="57" y="382"/>
                  </a:cubicBezTo>
                  <a:cubicBezTo>
                    <a:pt x="57" y="385"/>
                    <a:pt x="55" y="395"/>
                    <a:pt x="58" y="394"/>
                  </a:cubicBezTo>
                  <a:cubicBezTo>
                    <a:pt x="59" y="394"/>
                    <a:pt x="60" y="388"/>
                    <a:pt x="60" y="387"/>
                  </a:cubicBezTo>
                  <a:cubicBezTo>
                    <a:pt x="61" y="380"/>
                    <a:pt x="61" y="382"/>
                    <a:pt x="68" y="381"/>
                  </a:cubicBezTo>
                  <a:cubicBezTo>
                    <a:pt x="77" y="381"/>
                    <a:pt x="90" y="378"/>
                    <a:pt x="98" y="379"/>
                  </a:cubicBezTo>
                  <a:cubicBezTo>
                    <a:pt x="106" y="381"/>
                    <a:pt x="111" y="388"/>
                    <a:pt x="118" y="387"/>
                  </a:cubicBezTo>
                  <a:cubicBezTo>
                    <a:pt x="119" y="387"/>
                    <a:pt x="120" y="386"/>
                    <a:pt x="121" y="386"/>
                  </a:cubicBezTo>
                  <a:cubicBezTo>
                    <a:pt x="125" y="386"/>
                    <a:pt x="129" y="390"/>
                    <a:pt x="133" y="392"/>
                  </a:cubicBezTo>
                  <a:cubicBezTo>
                    <a:pt x="138" y="393"/>
                    <a:pt x="145" y="392"/>
                    <a:pt x="150" y="393"/>
                  </a:cubicBezTo>
                  <a:cubicBezTo>
                    <a:pt x="165" y="394"/>
                    <a:pt x="180" y="388"/>
                    <a:pt x="192" y="386"/>
                  </a:cubicBezTo>
                  <a:cubicBezTo>
                    <a:pt x="195" y="388"/>
                    <a:pt x="193" y="398"/>
                    <a:pt x="197" y="397"/>
                  </a:cubicBezTo>
                  <a:cubicBezTo>
                    <a:pt x="200" y="396"/>
                    <a:pt x="199" y="388"/>
                    <a:pt x="199" y="385"/>
                  </a:cubicBezTo>
                  <a:cubicBezTo>
                    <a:pt x="203" y="383"/>
                    <a:pt x="209" y="380"/>
                    <a:pt x="214" y="380"/>
                  </a:cubicBezTo>
                  <a:cubicBezTo>
                    <a:pt x="211" y="383"/>
                    <a:pt x="204" y="383"/>
                    <a:pt x="204" y="388"/>
                  </a:cubicBezTo>
                  <a:cubicBezTo>
                    <a:pt x="213" y="387"/>
                    <a:pt x="218" y="379"/>
                    <a:pt x="228" y="380"/>
                  </a:cubicBezTo>
                  <a:cubicBezTo>
                    <a:pt x="245" y="381"/>
                    <a:pt x="265" y="380"/>
                    <a:pt x="282" y="382"/>
                  </a:cubicBezTo>
                  <a:cubicBezTo>
                    <a:pt x="281" y="389"/>
                    <a:pt x="281" y="394"/>
                    <a:pt x="281" y="402"/>
                  </a:cubicBezTo>
                  <a:cubicBezTo>
                    <a:pt x="280" y="406"/>
                    <a:pt x="279" y="418"/>
                    <a:pt x="284" y="417"/>
                  </a:cubicBezTo>
                  <a:cubicBezTo>
                    <a:pt x="286" y="417"/>
                    <a:pt x="289" y="407"/>
                    <a:pt x="289" y="404"/>
                  </a:cubicBezTo>
                  <a:cubicBezTo>
                    <a:pt x="289" y="402"/>
                    <a:pt x="289" y="399"/>
                    <a:pt x="289" y="398"/>
                  </a:cubicBezTo>
                  <a:cubicBezTo>
                    <a:pt x="288" y="397"/>
                    <a:pt x="285" y="396"/>
                    <a:pt x="285" y="396"/>
                  </a:cubicBezTo>
                  <a:cubicBezTo>
                    <a:pt x="283" y="392"/>
                    <a:pt x="286" y="385"/>
                    <a:pt x="286" y="382"/>
                  </a:cubicBezTo>
                  <a:cubicBezTo>
                    <a:pt x="290" y="382"/>
                    <a:pt x="294" y="384"/>
                    <a:pt x="298" y="384"/>
                  </a:cubicBezTo>
                  <a:cubicBezTo>
                    <a:pt x="300" y="383"/>
                    <a:pt x="298" y="382"/>
                    <a:pt x="299" y="381"/>
                  </a:cubicBezTo>
                  <a:cubicBezTo>
                    <a:pt x="302" y="381"/>
                    <a:pt x="307" y="382"/>
                    <a:pt x="312" y="382"/>
                  </a:cubicBezTo>
                  <a:cubicBezTo>
                    <a:pt x="316" y="382"/>
                    <a:pt x="325" y="381"/>
                    <a:pt x="323" y="377"/>
                  </a:cubicBezTo>
                  <a:cubicBezTo>
                    <a:pt x="312" y="376"/>
                    <a:pt x="298" y="379"/>
                    <a:pt x="286" y="378"/>
                  </a:cubicBezTo>
                  <a:cubicBezTo>
                    <a:pt x="284" y="361"/>
                    <a:pt x="285" y="343"/>
                    <a:pt x="284" y="326"/>
                  </a:cubicBezTo>
                  <a:cubicBezTo>
                    <a:pt x="290" y="325"/>
                    <a:pt x="285" y="322"/>
                    <a:pt x="284" y="321"/>
                  </a:cubicBezTo>
                  <a:cubicBezTo>
                    <a:pt x="284" y="319"/>
                    <a:pt x="287" y="313"/>
                    <a:pt x="287" y="310"/>
                  </a:cubicBezTo>
                  <a:cubicBezTo>
                    <a:pt x="287" y="307"/>
                    <a:pt x="288" y="304"/>
                    <a:pt x="288" y="302"/>
                  </a:cubicBezTo>
                  <a:cubicBezTo>
                    <a:pt x="287" y="300"/>
                    <a:pt x="286" y="298"/>
                    <a:pt x="286" y="296"/>
                  </a:cubicBezTo>
                  <a:cubicBezTo>
                    <a:pt x="285" y="292"/>
                    <a:pt x="286" y="288"/>
                    <a:pt x="287" y="284"/>
                  </a:cubicBezTo>
                  <a:cubicBezTo>
                    <a:pt x="289" y="259"/>
                    <a:pt x="287" y="231"/>
                    <a:pt x="286" y="204"/>
                  </a:cubicBezTo>
                  <a:cubicBezTo>
                    <a:pt x="286" y="193"/>
                    <a:pt x="284" y="180"/>
                    <a:pt x="286" y="168"/>
                  </a:cubicBezTo>
                  <a:cubicBezTo>
                    <a:pt x="287" y="160"/>
                    <a:pt x="287" y="151"/>
                    <a:pt x="287" y="142"/>
                  </a:cubicBezTo>
                  <a:cubicBezTo>
                    <a:pt x="287" y="135"/>
                    <a:pt x="283" y="126"/>
                    <a:pt x="282" y="119"/>
                  </a:cubicBezTo>
                  <a:cubicBezTo>
                    <a:pt x="281" y="112"/>
                    <a:pt x="282" y="104"/>
                    <a:pt x="281" y="97"/>
                  </a:cubicBezTo>
                  <a:cubicBezTo>
                    <a:pt x="280" y="84"/>
                    <a:pt x="280" y="71"/>
                    <a:pt x="278" y="61"/>
                  </a:cubicBezTo>
                  <a:cubicBezTo>
                    <a:pt x="293" y="60"/>
                    <a:pt x="314" y="63"/>
                    <a:pt x="332" y="62"/>
                  </a:cubicBezTo>
                  <a:cubicBezTo>
                    <a:pt x="336" y="62"/>
                    <a:pt x="345" y="63"/>
                    <a:pt x="342" y="57"/>
                  </a:cubicBezTo>
                  <a:close/>
                  <a:moveTo>
                    <a:pt x="53" y="190"/>
                  </a:moveTo>
                  <a:cubicBezTo>
                    <a:pt x="51" y="188"/>
                    <a:pt x="51" y="183"/>
                    <a:pt x="53" y="180"/>
                  </a:cubicBezTo>
                  <a:cubicBezTo>
                    <a:pt x="54" y="183"/>
                    <a:pt x="53" y="187"/>
                    <a:pt x="53" y="190"/>
                  </a:cubicBezTo>
                  <a:close/>
                  <a:moveTo>
                    <a:pt x="235" y="80"/>
                  </a:moveTo>
                  <a:cubicBezTo>
                    <a:pt x="228" y="83"/>
                    <a:pt x="216" y="84"/>
                    <a:pt x="209" y="81"/>
                  </a:cubicBezTo>
                  <a:cubicBezTo>
                    <a:pt x="216" y="78"/>
                    <a:pt x="230" y="70"/>
                    <a:pt x="235" y="80"/>
                  </a:cubicBezTo>
                  <a:close/>
                  <a:moveTo>
                    <a:pt x="260" y="110"/>
                  </a:moveTo>
                  <a:cubicBezTo>
                    <a:pt x="245" y="111"/>
                    <a:pt x="228" y="110"/>
                    <a:pt x="214" y="108"/>
                  </a:cubicBezTo>
                  <a:cubicBezTo>
                    <a:pt x="223" y="104"/>
                    <a:pt x="238" y="100"/>
                    <a:pt x="249" y="99"/>
                  </a:cubicBezTo>
                  <a:cubicBezTo>
                    <a:pt x="253" y="98"/>
                    <a:pt x="257" y="107"/>
                    <a:pt x="260" y="110"/>
                  </a:cubicBezTo>
                  <a:close/>
                  <a:moveTo>
                    <a:pt x="250" y="88"/>
                  </a:moveTo>
                  <a:cubicBezTo>
                    <a:pt x="252" y="89"/>
                    <a:pt x="254" y="90"/>
                    <a:pt x="255" y="92"/>
                  </a:cubicBezTo>
                  <a:cubicBezTo>
                    <a:pt x="252" y="93"/>
                    <a:pt x="251" y="90"/>
                    <a:pt x="250" y="88"/>
                  </a:cubicBezTo>
                  <a:close/>
                  <a:moveTo>
                    <a:pt x="277" y="204"/>
                  </a:moveTo>
                  <a:cubicBezTo>
                    <a:pt x="257" y="203"/>
                    <a:pt x="236" y="206"/>
                    <a:pt x="216" y="203"/>
                  </a:cubicBezTo>
                  <a:cubicBezTo>
                    <a:pt x="232" y="194"/>
                    <a:pt x="255" y="190"/>
                    <a:pt x="278" y="191"/>
                  </a:cubicBezTo>
                  <a:cubicBezTo>
                    <a:pt x="277" y="196"/>
                    <a:pt x="279" y="200"/>
                    <a:pt x="277" y="204"/>
                  </a:cubicBezTo>
                  <a:close/>
                  <a:moveTo>
                    <a:pt x="203" y="347"/>
                  </a:moveTo>
                  <a:cubicBezTo>
                    <a:pt x="202" y="347"/>
                    <a:pt x="201" y="346"/>
                    <a:pt x="199" y="346"/>
                  </a:cubicBezTo>
                  <a:cubicBezTo>
                    <a:pt x="201" y="343"/>
                    <a:pt x="202" y="337"/>
                    <a:pt x="203" y="333"/>
                  </a:cubicBezTo>
                  <a:cubicBezTo>
                    <a:pt x="206" y="334"/>
                    <a:pt x="210" y="334"/>
                    <a:pt x="214" y="335"/>
                  </a:cubicBezTo>
                  <a:cubicBezTo>
                    <a:pt x="210" y="338"/>
                    <a:pt x="199" y="340"/>
                    <a:pt x="203" y="347"/>
                  </a:cubicBezTo>
                  <a:close/>
                  <a:moveTo>
                    <a:pt x="248" y="352"/>
                  </a:moveTo>
                  <a:cubicBezTo>
                    <a:pt x="248" y="353"/>
                    <a:pt x="246" y="354"/>
                    <a:pt x="246" y="353"/>
                  </a:cubicBezTo>
                  <a:cubicBezTo>
                    <a:pt x="247" y="353"/>
                    <a:pt x="247" y="352"/>
                    <a:pt x="248" y="352"/>
                  </a:cubicBezTo>
                  <a:close/>
                  <a:moveTo>
                    <a:pt x="236" y="350"/>
                  </a:moveTo>
                  <a:cubicBezTo>
                    <a:pt x="227" y="352"/>
                    <a:pt x="216" y="356"/>
                    <a:pt x="205" y="354"/>
                  </a:cubicBezTo>
                  <a:cubicBezTo>
                    <a:pt x="206" y="345"/>
                    <a:pt x="221" y="347"/>
                    <a:pt x="230" y="346"/>
                  </a:cubicBezTo>
                  <a:cubicBezTo>
                    <a:pt x="237" y="345"/>
                    <a:pt x="243" y="346"/>
                    <a:pt x="248" y="345"/>
                  </a:cubicBezTo>
                  <a:cubicBezTo>
                    <a:pt x="246" y="350"/>
                    <a:pt x="241" y="348"/>
                    <a:pt x="236" y="350"/>
                  </a:cubicBezTo>
                  <a:close/>
                  <a:moveTo>
                    <a:pt x="257" y="356"/>
                  </a:moveTo>
                  <a:cubicBezTo>
                    <a:pt x="256" y="359"/>
                    <a:pt x="252" y="362"/>
                    <a:pt x="248" y="364"/>
                  </a:cubicBezTo>
                  <a:cubicBezTo>
                    <a:pt x="251" y="361"/>
                    <a:pt x="254" y="359"/>
                    <a:pt x="257" y="356"/>
                  </a:cubicBezTo>
                  <a:close/>
                  <a:moveTo>
                    <a:pt x="223" y="342"/>
                  </a:moveTo>
                  <a:cubicBezTo>
                    <a:pt x="216" y="343"/>
                    <a:pt x="212" y="345"/>
                    <a:pt x="207" y="343"/>
                  </a:cubicBezTo>
                  <a:cubicBezTo>
                    <a:pt x="218" y="331"/>
                    <a:pt x="243" y="335"/>
                    <a:pt x="260" y="335"/>
                  </a:cubicBezTo>
                  <a:cubicBezTo>
                    <a:pt x="257" y="344"/>
                    <a:pt x="235" y="341"/>
                    <a:pt x="223" y="342"/>
                  </a:cubicBezTo>
                  <a:close/>
                  <a:moveTo>
                    <a:pt x="233" y="332"/>
                  </a:moveTo>
                  <a:cubicBezTo>
                    <a:pt x="238" y="331"/>
                    <a:pt x="245" y="330"/>
                    <a:pt x="251" y="329"/>
                  </a:cubicBezTo>
                  <a:cubicBezTo>
                    <a:pt x="239" y="326"/>
                    <a:pt x="228" y="334"/>
                    <a:pt x="216" y="331"/>
                  </a:cubicBezTo>
                  <a:cubicBezTo>
                    <a:pt x="225" y="329"/>
                    <a:pt x="236" y="328"/>
                    <a:pt x="246" y="326"/>
                  </a:cubicBezTo>
                  <a:cubicBezTo>
                    <a:pt x="231" y="325"/>
                    <a:pt x="217" y="328"/>
                    <a:pt x="203" y="330"/>
                  </a:cubicBezTo>
                  <a:cubicBezTo>
                    <a:pt x="204" y="323"/>
                    <a:pt x="201" y="317"/>
                    <a:pt x="200" y="313"/>
                  </a:cubicBezTo>
                  <a:cubicBezTo>
                    <a:pt x="199" y="312"/>
                    <a:pt x="199" y="307"/>
                    <a:pt x="200" y="307"/>
                  </a:cubicBezTo>
                  <a:cubicBezTo>
                    <a:pt x="202" y="307"/>
                    <a:pt x="203" y="308"/>
                    <a:pt x="204" y="308"/>
                  </a:cubicBezTo>
                  <a:cubicBezTo>
                    <a:pt x="210" y="309"/>
                    <a:pt x="216" y="307"/>
                    <a:pt x="223" y="307"/>
                  </a:cubicBezTo>
                  <a:cubicBezTo>
                    <a:pt x="231" y="307"/>
                    <a:pt x="240" y="308"/>
                    <a:pt x="247" y="308"/>
                  </a:cubicBezTo>
                  <a:cubicBezTo>
                    <a:pt x="239" y="309"/>
                    <a:pt x="231" y="310"/>
                    <a:pt x="222" y="312"/>
                  </a:cubicBezTo>
                  <a:cubicBezTo>
                    <a:pt x="217" y="313"/>
                    <a:pt x="210" y="312"/>
                    <a:pt x="207" y="314"/>
                  </a:cubicBezTo>
                  <a:cubicBezTo>
                    <a:pt x="201" y="319"/>
                    <a:pt x="211" y="320"/>
                    <a:pt x="215" y="321"/>
                  </a:cubicBezTo>
                  <a:cubicBezTo>
                    <a:pt x="231" y="324"/>
                    <a:pt x="249" y="322"/>
                    <a:pt x="268" y="325"/>
                  </a:cubicBezTo>
                  <a:cubicBezTo>
                    <a:pt x="264" y="337"/>
                    <a:pt x="244" y="331"/>
                    <a:pt x="233" y="332"/>
                  </a:cubicBezTo>
                  <a:close/>
                  <a:moveTo>
                    <a:pt x="204" y="220"/>
                  </a:moveTo>
                  <a:cubicBezTo>
                    <a:pt x="220" y="223"/>
                    <a:pt x="240" y="221"/>
                    <a:pt x="256" y="226"/>
                  </a:cubicBezTo>
                  <a:cubicBezTo>
                    <a:pt x="238" y="228"/>
                    <a:pt x="221" y="228"/>
                    <a:pt x="203" y="230"/>
                  </a:cubicBezTo>
                  <a:cubicBezTo>
                    <a:pt x="204" y="227"/>
                    <a:pt x="203" y="223"/>
                    <a:pt x="204" y="220"/>
                  </a:cubicBezTo>
                  <a:close/>
                  <a:moveTo>
                    <a:pt x="216" y="101"/>
                  </a:moveTo>
                  <a:cubicBezTo>
                    <a:pt x="214" y="102"/>
                    <a:pt x="212" y="103"/>
                    <a:pt x="209" y="103"/>
                  </a:cubicBezTo>
                  <a:cubicBezTo>
                    <a:pt x="208" y="102"/>
                    <a:pt x="208" y="101"/>
                    <a:pt x="207" y="99"/>
                  </a:cubicBezTo>
                  <a:cubicBezTo>
                    <a:pt x="210" y="100"/>
                    <a:pt x="213" y="100"/>
                    <a:pt x="216" y="101"/>
                  </a:cubicBezTo>
                  <a:close/>
                  <a:moveTo>
                    <a:pt x="208" y="87"/>
                  </a:moveTo>
                  <a:cubicBezTo>
                    <a:pt x="209" y="87"/>
                    <a:pt x="210" y="88"/>
                    <a:pt x="211" y="88"/>
                  </a:cubicBezTo>
                  <a:cubicBezTo>
                    <a:pt x="210" y="88"/>
                    <a:pt x="209" y="89"/>
                    <a:pt x="208" y="89"/>
                  </a:cubicBezTo>
                  <a:cubicBezTo>
                    <a:pt x="208" y="88"/>
                    <a:pt x="208" y="88"/>
                    <a:pt x="208" y="87"/>
                  </a:cubicBezTo>
                  <a:close/>
                  <a:moveTo>
                    <a:pt x="209" y="188"/>
                  </a:moveTo>
                  <a:cubicBezTo>
                    <a:pt x="216" y="191"/>
                    <a:pt x="227" y="189"/>
                    <a:pt x="236" y="190"/>
                  </a:cubicBezTo>
                  <a:cubicBezTo>
                    <a:pt x="233" y="193"/>
                    <a:pt x="227" y="194"/>
                    <a:pt x="222" y="195"/>
                  </a:cubicBezTo>
                  <a:cubicBezTo>
                    <a:pt x="217" y="196"/>
                    <a:pt x="206" y="198"/>
                    <a:pt x="207" y="204"/>
                  </a:cubicBezTo>
                  <a:cubicBezTo>
                    <a:pt x="208" y="208"/>
                    <a:pt x="215" y="208"/>
                    <a:pt x="218" y="208"/>
                  </a:cubicBezTo>
                  <a:cubicBezTo>
                    <a:pt x="214" y="211"/>
                    <a:pt x="208" y="212"/>
                    <a:pt x="204" y="214"/>
                  </a:cubicBezTo>
                  <a:cubicBezTo>
                    <a:pt x="205" y="203"/>
                    <a:pt x="206" y="190"/>
                    <a:pt x="206" y="178"/>
                  </a:cubicBezTo>
                  <a:cubicBezTo>
                    <a:pt x="211" y="179"/>
                    <a:pt x="218" y="177"/>
                    <a:pt x="223" y="178"/>
                  </a:cubicBezTo>
                  <a:cubicBezTo>
                    <a:pt x="219" y="181"/>
                    <a:pt x="208" y="180"/>
                    <a:pt x="207" y="184"/>
                  </a:cubicBezTo>
                  <a:cubicBezTo>
                    <a:pt x="207" y="185"/>
                    <a:pt x="208" y="187"/>
                    <a:pt x="209" y="188"/>
                  </a:cubicBezTo>
                  <a:close/>
                  <a:moveTo>
                    <a:pt x="205" y="159"/>
                  </a:moveTo>
                  <a:cubicBezTo>
                    <a:pt x="210" y="160"/>
                    <a:pt x="216" y="161"/>
                    <a:pt x="221" y="161"/>
                  </a:cubicBezTo>
                  <a:cubicBezTo>
                    <a:pt x="217" y="164"/>
                    <a:pt x="211" y="164"/>
                    <a:pt x="206" y="166"/>
                  </a:cubicBezTo>
                  <a:cubicBezTo>
                    <a:pt x="205" y="164"/>
                    <a:pt x="205" y="161"/>
                    <a:pt x="205" y="159"/>
                  </a:cubicBezTo>
                  <a:close/>
                  <a:moveTo>
                    <a:pt x="210" y="155"/>
                  </a:moveTo>
                  <a:cubicBezTo>
                    <a:pt x="225" y="149"/>
                    <a:pt x="244" y="147"/>
                    <a:pt x="262" y="145"/>
                  </a:cubicBezTo>
                  <a:cubicBezTo>
                    <a:pt x="264" y="148"/>
                    <a:pt x="272" y="157"/>
                    <a:pt x="262" y="157"/>
                  </a:cubicBezTo>
                  <a:cubicBezTo>
                    <a:pt x="247" y="157"/>
                    <a:pt x="224" y="158"/>
                    <a:pt x="210" y="155"/>
                  </a:cubicBezTo>
                  <a:close/>
                  <a:moveTo>
                    <a:pt x="206" y="150"/>
                  </a:moveTo>
                  <a:cubicBezTo>
                    <a:pt x="204" y="148"/>
                    <a:pt x="205" y="144"/>
                    <a:pt x="205" y="141"/>
                  </a:cubicBezTo>
                  <a:cubicBezTo>
                    <a:pt x="206" y="141"/>
                    <a:pt x="211" y="141"/>
                    <a:pt x="212" y="142"/>
                  </a:cubicBezTo>
                  <a:cubicBezTo>
                    <a:pt x="213" y="142"/>
                    <a:pt x="212" y="141"/>
                    <a:pt x="213" y="141"/>
                  </a:cubicBezTo>
                  <a:cubicBezTo>
                    <a:pt x="221" y="142"/>
                    <a:pt x="230" y="143"/>
                    <a:pt x="239" y="143"/>
                  </a:cubicBezTo>
                  <a:cubicBezTo>
                    <a:pt x="228" y="146"/>
                    <a:pt x="217" y="148"/>
                    <a:pt x="206" y="150"/>
                  </a:cubicBezTo>
                  <a:close/>
                  <a:moveTo>
                    <a:pt x="213" y="132"/>
                  </a:moveTo>
                  <a:cubicBezTo>
                    <a:pt x="213" y="130"/>
                    <a:pt x="213" y="127"/>
                    <a:pt x="213" y="126"/>
                  </a:cubicBezTo>
                  <a:cubicBezTo>
                    <a:pt x="222" y="125"/>
                    <a:pt x="236" y="125"/>
                    <a:pt x="246" y="127"/>
                  </a:cubicBezTo>
                  <a:cubicBezTo>
                    <a:pt x="235" y="129"/>
                    <a:pt x="223" y="131"/>
                    <a:pt x="213" y="132"/>
                  </a:cubicBezTo>
                  <a:close/>
                  <a:moveTo>
                    <a:pt x="212" y="117"/>
                  </a:moveTo>
                  <a:cubicBezTo>
                    <a:pt x="212" y="116"/>
                    <a:pt x="212" y="114"/>
                    <a:pt x="211" y="113"/>
                  </a:cubicBezTo>
                  <a:cubicBezTo>
                    <a:pt x="216" y="114"/>
                    <a:pt x="223" y="113"/>
                    <a:pt x="226" y="115"/>
                  </a:cubicBezTo>
                  <a:cubicBezTo>
                    <a:pt x="221" y="116"/>
                    <a:pt x="216" y="118"/>
                    <a:pt x="212" y="117"/>
                  </a:cubicBezTo>
                  <a:close/>
                  <a:moveTo>
                    <a:pt x="210" y="126"/>
                  </a:moveTo>
                  <a:cubicBezTo>
                    <a:pt x="210" y="128"/>
                    <a:pt x="211" y="131"/>
                    <a:pt x="210" y="133"/>
                  </a:cubicBezTo>
                  <a:cubicBezTo>
                    <a:pt x="209" y="134"/>
                    <a:pt x="207" y="134"/>
                    <a:pt x="204" y="134"/>
                  </a:cubicBezTo>
                  <a:cubicBezTo>
                    <a:pt x="204" y="132"/>
                    <a:pt x="204" y="128"/>
                    <a:pt x="204" y="125"/>
                  </a:cubicBezTo>
                  <a:cubicBezTo>
                    <a:pt x="206" y="125"/>
                    <a:pt x="208" y="125"/>
                    <a:pt x="210" y="126"/>
                  </a:cubicBezTo>
                  <a:close/>
                  <a:moveTo>
                    <a:pt x="204" y="236"/>
                  </a:moveTo>
                  <a:cubicBezTo>
                    <a:pt x="211" y="237"/>
                    <a:pt x="218" y="239"/>
                    <a:pt x="226" y="238"/>
                  </a:cubicBezTo>
                  <a:cubicBezTo>
                    <a:pt x="219" y="241"/>
                    <a:pt x="211" y="244"/>
                    <a:pt x="203" y="246"/>
                  </a:cubicBezTo>
                  <a:cubicBezTo>
                    <a:pt x="202" y="242"/>
                    <a:pt x="202" y="239"/>
                    <a:pt x="204" y="236"/>
                  </a:cubicBezTo>
                  <a:close/>
                  <a:moveTo>
                    <a:pt x="271" y="260"/>
                  </a:moveTo>
                  <a:cubicBezTo>
                    <a:pt x="270" y="262"/>
                    <a:pt x="264" y="262"/>
                    <a:pt x="261" y="262"/>
                  </a:cubicBezTo>
                  <a:cubicBezTo>
                    <a:pt x="247" y="262"/>
                    <a:pt x="231" y="260"/>
                    <a:pt x="216" y="260"/>
                  </a:cubicBezTo>
                  <a:cubicBezTo>
                    <a:pt x="228" y="255"/>
                    <a:pt x="243" y="254"/>
                    <a:pt x="259" y="253"/>
                  </a:cubicBezTo>
                  <a:cubicBezTo>
                    <a:pt x="262" y="253"/>
                    <a:pt x="271" y="254"/>
                    <a:pt x="270" y="249"/>
                  </a:cubicBezTo>
                  <a:cubicBezTo>
                    <a:pt x="269" y="247"/>
                    <a:pt x="261" y="249"/>
                    <a:pt x="258" y="249"/>
                  </a:cubicBezTo>
                  <a:cubicBezTo>
                    <a:pt x="243" y="251"/>
                    <a:pt x="225" y="251"/>
                    <a:pt x="210" y="250"/>
                  </a:cubicBezTo>
                  <a:cubicBezTo>
                    <a:pt x="223" y="240"/>
                    <a:pt x="252" y="239"/>
                    <a:pt x="273" y="242"/>
                  </a:cubicBezTo>
                  <a:cubicBezTo>
                    <a:pt x="270" y="246"/>
                    <a:pt x="275" y="257"/>
                    <a:pt x="271" y="260"/>
                  </a:cubicBezTo>
                  <a:close/>
                  <a:moveTo>
                    <a:pt x="272" y="274"/>
                  </a:moveTo>
                  <a:cubicBezTo>
                    <a:pt x="253" y="277"/>
                    <a:pt x="230" y="276"/>
                    <a:pt x="211" y="275"/>
                  </a:cubicBezTo>
                  <a:cubicBezTo>
                    <a:pt x="229" y="269"/>
                    <a:pt x="250" y="268"/>
                    <a:pt x="272" y="266"/>
                  </a:cubicBezTo>
                  <a:cubicBezTo>
                    <a:pt x="272" y="268"/>
                    <a:pt x="273" y="271"/>
                    <a:pt x="272" y="274"/>
                  </a:cubicBezTo>
                  <a:close/>
                  <a:moveTo>
                    <a:pt x="216" y="254"/>
                  </a:moveTo>
                  <a:cubicBezTo>
                    <a:pt x="212" y="256"/>
                    <a:pt x="207" y="257"/>
                    <a:pt x="203" y="258"/>
                  </a:cubicBezTo>
                  <a:cubicBezTo>
                    <a:pt x="199" y="251"/>
                    <a:pt x="212" y="256"/>
                    <a:pt x="216" y="254"/>
                  </a:cubicBezTo>
                  <a:close/>
                  <a:moveTo>
                    <a:pt x="238" y="265"/>
                  </a:moveTo>
                  <a:cubicBezTo>
                    <a:pt x="227" y="268"/>
                    <a:pt x="214" y="269"/>
                    <a:pt x="202" y="271"/>
                  </a:cubicBezTo>
                  <a:cubicBezTo>
                    <a:pt x="201" y="269"/>
                    <a:pt x="201" y="266"/>
                    <a:pt x="202" y="264"/>
                  </a:cubicBezTo>
                  <a:cubicBezTo>
                    <a:pt x="215" y="264"/>
                    <a:pt x="226" y="264"/>
                    <a:pt x="238" y="265"/>
                  </a:cubicBezTo>
                  <a:close/>
                  <a:moveTo>
                    <a:pt x="221" y="280"/>
                  </a:moveTo>
                  <a:cubicBezTo>
                    <a:pt x="215" y="282"/>
                    <a:pt x="208" y="283"/>
                    <a:pt x="201" y="285"/>
                  </a:cubicBezTo>
                  <a:cubicBezTo>
                    <a:pt x="201" y="284"/>
                    <a:pt x="201" y="281"/>
                    <a:pt x="201" y="280"/>
                  </a:cubicBezTo>
                  <a:cubicBezTo>
                    <a:pt x="207" y="279"/>
                    <a:pt x="214" y="280"/>
                    <a:pt x="221" y="280"/>
                  </a:cubicBezTo>
                  <a:close/>
                  <a:moveTo>
                    <a:pt x="201" y="295"/>
                  </a:moveTo>
                  <a:cubicBezTo>
                    <a:pt x="206" y="295"/>
                    <a:pt x="211" y="294"/>
                    <a:pt x="214" y="295"/>
                  </a:cubicBezTo>
                  <a:cubicBezTo>
                    <a:pt x="211" y="297"/>
                    <a:pt x="205" y="297"/>
                    <a:pt x="201" y="299"/>
                  </a:cubicBezTo>
                  <a:cubicBezTo>
                    <a:pt x="200" y="298"/>
                    <a:pt x="201" y="296"/>
                    <a:pt x="201" y="295"/>
                  </a:cubicBezTo>
                  <a:close/>
                  <a:moveTo>
                    <a:pt x="261" y="322"/>
                  </a:moveTo>
                  <a:cubicBezTo>
                    <a:pt x="245" y="321"/>
                    <a:pt x="225" y="321"/>
                    <a:pt x="210" y="317"/>
                  </a:cubicBezTo>
                  <a:cubicBezTo>
                    <a:pt x="228" y="312"/>
                    <a:pt x="248" y="309"/>
                    <a:pt x="268" y="309"/>
                  </a:cubicBezTo>
                  <a:cubicBezTo>
                    <a:pt x="269" y="317"/>
                    <a:pt x="270" y="322"/>
                    <a:pt x="261" y="322"/>
                  </a:cubicBezTo>
                  <a:close/>
                  <a:moveTo>
                    <a:pt x="212" y="306"/>
                  </a:moveTo>
                  <a:cubicBezTo>
                    <a:pt x="209" y="306"/>
                    <a:pt x="204" y="305"/>
                    <a:pt x="202" y="304"/>
                  </a:cubicBezTo>
                  <a:cubicBezTo>
                    <a:pt x="214" y="296"/>
                    <a:pt x="230" y="295"/>
                    <a:pt x="247" y="294"/>
                  </a:cubicBezTo>
                  <a:cubicBezTo>
                    <a:pt x="254" y="294"/>
                    <a:pt x="263" y="295"/>
                    <a:pt x="271" y="294"/>
                  </a:cubicBezTo>
                  <a:cubicBezTo>
                    <a:pt x="273" y="293"/>
                    <a:pt x="274" y="293"/>
                    <a:pt x="274" y="292"/>
                  </a:cubicBezTo>
                  <a:cubicBezTo>
                    <a:pt x="276" y="295"/>
                    <a:pt x="274" y="300"/>
                    <a:pt x="274" y="304"/>
                  </a:cubicBezTo>
                  <a:cubicBezTo>
                    <a:pt x="253" y="305"/>
                    <a:pt x="232" y="305"/>
                    <a:pt x="212" y="306"/>
                  </a:cubicBezTo>
                  <a:close/>
                  <a:moveTo>
                    <a:pt x="275" y="291"/>
                  </a:moveTo>
                  <a:cubicBezTo>
                    <a:pt x="272" y="284"/>
                    <a:pt x="266" y="288"/>
                    <a:pt x="261" y="289"/>
                  </a:cubicBezTo>
                  <a:cubicBezTo>
                    <a:pt x="261" y="284"/>
                    <a:pt x="256" y="289"/>
                    <a:pt x="252" y="289"/>
                  </a:cubicBezTo>
                  <a:cubicBezTo>
                    <a:pt x="238" y="292"/>
                    <a:pt x="218" y="290"/>
                    <a:pt x="203" y="290"/>
                  </a:cubicBezTo>
                  <a:cubicBezTo>
                    <a:pt x="223" y="281"/>
                    <a:pt x="249" y="279"/>
                    <a:pt x="274" y="279"/>
                  </a:cubicBezTo>
                  <a:cubicBezTo>
                    <a:pt x="275" y="282"/>
                    <a:pt x="275" y="287"/>
                    <a:pt x="275" y="291"/>
                  </a:cubicBezTo>
                  <a:close/>
                  <a:moveTo>
                    <a:pt x="276" y="247"/>
                  </a:moveTo>
                  <a:cubicBezTo>
                    <a:pt x="277" y="251"/>
                    <a:pt x="276" y="256"/>
                    <a:pt x="276" y="260"/>
                  </a:cubicBezTo>
                  <a:cubicBezTo>
                    <a:pt x="274" y="257"/>
                    <a:pt x="275" y="251"/>
                    <a:pt x="276" y="247"/>
                  </a:cubicBezTo>
                  <a:close/>
                  <a:moveTo>
                    <a:pt x="276" y="237"/>
                  </a:moveTo>
                  <a:cubicBezTo>
                    <a:pt x="257" y="237"/>
                    <a:pt x="234" y="234"/>
                    <a:pt x="216" y="234"/>
                  </a:cubicBezTo>
                  <a:cubicBezTo>
                    <a:pt x="231" y="231"/>
                    <a:pt x="252" y="230"/>
                    <a:pt x="268" y="228"/>
                  </a:cubicBezTo>
                  <a:cubicBezTo>
                    <a:pt x="270" y="228"/>
                    <a:pt x="273" y="229"/>
                    <a:pt x="273" y="226"/>
                  </a:cubicBezTo>
                  <a:cubicBezTo>
                    <a:pt x="273" y="222"/>
                    <a:pt x="259" y="221"/>
                    <a:pt x="256" y="221"/>
                  </a:cubicBezTo>
                  <a:cubicBezTo>
                    <a:pt x="242" y="219"/>
                    <a:pt x="226" y="218"/>
                    <a:pt x="213" y="216"/>
                  </a:cubicBezTo>
                  <a:cubicBezTo>
                    <a:pt x="229" y="208"/>
                    <a:pt x="257" y="210"/>
                    <a:pt x="277" y="211"/>
                  </a:cubicBezTo>
                  <a:cubicBezTo>
                    <a:pt x="277" y="219"/>
                    <a:pt x="277" y="229"/>
                    <a:pt x="276" y="237"/>
                  </a:cubicBezTo>
                  <a:close/>
                  <a:moveTo>
                    <a:pt x="278" y="185"/>
                  </a:moveTo>
                  <a:cubicBezTo>
                    <a:pt x="259" y="186"/>
                    <a:pt x="239" y="187"/>
                    <a:pt x="221" y="185"/>
                  </a:cubicBezTo>
                  <a:cubicBezTo>
                    <a:pt x="238" y="179"/>
                    <a:pt x="257" y="177"/>
                    <a:pt x="278" y="177"/>
                  </a:cubicBezTo>
                  <a:cubicBezTo>
                    <a:pt x="278" y="179"/>
                    <a:pt x="278" y="183"/>
                    <a:pt x="278" y="185"/>
                  </a:cubicBezTo>
                  <a:close/>
                  <a:moveTo>
                    <a:pt x="278" y="171"/>
                  </a:moveTo>
                  <a:cubicBezTo>
                    <a:pt x="261" y="173"/>
                    <a:pt x="243" y="174"/>
                    <a:pt x="226" y="174"/>
                  </a:cubicBezTo>
                  <a:cubicBezTo>
                    <a:pt x="220" y="173"/>
                    <a:pt x="211" y="175"/>
                    <a:pt x="206" y="172"/>
                  </a:cubicBezTo>
                  <a:cubicBezTo>
                    <a:pt x="209" y="168"/>
                    <a:pt x="214" y="169"/>
                    <a:pt x="218" y="167"/>
                  </a:cubicBezTo>
                  <a:cubicBezTo>
                    <a:pt x="235" y="163"/>
                    <a:pt x="257" y="160"/>
                    <a:pt x="277" y="163"/>
                  </a:cubicBezTo>
                  <a:cubicBezTo>
                    <a:pt x="277" y="165"/>
                    <a:pt x="278" y="169"/>
                    <a:pt x="278" y="171"/>
                  </a:cubicBezTo>
                  <a:close/>
                  <a:moveTo>
                    <a:pt x="271" y="157"/>
                  </a:moveTo>
                  <a:cubicBezTo>
                    <a:pt x="271" y="152"/>
                    <a:pt x="269" y="148"/>
                    <a:pt x="266" y="145"/>
                  </a:cubicBezTo>
                  <a:cubicBezTo>
                    <a:pt x="268" y="145"/>
                    <a:pt x="270" y="144"/>
                    <a:pt x="271" y="145"/>
                  </a:cubicBezTo>
                  <a:cubicBezTo>
                    <a:pt x="272" y="149"/>
                    <a:pt x="275" y="153"/>
                    <a:pt x="275" y="157"/>
                  </a:cubicBezTo>
                  <a:cubicBezTo>
                    <a:pt x="274" y="157"/>
                    <a:pt x="272" y="157"/>
                    <a:pt x="271" y="157"/>
                  </a:cubicBezTo>
                  <a:close/>
                  <a:moveTo>
                    <a:pt x="219" y="136"/>
                  </a:moveTo>
                  <a:cubicBezTo>
                    <a:pt x="232" y="134"/>
                    <a:pt x="251" y="130"/>
                    <a:pt x="264" y="129"/>
                  </a:cubicBezTo>
                  <a:cubicBezTo>
                    <a:pt x="268" y="128"/>
                    <a:pt x="270" y="136"/>
                    <a:pt x="270" y="139"/>
                  </a:cubicBezTo>
                  <a:cubicBezTo>
                    <a:pt x="253" y="138"/>
                    <a:pt x="234" y="141"/>
                    <a:pt x="219" y="136"/>
                  </a:cubicBezTo>
                  <a:close/>
                  <a:moveTo>
                    <a:pt x="226" y="121"/>
                  </a:moveTo>
                  <a:cubicBezTo>
                    <a:pt x="237" y="118"/>
                    <a:pt x="252" y="116"/>
                    <a:pt x="264" y="115"/>
                  </a:cubicBezTo>
                  <a:cubicBezTo>
                    <a:pt x="265" y="117"/>
                    <a:pt x="265" y="120"/>
                    <a:pt x="265" y="123"/>
                  </a:cubicBezTo>
                  <a:cubicBezTo>
                    <a:pt x="253" y="123"/>
                    <a:pt x="239" y="121"/>
                    <a:pt x="226" y="121"/>
                  </a:cubicBezTo>
                  <a:close/>
                  <a:moveTo>
                    <a:pt x="256" y="97"/>
                  </a:moveTo>
                  <a:cubicBezTo>
                    <a:pt x="262" y="97"/>
                    <a:pt x="262" y="103"/>
                    <a:pt x="265" y="106"/>
                  </a:cubicBezTo>
                  <a:cubicBezTo>
                    <a:pt x="261" y="104"/>
                    <a:pt x="258" y="101"/>
                    <a:pt x="256" y="97"/>
                  </a:cubicBezTo>
                  <a:close/>
                  <a:moveTo>
                    <a:pt x="231" y="96"/>
                  </a:moveTo>
                  <a:cubicBezTo>
                    <a:pt x="224" y="97"/>
                    <a:pt x="217" y="96"/>
                    <a:pt x="212" y="95"/>
                  </a:cubicBezTo>
                  <a:cubicBezTo>
                    <a:pt x="218" y="90"/>
                    <a:pt x="233" y="88"/>
                    <a:pt x="241" y="86"/>
                  </a:cubicBezTo>
                  <a:cubicBezTo>
                    <a:pt x="242" y="86"/>
                    <a:pt x="247" y="92"/>
                    <a:pt x="247" y="93"/>
                  </a:cubicBezTo>
                  <a:cubicBezTo>
                    <a:pt x="246" y="95"/>
                    <a:pt x="234" y="96"/>
                    <a:pt x="231" y="96"/>
                  </a:cubicBezTo>
                  <a:close/>
                  <a:moveTo>
                    <a:pt x="226" y="67"/>
                  </a:moveTo>
                  <a:cubicBezTo>
                    <a:pt x="219" y="66"/>
                    <a:pt x="208" y="65"/>
                    <a:pt x="203" y="61"/>
                  </a:cubicBezTo>
                  <a:cubicBezTo>
                    <a:pt x="212" y="61"/>
                    <a:pt x="221" y="63"/>
                    <a:pt x="226" y="67"/>
                  </a:cubicBezTo>
                  <a:close/>
                  <a:moveTo>
                    <a:pt x="220" y="72"/>
                  </a:moveTo>
                  <a:cubicBezTo>
                    <a:pt x="216" y="74"/>
                    <a:pt x="211" y="74"/>
                    <a:pt x="207" y="76"/>
                  </a:cubicBezTo>
                  <a:cubicBezTo>
                    <a:pt x="205" y="73"/>
                    <a:pt x="204" y="70"/>
                    <a:pt x="203" y="67"/>
                  </a:cubicBezTo>
                  <a:cubicBezTo>
                    <a:pt x="208" y="68"/>
                    <a:pt x="214" y="70"/>
                    <a:pt x="220" y="72"/>
                  </a:cubicBezTo>
                  <a:close/>
                  <a:moveTo>
                    <a:pt x="204" y="92"/>
                  </a:moveTo>
                  <a:cubicBezTo>
                    <a:pt x="202" y="92"/>
                    <a:pt x="201" y="86"/>
                    <a:pt x="202" y="84"/>
                  </a:cubicBezTo>
                  <a:cubicBezTo>
                    <a:pt x="206" y="83"/>
                    <a:pt x="206" y="92"/>
                    <a:pt x="204" y="92"/>
                  </a:cubicBezTo>
                  <a:close/>
                  <a:moveTo>
                    <a:pt x="201" y="69"/>
                  </a:moveTo>
                  <a:cubicBezTo>
                    <a:pt x="203" y="70"/>
                    <a:pt x="206" y="77"/>
                    <a:pt x="201" y="78"/>
                  </a:cubicBezTo>
                  <a:cubicBezTo>
                    <a:pt x="201" y="75"/>
                    <a:pt x="201" y="72"/>
                    <a:pt x="201" y="69"/>
                  </a:cubicBezTo>
                  <a:close/>
                  <a:moveTo>
                    <a:pt x="201" y="97"/>
                  </a:moveTo>
                  <a:cubicBezTo>
                    <a:pt x="206" y="100"/>
                    <a:pt x="200" y="108"/>
                    <a:pt x="203" y="113"/>
                  </a:cubicBezTo>
                  <a:cubicBezTo>
                    <a:pt x="205" y="112"/>
                    <a:pt x="204" y="110"/>
                    <a:pt x="205" y="110"/>
                  </a:cubicBezTo>
                  <a:cubicBezTo>
                    <a:pt x="209" y="112"/>
                    <a:pt x="210" y="120"/>
                    <a:pt x="203" y="120"/>
                  </a:cubicBezTo>
                  <a:cubicBezTo>
                    <a:pt x="202" y="113"/>
                    <a:pt x="200" y="105"/>
                    <a:pt x="201" y="97"/>
                  </a:cubicBezTo>
                  <a:close/>
                  <a:moveTo>
                    <a:pt x="200" y="132"/>
                  </a:moveTo>
                  <a:cubicBezTo>
                    <a:pt x="200" y="137"/>
                    <a:pt x="204" y="147"/>
                    <a:pt x="200" y="152"/>
                  </a:cubicBezTo>
                  <a:cubicBezTo>
                    <a:pt x="199" y="146"/>
                    <a:pt x="200" y="137"/>
                    <a:pt x="200" y="132"/>
                  </a:cubicBezTo>
                  <a:close/>
                  <a:moveTo>
                    <a:pt x="200" y="157"/>
                  </a:moveTo>
                  <a:cubicBezTo>
                    <a:pt x="203" y="158"/>
                    <a:pt x="204" y="168"/>
                    <a:pt x="200" y="169"/>
                  </a:cubicBezTo>
                  <a:cubicBezTo>
                    <a:pt x="200" y="165"/>
                    <a:pt x="200" y="160"/>
                    <a:pt x="200" y="157"/>
                  </a:cubicBezTo>
                  <a:close/>
                  <a:moveTo>
                    <a:pt x="200" y="175"/>
                  </a:moveTo>
                  <a:cubicBezTo>
                    <a:pt x="204" y="176"/>
                    <a:pt x="203" y="186"/>
                    <a:pt x="203" y="192"/>
                  </a:cubicBezTo>
                  <a:cubicBezTo>
                    <a:pt x="202" y="204"/>
                    <a:pt x="202" y="217"/>
                    <a:pt x="201" y="229"/>
                  </a:cubicBezTo>
                  <a:cubicBezTo>
                    <a:pt x="201" y="230"/>
                    <a:pt x="201" y="232"/>
                    <a:pt x="199" y="232"/>
                  </a:cubicBezTo>
                  <a:cubicBezTo>
                    <a:pt x="200" y="212"/>
                    <a:pt x="199" y="194"/>
                    <a:pt x="200" y="175"/>
                  </a:cubicBezTo>
                  <a:close/>
                  <a:moveTo>
                    <a:pt x="199" y="234"/>
                  </a:moveTo>
                  <a:cubicBezTo>
                    <a:pt x="203" y="238"/>
                    <a:pt x="199" y="245"/>
                    <a:pt x="199" y="250"/>
                  </a:cubicBezTo>
                  <a:cubicBezTo>
                    <a:pt x="199" y="245"/>
                    <a:pt x="198" y="239"/>
                    <a:pt x="199" y="234"/>
                  </a:cubicBezTo>
                  <a:close/>
                  <a:moveTo>
                    <a:pt x="195" y="64"/>
                  </a:moveTo>
                  <a:cubicBezTo>
                    <a:pt x="197" y="64"/>
                    <a:pt x="197" y="66"/>
                    <a:pt x="197" y="69"/>
                  </a:cubicBezTo>
                  <a:cubicBezTo>
                    <a:pt x="195" y="69"/>
                    <a:pt x="194" y="66"/>
                    <a:pt x="195" y="64"/>
                  </a:cubicBezTo>
                  <a:close/>
                  <a:moveTo>
                    <a:pt x="194" y="76"/>
                  </a:moveTo>
                  <a:cubicBezTo>
                    <a:pt x="196" y="76"/>
                    <a:pt x="196" y="79"/>
                    <a:pt x="196" y="81"/>
                  </a:cubicBezTo>
                  <a:cubicBezTo>
                    <a:pt x="195" y="80"/>
                    <a:pt x="193" y="78"/>
                    <a:pt x="194" y="76"/>
                  </a:cubicBezTo>
                  <a:close/>
                  <a:moveTo>
                    <a:pt x="196" y="101"/>
                  </a:moveTo>
                  <a:cubicBezTo>
                    <a:pt x="196" y="103"/>
                    <a:pt x="195" y="103"/>
                    <a:pt x="195" y="105"/>
                  </a:cubicBezTo>
                  <a:cubicBezTo>
                    <a:pt x="193" y="104"/>
                    <a:pt x="194" y="101"/>
                    <a:pt x="196" y="101"/>
                  </a:cubicBezTo>
                  <a:close/>
                  <a:moveTo>
                    <a:pt x="190" y="222"/>
                  </a:moveTo>
                  <a:cubicBezTo>
                    <a:pt x="191" y="229"/>
                    <a:pt x="191" y="233"/>
                    <a:pt x="191" y="239"/>
                  </a:cubicBezTo>
                  <a:cubicBezTo>
                    <a:pt x="194" y="266"/>
                    <a:pt x="192" y="291"/>
                    <a:pt x="190" y="314"/>
                  </a:cubicBezTo>
                  <a:cubicBezTo>
                    <a:pt x="190" y="315"/>
                    <a:pt x="190" y="315"/>
                    <a:pt x="189" y="314"/>
                  </a:cubicBezTo>
                  <a:cubicBezTo>
                    <a:pt x="190" y="327"/>
                    <a:pt x="183" y="345"/>
                    <a:pt x="176" y="353"/>
                  </a:cubicBezTo>
                  <a:cubicBezTo>
                    <a:pt x="175" y="354"/>
                    <a:pt x="172" y="357"/>
                    <a:pt x="173" y="358"/>
                  </a:cubicBezTo>
                  <a:cubicBezTo>
                    <a:pt x="174" y="360"/>
                    <a:pt x="179" y="356"/>
                    <a:pt x="180" y="356"/>
                  </a:cubicBezTo>
                  <a:cubicBezTo>
                    <a:pt x="186" y="349"/>
                    <a:pt x="190" y="336"/>
                    <a:pt x="193" y="325"/>
                  </a:cubicBezTo>
                  <a:cubicBezTo>
                    <a:pt x="195" y="338"/>
                    <a:pt x="192" y="352"/>
                    <a:pt x="183" y="356"/>
                  </a:cubicBezTo>
                  <a:cubicBezTo>
                    <a:pt x="178" y="359"/>
                    <a:pt x="171" y="364"/>
                    <a:pt x="164" y="363"/>
                  </a:cubicBezTo>
                  <a:cubicBezTo>
                    <a:pt x="161" y="363"/>
                    <a:pt x="154" y="359"/>
                    <a:pt x="150" y="357"/>
                  </a:cubicBezTo>
                  <a:cubicBezTo>
                    <a:pt x="149" y="356"/>
                    <a:pt x="146" y="352"/>
                    <a:pt x="145" y="350"/>
                  </a:cubicBezTo>
                  <a:cubicBezTo>
                    <a:pt x="143" y="344"/>
                    <a:pt x="145" y="335"/>
                    <a:pt x="146" y="332"/>
                  </a:cubicBezTo>
                  <a:cubicBezTo>
                    <a:pt x="147" y="331"/>
                    <a:pt x="150" y="329"/>
                    <a:pt x="150" y="328"/>
                  </a:cubicBezTo>
                  <a:cubicBezTo>
                    <a:pt x="149" y="324"/>
                    <a:pt x="144" y="328"/>
                    <a:pt x="143" y="329"/>
                  </a:cubicBezTo>
                  <a:cubicBezTo>
                    <a:pt x="140" y="309"/>
                    <a:pt x="170" y="301"/>
                    <a:pt x="185" y="310"/>
                  </a:cubicBezTo>
                  <a:cubicBezTo>
                    <a:pt x="185" y="310"/>
                    <a:pt x="185" y="310"/>
                    <a:pt x="185" y="310"/>
                  </a:cubicBezTo>
                  <a:cubicBezTo>
                    <a:pt x="175" y="299"/>
                    <a:pt x="150" y="304"/>
                    <a:pt x="143" y="314"/>
                  </a:cubicBezTo>
                  <a:cubicBezTo>
                    <a:pt x="140" y="307"/>
                    <a:pt x="147" y="304"/>
                    <a:pt x="152" y="303"/>
                  </a:cubicBezTo>
                  <a:cubicBezTo>
                    <a:pt x="162" y="301"/>
                    <a:pt x="174" y="302"/>
                    <a:pt x="183" y="302"/>
                  </a:cubicBezTo>
                  <a:cubicBezTo>
                    <a:pt x="172" y="299"/>
                    <a:pt x="155" y="299"/>
                    <a:pt x="143" y="302"/>
                  </a:cubicBezTo>
                  <a:cubicBezTo>
                    <a:pt x="140" y="249"/>
                    <a:pt x="142" y="191"/>
                    <a:pt x="142" y="135"/>
                  </a:cubicBezTo>
                  <a:cubicBezTo>
                    <a:pt x="158" y="144"/>
                    <a:pt x="181" y="135"/>
                    <a:pt x="190" y="124"/>
                  </a:cubicBezTo>
                  <a:cubicBezTo>
                    <a:pt x="190" y="154"/>
                    <a:pt x="191" y="181"/>
                    <a:pt x="192" y="209"/>
                  </a:cubicBezTo>
                  <a:cubicBezTo>
                    <a:pt x="186" y="209"/>
                    <a:pt x="190" y="216"/>
                    <a:pt x="190" y="222"/>
                  </a:cubicBezTo>
                  <a:close/>
                  <a:moveTo>
                    <a:pt x="191" y="356"/>
                  </a:moveTo>
                  <a:cubicBezTo>
                    <a:pt x="189" y="358"/>
                    <a:pt x="187" y="364"/>
                    <a:pt x="184" y="363"/>
                  </a:cubicBezTo>
                  <a:cubicBezTo>
                    <a:pt x="180" y="363"/>
                    <a:pt x="189" y="356"/>
                    <a:pt x="191" y="356"/>
                  </a:cubicBezTo>
                  <a:close/>
                  <a:moveTo>
                    <a:pt x="155" y="372"/>
                  </a:moveTo>
                  <a:cubicBezTo>
                    <a:pt x="152" y="373"/>
                    <a:pt x="146" y="372"/>
                    <a:pt x="143" y="370"/>
                  </a:cubicBezTo>
                  <a:cubicBezTo>
                    <a:pt x="147" y="370"/>
                    <a:pt x="152" y="371"/>
                    <a:pt x="155" y="372"/>
                  </a:cubicBezTo>
                  <a:close/>
                  <a:moveTo>
                    <a:pt x="143" y="355"/>
                  </a:moveTo>
                  <a:cubicBezTo>
                    <a:pt x="144" y="356"/>
                    <a:pt x="145" y="358"/>
                    <a:pt x="146" y="359"/>
                  </a:cubicBezTo>
                  <a:cubicBezTo>
                    <a:pt x="143" y="360"/>
                    <a:pt x="142" y="358"/>
                    <a:pt x="143" y="355"/>
                  </a:cubicBezTo>
                  <a:close/>
                  <a:moveTo>
                    <a:pt x="142" y="116"/>
                  </a:moveTo>
                  <a:cubicBezTo>
                    <a:pt x="149" y="124"/>
                    <a:pt x="160" y="130"/>
                    <a:pt x="173" y="130"/>
                  </a:cubicBezTo>
                  <a:cubicBezTo>
                    <a:pt x="167" y="134"/>
                    <a:pt x="146" y="139"/>
                    <a:pt x="143" y="129"/>
                  </a:cubicBezTo>
                  <a:cubicBezTo>
                    <a:pt x="141" y="125"/>
                    <a:pt x="143" y="120"/>
                    <a:pt x="142" y="116"/>
                  </a:cubicBezTo>
                  <a:close/>
                  <a:moveTo>
                    <a:pt x="188" y="51"/>
                  </a:moveTo>
                  <a:cubicBezTo>
                    <a:pt x="186" y="52"/>
                    <a:pt x="186" y="51"/>
                    <a:pt x="184" y="51"/>
                  </a:cubicBezTo>
                  <a:cubicBezTo>
                    <a:pt x="185" y="50"/>
                    <a:pt x="188" y="50"/>
                    <a:pt x="188" y="51"/>
                  </a:cubicBezTo>
                  <a:close/>
                  <a:moveTo>
                    <a:pt x="188" y="55"/>
                  </a:moveTo>
                  <a:cubicBezTo>
                    <a:pt x="187" y="56"/>
                    <a:pt x="185" y="55"/>
                    <a:pt x="183" y="55"/>
                  </a:cubicBezTo>
                  <a:cubicBezTo>
                    <a:pt x="185" y="54"/>
                    <a:pt x="187" y="54"/>
                    <a:pt x="188" y="55"/>
                  </a:cubicBezTo>
                  <a:close/>
                  <a:moveTo>
                    <a:pt x="188" y="62"/>
                  </a:moveTo>
                  <a:cubicBezTo>
                    <a:pt x="181" y="61"/>
                    <a:pt x="170" y="62"/>
                    <a:pt x="166" y="59"/>
                  </a:cubicBezTo>
                  <a:cubicBezTo>
                    <a:pt x="174" y="59"/>
                    <a:pt x="184" y="59"/>
                    <a:pt x="188" y="62"/>
                  </a:cubicBezTo>
                  <a:close/>
                  <a:moveTo>
                    <a:pt x="174" y="65"/>
                  </a:moveTo>
                  <a:cubicBezTo>
                    <a:pt x="179" y="64"/>
                    <a:pt x="184" y="65"/>
                    <a:pt x="188" y="67"/>
                  </a:cubicBezTo>
                  <a:cubicBezTo>
                    <a:pt x="188" y="70"/>
                    <a:pt x="188" y="70"/>
                    <a:pt x="188" y="70"/>
                  </a:cubicBezTo>
                  <a:cubicBezTo>
                    <a:pt x="184" y="67"/>
                    <a:pt x="176" y="69"/>
                    <a:pt x="174" y="65"/>
                  </a:cubicBezTo>
                  <a:close/>
                  <a:moveTo>
                    <a:pt x="180" y="75"/>
                  </a:moveTo>
                  <a:cubicBezTo>
                    <a:pt x="176" y="76"/>
                    <a:pt x="172" y="75"/>
                    <a:pt x="169" y="74"/>
                  </a:cubicBezTo>
                  <a:cubicBezTo>
                    <a:pt x="171" y="72"/>
                    <a:pt x="179" y="71"/>
                    <a:pt x="180" y="75"/>
                  </a:cubicBezTo>
                  <a:close/>
                  <a:moveTo>
                    <a:pt x="159" y="46"/>
                  </a:moveTo>
                  <a:cubicBezTo>
                    <a:pt x="162" y="45"/>
                    <a:pt x="166" y="46"/>
                    <a:pt x="169" y="46"/>
                  </a:cubicBezTo>
                  <a:cubicBezTo>
                    <a:pt x="166" y="48"/>
                    <a:pt x="162" y="48"/>
                    <a:pt x="159" y="49"/>
                  </a:cubicBezTo>
                  <a:cubicBezTo>
                    <a:pt x="159" y="48"/>
                    <a:pt x="159" y="47"/>
                    <a:pt x="159" y="46"/>
                  </a:cubicBezTo>
                  <a:close/>
                  <a:moveTo>
                    <a:pt x="153" y="50"/>
                  </a:moveTo>
                  <a:cubicBezTo>
                    <a:pt x="150" y="52"/>
                    <a:pt x="146" y="53"/>
                    <a:pt x="142" y="54"/>
                  </a:cubicBezTo>
                  <a:cubicBezTo>
                    <a:pt x="142" y="53"/>
                    <a:pt x="142" y="52"/>
                    <a:pt x="142" y="50"/>
                  </a:cubicBezTo>
                  <a:cubicBezTo>
                    <a:pt x="145" y="50"/>
                    <a:pt x="149" y="49"/>
                    <a:pt x="153" y="50"/>
                  </a:cubicBezTo>
                  <a:close/>
                  <a:moveTo>
                    <a:pt x="142" y="64"/>
                  </a:moveTo>
                  <a:cubicBezTo>
                    <a:pt x="144" y="63"/>
                    <a:pt x="145" y="63"/>
                    <a:pt x="147" y="63"/>
                  </a:cubicBezTo>
                  <a:cubicBezTo>
                    <a:pt x="146" y="65"/>
                    <a:pt x="145" y="67"/>
                    <a:pt x="142" y="68"/>
                  </a:cubicBezTo>
                  <a:cubicBezTo>
                    <a:pt x="142" y="67"/>
                    <a:pt x="142" y="65"/>
                    <a:pt x="142" y="64"/>
                  </a:cubicBezTo>
                  <a:close/>
                  <a:moveTo>
                    <a:pt x="144" y="93"/>
                  </a:moveTo>
                  <a:cubicBezTo>
                    <a:pt x="154" y="94"/>
                    <a:pt x="162" y="90"/>
                    <a:pt x="167" y="85"/>
                  </a:cubicBezTo>
                  <a:cubicBezTo>
                    <a:pt x="159" y="84"/>
                    <a:pt x="154" y="91"/>
                    <a:pt x="146" y="89"/>
                  </a:cubicBezTo>
                  <a:cubicBezTo>
                    <a:pt x="150" y="73"/>
                    <a:pt x="178" y="79"/>
                    <a:pt x="190" y="83"/>
                  </a:cubicBezTo>
                  <a:cubicBezTo>
                    <a:pt x="189" y="87"/>
                    <a:pt x="192" y="93"/>
                    <a:pt x="190" y="96"/>
                  </a:cubicBezTo>
                  <a:cubicBezTo>
                    <a:pt x="190" y="97"/>
                    <a:pt x="188" y="96"/>
                    <a:pt x="188" y="97"/>
                  </a:cubicBezTo>
                  <a:cubicBezTo>
                    <a:pt x="187" y="99"/>
                    <a:pt x="189" y="103"/>
                    <a:pt x="190" y="105"/>
                  </a:cubicBezTo>
                  <a:cubicBezTo>
                    <a:pt x="192" y="124"/>
                    <a:pt x="174" y="130"/>
                    <a:pt x="158" y="124"/>
                  </a:cubicBezTo>
                  <a:cubicBezTo>
                    <a:pt x="148" y="121"/>
                    <a:pt x="135" y="107"/>
                    <a:pt x="144" y="93"/>
                  </a:cubicBezTo>
                  <a:close/>
                  <a:moveTo>
                    <a:pt x="139" y="275"/>
                  </a:moveTo>
                  <a:cubicBezTo>
                    <a:pt x="137" y="273"/>
                    <a:pt x="138" y="268"/>
                    <a:pt x="139" y="266"/>
                  </a:cubicBezTo>
                  <a:cubicBezTo>
                    <a:pt x="140" y="268"/>
                    <a:pt x="140" y="273"/>
                    <a:pt x="139" y="275"/>
                  </a:cubicBezTo>
                  <a:close/>
                  <a:moveTo>
                    <a:pt x="137" y="253"/>
                  </a:moveTo>
                  <a:cubicBezTo>
                    <a:pt x="136" y="237"/>
                    <a:pt x="137" y="220"/>
                    <a:pt x="138" y="205"/>
                  </a:cubicBezTo>
                  <a:cubicBezTo>
                    <a:pt x="139" y="220"/>
                    <a:pt x="139" y="238"/>
                    <a:pt x="137" y="253"/>
                  </a:cubicBezTo>
                  <a:close/>
                  <a:moveTo>
                    <a:pt x="138" y="203"/>
                  </a:moveTo>
                  <a:cubicBezTo>
                    <a:pt x="137" y="199"/>
                    <a:pt x="138" y="194"/>
                    <a:pt x="138" y="190"/>
                  </a:cubicBezTo>
                  <a:cubicBezTo>
                    <a:pt x="140" y="194"/>
                    <a:pt x="139" y="199"/>
                    <a:pt x="138" y="203"/>
                  </a:cubicBezTo>
                  <a:close/>
                  <a:moveTo>
                    <a:pt x="138" y="181"/>
                  </a:moveTo>
                  <a:cubicBezTo>
                    <a:pt x="136" y="170"/>
                    <a:pt x="137" y="156"/>
                    <a:pt x="136" y="144"/>
                  </a:cubicBezTo>
                  <a:cubicBezTo>
                    <a:pt x="137" y="143"/>
                    <a:pt x="138" y="143"/>
                    <a:pt x="139" y="142"/>
                  </a:cubicBezTo>
                  <a:cubicBezTo>
                    <a:pt x="139" y="155"/>
                    <a:pt x="138" y="168"/>
                    <a:pt x="138" y="181"/>
                  </a:cubicBezTo>
                  <a:close/>
                  <a:moveTo>
                    <a:pt x="138" y="69"/>
                  </a:moveTo>
                  <a:cubicBezTo>
                    <a:pt x="135" y="69"/>
                    <a:pt x="133" y="70"/>
                    <a:pt x="130" y="69"/>
                  </a:cubicBezTo>
                  <a:cubicBezTo>
                    <a:pt x="133" y="67"/>
                    <a:pt x="135" y="66"/>
                    <a:pt x="139" y="65"/>
                  </a:cubicBezTo>
                  <a:cubicBezTo>
                    <a:pt x="139" y="66"/>
                    <a:pt x="139" y="68"/>
                    <a:pt x="138" y="69"/>
                  </a:cubicBezTo>
                  <a:close/>
                  <a:moveTo>
                    <a:pt x="138" y="51"/>
                  </a:moveTo>
                  <a:cubicBezTo>
                    <a:pt x="138" y="52"/>
                    <a:pt x="138" y="52"/>
                    <a:pt x="138" y="53"/>
                  </a:cubicBezTo>
                  <a:cubicBezTo>
                    <a:pt x="136" y="54"/>
                    <a:pt x="130" y="54"/>
                    <a:pt x="127" y="54"/>
                  </a:cubicBezTo>
                  <a:cubicBezTo>
                    <a:pt x="129" y="52"/>
                    <a:pt x="134" y="52"/>
                    <a:pt x="138" y="51"/>
                  </a:cubicBezTo>
                  <a:close/>
                  <a:moveTo>
                    <a:pt x="119" y="57"/>
                  </a:moveTo>
                  <a:cubicBezTo>
                    <a:pt x="125" y="56"/>
                    <a:pt x="132" y="57"/>
                    <a:pt x="137" y="57"/>
                  </a:cubicBezTo>
                  <a:cubicBezTo>
                    <a:pt x="130" y="62"/>
                    <a:pt x="117" y="61"/>
                    <a:pt x="109" y="65"/>
                  </a:cubicBezTo>
                  <a:cubicBezTo>
                    <a:pt x="108" y="62"/>
                    <a:pt x="115" y="58"/>
                    <a:pt x="119" y="57"/>
                  </a:cubicBezTo>
                  <a:close/>
                  <a:moveTo>
                    <a:pt x="124" y="74"/>
                  </a:moveTo>
                  <a:cubicBezTo>
                    <a:pt x="120" y="77"/>
                    <a:pt x="115" y="78"/>
                    <a:pt x="109" y="79"/>
                  </a:cubicBezTo>
                  <a:cubicBezTo>
                    <a:pt x="113" y="76"/>
                    <a:pt x="118" y="72"/>
                    <a:pt x="124" y="74"/>
                  </a:cubicBezTo>
                  <a:close/>
                  <a:moveTo>
                    <a:pt x="127" y="84"/>
                  </a:moveTo>
                  <a:cubicBezTo>
                    <a:pt x="125" y="79"/>
                    <a:pt x="113" y="86"/>
                    <a:pt x="108" y="85"/>
                  </a:cubicBezTo>
                  <a:cubicBezTo>
                    <a:pt x="114" y="81"/>
                    <a:pt x="128" y="79"/>
                    <a:pt x="135" y="76"/>
                  </a:cubicBezTo>
                  <a:cubicBezTo>
                    <a:pt x="142" y="73"/>
                    <a:pt x="134" y="89"/>
                    <a:pt x="133" y="91"/>
                  </a:cubicBezTo>
                  <a:cubicBezTo>
                    <a:pt x="130" y="98"/>
                    <a:pt x="131" y="106"/>
                    <a:pt x="129" y="114"/>
                  </a:cubicBezTo>
                  <a:cubicBezTo>
                    <a:pt x="117" y="114"/>
                    <a:pt x="101" y="117"/>
                    <a:pt x="88" y="114"/>
                  </a:cubicBezTo>
                  <a:cubicBezTo>
                    <a:pt x="94" y="108"/>
                    <a:pt x="110" y="107"/>
                    <a:pt x="120" y="106"/>
                  </a:cubicBezTo>
                  <a:cubicBezTo>
                    <a:pt x="124" y="105"/>
                    <a:pt x="129" y="106"/>
                    <a:pt x="129" y="102"/>
                  </a:cubicBezTo>
                  <a:cubicBezTo>
                    <a:pt x="129" y="101"/>
                    <a:pt x="127" y="100"/>
                    <a:pt x="126" y="99"/>
                  </a:cubicBezTo>
                  <a:cubicBezTo>
                    <a:pt x="117" y="97"/>
                    <a:pt x="105" y="103"/>
                    <a:pt x="97" y="101"/>
                  </a:cubicBezTo>
                  <a:cubicBezTo>
                    <a:pt x="101" y="97"/>
                    <a:pt x="112" y="94"/>
                    <a:pt x="119" y="91"/>
                  </a:cubicBezTo>
                  <a:cubicBezTo>
                    <a:pt x="122" y="90"/>
                    <a:pt x="128" y="88"/>
                    <a:pt x="127" y="84"/>
                  </a:cubicBezTo>
                  <a:close/>
                  <a:moveTo>
                    <a:pt x="135" y="203"/>
                  </a:moveTo>
                  <a:cubicBezTo>
                    <a:pt x="133" y="202"/>
                    <a:pt x="134" y="200"/>
                    <a:pt x="134" y="198"/>
                  </a:cubicBezTo>
                  <a:cubicBezTo>
                    <a:pt x="135" y="199"/>
                    <a:pt x="135" y="201"/>
                    <a:pt x="135" y="203"/>
                  </a:cubicBezTo>
                  <a:close/>
                  <a:moveTo>
                    <a:pt x="126" y="341"/>
                  </a:moveTo>
                  <a:cubicBezTo>
                    <a:pt x="122" y="336"/>
                    <a:pt x="129" y="329"/>
                    <a:pt x="134" y="333"/>
                  </a:cubicBezTo>
                  <a:cubicBezTo>
                    <a:pt x="135" y="338"/>
                    <a:pt x="129" y="344"/>
                    <a:pt x="126" y="341"/>
                  </a:cubicBezTo>
                  <a:close/>
                  <a:moveTo>
                    <a:pt x="133" y="352"/>
                  </a:moveTo>
                  <a:cubicBezTo>
                    <a:pt x="130" y="351"/>
                    <a:pt x="129" y="349"/>
                    <a:pt x="128" y="346"/>
                  </a:cubicBezTo>
                  <a:cubicBezTo>
                    <a:pt x="129" y="345"/>
                    <a:pt x="131" y="346"/>
                    <a:pt x="132" y="346"/>
                  </a:cubicBezTo>
                  <a:cubicBezTo>
                    <a:pt x="133" y="347"/>
                    <a:pt x="134" y="350"/>
                    <a:pt x="133" y="352"/>
                  </a:cubicBezTo>
                  <a:close/>
                  <a:moveTo>
                    <a:pt x="123" y="328"/>
                  </a:moveTo>
                  <a:cubicBezTo>
                    <a:pt x="121" y="329"/>
                    <a:pt x="116" y="328"/>
                    <a:pt x="114" y="328"/>
                  </a:cubicBezTo>
                  <a:cubicBezTo>
                    <a:pt x="100" y="328"/>
                    <a:pt x="84" y="325"/>
                    <a:pt x="73" y="322"/>
                  </a:cubicBezTo>
                  <a:cubicBezTo>
                    <a:pt x="89" y="316"/>
                    <a:pt x="111" y="316"/>
                    <a:pt x="130" y="314"/>
                  </a:cubicBezTo>
                  <a:cubicBezTo>
                    <a:pt x="127" y="318"/>
                    <a:pt x="127" y="326"/>
                    <a:pt x="123" y="328"/>
                  </a:cubicBezTo>
                  <a:close/>
                  <a:moveTo>
                    <a:pt x="60" y="318"/>
                  </a:moveTo>
                  <a:cubicBezTo>
                    <a:pt x="60" y="316"/>
                    <a:pt x="60" y="313"/>
                    <a:pt x="60" y="311"/>
                  </a:cubicBezTo>
                  <a:cubicBezTo>
                    <a:pt x="63" y="318"/>
                    <a:pt x="65" y="325"/>
                    <a:pt x="67" y="332"/>
                  </a:cubicBezTo>
                  <a:cubicBezTo>
                    <a:pt x="57" y="335"/>
                    <a:pt x="65" y="319"/>
                    <a:pt x="60" y="318"/>
                  </a:cubicBezTo>
                  <a:close/>
                  <a:moveTo>
                    <a:pt x="61" y="192"/>
                  </a:moveTo>
                  <a:cubicBezTo>
                    <a:pt x="63" y="200"/>
                    <a:pt x="63" y="211"/>
                    <a:pt x="62" y="221"/>
                  </a:cubicBezTo>
                  <a:cubicBezTo>
                    <a:pt x="59" y="213"/>
                    <a:pt x="62" y="200"/>
                    <a:pt x="61" y="192"/>
                  </a:cubicBezTo>
                  <a:close/>
                  <a:moveTo>
                    <a:pt x="105" y="120"/>
                  </a:moveTo>
                  <a:cubicBezTo>
                    <a:pt x="97" y="122"/>
                    <a:pt x="87" y="123"/>
                    <a:pt x="79" y="125"/>
                  </a:cubicBezTo>
                  <a:cubicBezTo>
                    <a:pt x="79" y="122"/>
                    <a:pt x="80" y="118"/>
                    <a:pt x="82" y="115"/>
                  </a:cubicBezTo>
                  <a:cubicBezTo>
                    <a:pt x="87" y="120"/>
                    <a:pt x="97" y="119"/>
                    <a:pt x="105" y="120"/>
                  </a:cubicBezTo>
                  <a:close/>
                  <a:moveTo>
                    <a:pt x="91" y="106"/>
                  </a:moveTo>
                  <a:cubicBezTo>
                    <a:pt x="90" y="106"/>
                    <a:pt x="88" y="107"/>
                    <a:pt x="86" y="107"/>
                  </a:cubicBezTo>
                  <a:cubicBezTo>
                    <a:pt x="85" y="103"/>
                    <a:pt x="89" y="103"/>
                    <a:pt x="91" y="106"/>
                  </a:cubicBezTo>
                  <a:close/>
                  <a:moveTo>
                    <a:pt x="79" y="169"/>
                  </a:moveTo>
                  <a:cubicBezTo>
                    <a:pt x="77" y="172"/>
                    <a:pt x="72" y="172"/>
                    <a:pt x="69" y="173"/>
                  </a:cubicBezTo>
                  <a:cubicBezTo>
                    <a:pt x="66" y="165"/>
                    <a:pt x="75" y="169"/>
                    <a:pt x="79" y="169"/>
                  </a:cubicBezTo>
                  <a:close/>
                  <a:moveTo>
                    <a:pt x="72" y="144"/>
                  </a:moveTo>
                  <a:cubicBezTo>
                    <a:pt x="80" y="151"/>
                    <a:pt x="97" y="149"/>
                    <a:pt x="109" y="151"/>
                  </a:cubicBezTo>
                  <a:cubicBezTo>
                    <a:pt x="96" y="155"/>
                    <a:pt x="81" y="156"/>
                    <a:pt x="69" y="160"/>
                  </a:cubicBezTo>
                  <a:cubicBezTo>
                    <a:pt x="67" y="154"/>
                    <a:pt x="70" y="148"/>
                    <a:pt x="72" y="144"/>
                  </a:cubicBezTo>
                  <a:close/>
                  <a:moveTo>
                    <a:pt x="97" y="183"/>
                  </a:moveTo>
                  <a:cubicBezTo>
                    <a:pt x="86" y="186"/>
                    <a:pt x="74" y="188"/>
                    <a:pt x="65" y="192"/>
                  </a:cubicBezTo>
                  <a:cubicBezTo>
                    <a:pt x="63" y="188"/>
                    <a:pt x="64" y="183"/>
                    <a:pt x="67" y="181"/>
                  </a:cubicBezTo>
                  <a:cubicBezTo>
                    <a:pt x="74" y="185"/>
                    <a:pt x="87" y="183"/>
                    <a:pt x="97" y="183"/>
                  </a:cubicBezTo>
                  <a:close/>
                  <a:moveTo>
                    <a:pt x="79" y="232"/>
                  </a:moveTo>
                  <a:cubicBezTo>
                    <a:pt x="75" y="234"/>
                    <a:pt x="70" y="235"/>
                    <a:pt x="65" y="236"/>
                  </a:cubicBezTo>
                  <a:cubicBezTo>
                    <a:pt x="62" y="228"/>
                    <a:pt x="75" y="232"/>
                    <a:pt x="79" y="232"/>
                  </a:cubicBezTo>
                  <a:close/>
                  <a:moveTo>
                    <a:pt x="95" y="246"/>
                  </a:moveTo>
                  <a:cubicBezTo>
                    <a:pt x="86" y="249"/>
                    <a:pt x="73" y="249"/>
                    <a:pt x="64" y="253"/>
                  </a:cubicBezTo>
                  <a:cubicBezTo>
                    <a:pt x="64" y="250"/>
                    <a:pt x="64" y="247"/>
                    <a:pt x="64" y="244"/>
                  </a:cubicBezTo>
                  <a:cubicBezTo>
                    <a:pt x="73" y="246"/>
                    <a:pt x="85" y="245"/>
                    <a:pt x="95" y="246"/>
                  </a:cubicBezTo>
                  <a:close/>
                  <a:moveTo>
                    <a:pt x="65" y="212"/>
                  </a:moveTo>
                  <a:cubicBezTo>
                    <a:pt x="75" y="215"/>
                    <a:pt x="88" y="214"/>
                    <a:pt x="99" y="216"/>
                  </a:cubicBezTo>
                  <a:cubicBezTo>
                    <a:pt x="88" y="219"/>
                    <a:pt x="77" y="222"/>
                    <a:pt x="66" y="223"/>
                  </a:cubicBezTo>
                  <a:cubicBezTo>
                    <a:pt x="65" y="220"/>
                    <a:pt x="65" y="215"/>
                    <a:pt x="65" y="212"/>
                  </a:cubicBezTo>
                  <a:close/>
                  <a:moveTo>
                    <a:pt x="77" y="227"/>
                  </a:moveTo>
                  <a:cubicBezTo>
                    <a:pt x="87" y="223"/>
                    <a:pt x="100" y="220"/>
                    <a:pt x="112" y="219"/>
                  </a:cubicBezTo>
                  <a:cubicBezTo>
                    <a:pt x="115" y="218"/>
                    <a:pt x="131" y="218"/>
                    <a:pt x="127" y="213"/>
                  </a:cubicBezTo>
                  <a:cubicBezTo>
                    <a:pt x="126" y="212"/>
                    <a:pt x="123" y="212"/>
                    <a:pt x="120" y="212"/>
                  </a:cubicBezTo>
                  <a:cubicBezTo>
                    <a:pt x="109" y="211"/>
                    <a:pt x="87" y="212"/>
                    <a:pt x="75" y="209"/>
                  </a:cubicBezTo>
                  <a:cubicBezTo>
                    <a:pt x="91" y="204"/>
                    <a:pt x="113" y="203"/>
                    <a:pt x="131" y="199"/>
                  </a:cubicBezTo>
                  <a:cubicBezTo>
                    <a:pt x="132" y="206"/>
                    <a:pt x="132" y="214"/>
                    <a:pt x="132" y="221"/>
                  </a:cubicBezTo>
                  <a:cubicBezTo>
                    <a:pt x="114" y="224"/>
                    <a:pt x="97" y="229"/>
                    <a:pt x="77" y="227"/>
                  </a:cubicBezTo>
                  <a:close/>
                  <a:moveTo>
                    <a:pt x="65" y="205"/>
                  </a:moveTo>
                  <a:cubicBezTo>
                    <a:pt x="65" y="203"/>
                    <a:pt x="65" y="200"/>
                    <a:pt x="65" y="198"/>
                  </a:cubicBezTo>
                  <a:cubicBezTo>
                    <a:pt x="73" y="201"/>
                    <a:pt x="83" y="201"/>
                    <a:pt x="91" y="200"/>
                  </a:cubicBezTo>
                  <a:cubicBezTo>
                    <a:pt x="83" y="202"/>
                    <a:pt x="74" y="204"/>
                    <a:pt x="65" y="205"/>
                  </a:cubicBezTo>
                  <a:close/>
                  <a:moveTo>
                    <a:pt x="64" y="257"/>
                  </a:moveTo>
                  <a:cubicBezTo>
                    <a:pt x="68" y="261"/>
                    <a:pt x="77" y="261"/>
                    <a:pt x="85" y="261"/>
                  </a:cubicBezTo>
                  <a:cubicBezTo>
                    <a:pt x="79" y="265"/>
                    <a:pt x="72" y="267"/>
                    <a:pt x="64" y="268"/>
                  </a:cubicBezTo>
                  <a:cubicBezTo>
                    <a:pt x="64" y="265"/>
                    <a:pt x="64" y="260"/>
                    <a:pt x="64" y="257"/>
                  </a:cubicBezTo>
                  <a:close/>
                  <a:moveTo>
                    <a:pt x="132" y="259"/>
                  </a:moveTo>
                  <a:cubicBezTo>
                    <a:pt x="131" y="263"/>
                    <a:pt x="132" y="273"/>
                    <a:pt x="129" y="275"/>
                  </a:cubicBezTo>
                  <a:cubicBezTo>
                    <a:pt x="127" y="277"/>
                    <a:pt x="117" y="276"/>
                    <a:pt x="113" y="276"/>
                  </a:cubicBezTo>
                  <a:cubicBezTo>
                    <a:pt x="100" y="275"/>
                    <a:pt x="84" y="273"/>
                    <a:pt x="72" y="272"/>
                  </a:cubicBezTo>
                  <a:cubicBezTo>
                    <a:pt x="88" y="264"/>
                    <a:pt x="110" y="261"/>
                    <a:pt x="132" y="259"/>
                  </a:cubicBezTo>
                  <a:close/>
                  <a:moveTo>
                    <a:pt x="64" y="276"/>
                  </a:moveTo>
                  <a:cubicBezTo>
                    <a:pt x="71" y="277"/>
                    <a:pt x="77" y="276"/>
                    <a:pt x="83" y="278"/>
                  </a:cubicBezTo>
                  <a:cubicBezTo>
                    <a:pt x="77" y="279"/>
                    <a:pt x="71" y="280"/>
                    <a:pt x="64" y="281"/>
                  </a:cubicBezTo>
                  <a:cubicBezTo>
                    <a:pt x="64" y="279"/>
                    <a:pt x="64" y="277"/>
                    <a:pt x="64" y="276"/>
                  </a:cubicBezTo>
                  <a:close/>
                  <a:moveTo>
                    <a:pt x="133" y="280"/>
                  </a:moveTo>
                  <a:cubicBezTo>
                    <a:pt x="133" y="285"/>
                    <a:pt x="134" y="290"/>
                    <a:pt x="133" y="294"/>
                  </a:cubicBezTo>
                  <a:cubicBezTo>
                    <a:pt x="109" y="296"/>
                    <a:pt x="88" y="290"/>
                    <a:pt x="69" y="286"/>
                  </a:cubicBezTo>
                  <a:cubicBezTo>
                    <a:pt x="88" y="280"/>
                    <a:pt x="112" y="281"/>
                    <a:pt x="133" y="280"/>
                  </a:cubicBezTo>
                  <a:close/>
                  <a:moveTo>
                    <a:pt x="132" y="254"/>
                  </a:moveTo>
                  <a:cubicBezTo>
                    <a:pt x="132" y="254"/>
                    <a:pt x="127" y="255"/>
                    <a:pt x="125" y="255"/>
                  </a:cubicBezTo>
                  <a:cubicBezTo>
                    <a:pt x="110" y="256"/>
                    <a:pt x="88" y="258"/>
                    <a:pt x="73" y="256"/>
                  </a:cubicBezTo>
                  <a:cubicBezTo>
                    <a:pt x="88" y="252"/>
                    <a:pt x="106" y="247"/>
                    <a:pt x="121" y="244"/>
                  </a:cubicBezTo>
                  <a:cubicBezTo>
                    <a:pt x="123" y="244"/>
                    <a:pt x="128" y="243"/>
                    <a:pt x="125" y="240"/>
                  </a:cubicBezTo>
                  <a:cubicBezTo>
                    <a:pt x="124" y="238"/>
                    <a:pt x="118" y="240"/>
                    <a:pt x="115" y="240"/>
                  </a:cubicBezTo>
                  <a:cubicBezTo>
                    <a:pt x="102" y="241"/>
                    <a:pt x="84" y="242"/>
                    <a:pt x="72" y="240"/>
                  </a:cubicBezTo>
                  <a:cubicBezTo>
                    <a:pt x="88" y="231"/>
                    <a:pt x="113" y="231"/>
                    <a:pt x="131" y="226"/>
                  </a:cubicBezTo>
                  <a:cubicBezTo>
                    <a:pt x="132" y="227"/>
                    <a:pt x="133" y="233"/>
                    <a:pt x="133" y="236"/>
                  </a:cubicBezTo>
                  <a:cubicBezTo>
                    <a:pt x="133" y="241"/>
                    <a:pt x="135" y="251"/>
                    <a:pt x="132" y="254"/>
                  </a:cubicBezTo>
                  <a:close/>
                  <a:moveTo>
                    <a:pt x="131" y="195"/>
                  </a:moveTo>
                  <a:cubicBezTo>
                    <a:pt x="112" y="194"/>
                    <a:pt x="91" y="198"/>
                    <a:pt x="73" y="195"/>
                  </a:cubicBezTo>
                  <a:cubicBezTo>
                    <a:pt x="83" y="189"/>
                    <a:pt x="99" y="187"/>
                    <a:pt x="112" y="184"/>
                  </a:cubicBezTo>
                  <a:cubicBezTo>
                    <a:pt x="116" y="184"/>
                    <a:pt x="128" y="181"/>
                    <a:pt x="128" y="177"/>
                  </a:cubicBezTo>
                  <a:cubicBezTo>
                    <a:pt x="128" y="173"/>
                    <a:pt x="123" y="175"/>
                    <a:pt x="120" y="176"/>
                  </a:cubicBezTo>
                  <a:cubicBezTo>
                    <a:pt x="116" y="177"/>
                    <a:pt x="112" y="177"/>
                    <a:pt x="107" y="178"/>
                  </a:cubicBezTo>
                  <a:cubicBezTo>
                    <a:pt x="95" y="179"/>
                    <a:pt x="81" y="180"/>
                    <a:pt x="73" y="178"/>
                  </a:cubicBezTo>
                  <a:cubicBezTo>
                    <a:pt x="83" y="171"/>
                    <a:pt x="100" y="171"/>
                    <a:pt x="115" y="168"/>
                  </a:cubicBezTo>
                  <a:cubicBezTo>
                    <a:pt x="118" y="167"/>
                    <a:pt x="129" y="166"/>
                    <a:pt x="129" y="164"/>
                  </a:cubicBezTo>
                  <a:cubicBezTo>
                    <a:pt x="130" y="160"/>
                    <a:pt x="117" y="161"/>
                    <a:pt x="114" y="161"/>
                  </a:cubicBezTo>
                  <a:cubicBezTo>
                    <a:pt x="102" y="162"/>
                    <a:pt x="88" y="167"/>
                    <a:pt x="76" y="163"/>
                  </a:cubicBezTo>
                  <a:cubicBezTo>
                    <a:pt x="93" y="158"/>
                    <a:pt x="113" y="156"/>
                    <a:pt x="131" y="152"/>
                  </a:cubicBezTo>
                  <a:cubicBezTo>
                    <a:pt x="132" y="165"/>
                    <a:pt x="132" y="181"/>
                    <a:pt x="131" y="195"/>
                  </a:cubicBezTo>
                  <a:close/>
                  <a:moveTo>
                    <a:pt x="115" y="147"/>
                  </a:moveTo>
                  <a:cubicBezTo>
                    <a:pt x="103" y="147"/>
                    <a:pt x="87" y="146"/>
                    <a:pt x="79" y="141"/>
                  </a:cubicBezTo>
                  <a:cubicBezTo>
                    <a:pt x="93" y="137"/>
                    <a:pt x="111" y="136"/>
                    <a:pt x="128" y="134"/>
                  </a:cubicBezTo>
                  <a:cubicBezTo>
                    <a:pt x="128" y="139"/>
                    <a:pt x="125" y="146"/>
                    <a:pt x="130" y="144"/>
                  </a:cubicBezTo>
                  <a:cubicBezTo>
                    <a:pt x="130" y="148"/>
                    <a:pt x="119" y="147"/>
                    <a:pt x="115" y="147"/>
                  </a:cubicBezTo>
                  <a:close/>
                  <a:moveTo>
                    <a:pt x="75" y="137"/>
                  </a:moveTo>
                  <a:cubicBezTo>
                    <a:pt x="75" y="134"/>
                    <a:pt x="76" y="131"/>
                    <a:pt x="77" y="129"/>
                  </a:cubicBezTo>
                  <a:cubicBezTo>
                    <a:pt x="80" y="131"/>
                    <a:pt x="87" y="131"/>
                    <a:pt x="90" y="134"/>
                  </a:cubicBezTo>
                  <a:cubicBezTo>
                    <a:pt x="85" y="135"/>
                    <a:pt x="80" y="136"/>
                    <a:pt x="75" y="137"/>
                  </a:cubicBezTo>
                  <a:close/>
                  <a:moveTo>
                    <a:pt x="128" y="129"/>
                  </a:moveTo>
                  <a:cubicBezTo>
                    <a:pt x="127" y="130"/>
                    <a:pt x="123" y="129"/>
                    <a:pt x="120" y="129"/>
                  </a:cubicBezTo>
                  <a:cubicBezTo>
                    <a:pt x="111" y="130"/>
                    <a:pt x="99" y="132"/>
                    <a:pt x="92" y="128"/>
                  </a:cubicBezTo>
                  <a:cubicBezTo>
                    <a:pt x="104" y="124"/>
                    <a:pt x="117" y="122"/>
                    <a:pt x="129" y="119"/>
                  </a:cubicBezTo>
                  <a:cubicBezTo>
                    <a:pt x="130" y="121"/>
                    <a:pt x="131" y="127"/>
                    <a:pt x="128" y="129"/>
                  </a:cubicBezTo>
                  <a:close/>
                  <a:moveTo>
                    <a:pt x="64" y="142"/>
                  </a:moveTo>
                  <a:cubicBezTo>
                    <a:pt x="67" y="128"/>
                    <a:pt x="73" y="115"/>
                    <a:pt x="80" y="104"/>
                  </a:cubicBezTo>
                  <a:cubicBezTo>
                    <a:pt x="77" y="118"/>
                    <a:pt x="69" y="129"/>
                    <a:pt x="64" y="142"/>
                  </a:cubicBezTo>
                  <a:close/>
                  <a:moveTo>
                    <a:pt x="64" y="301"/>
                  </a:moveTo>
                  <a:cubicBezTo>
                    <a:pt x="63" y="300"/>
                    <a:pt x="62" y="298"/>
                    <a:pt x="63" y="297"/>
                  </a:cubicBezTo>
                  <a:cubicBezTo>
                    <a:pt x="64" y="298"/>
                    <a:pt x="64" y="299"/>
                    <a:pt x="64" y="301"/>
                  </a:cubicBezTo>
                  <a:close/>
                  <a:moveTo>
                    <a:pt x="64" y="289"/>
                  </a:moveTo>
                  <a:cubicBezTo>
                    <a:pt x="75" y="293"/>
                    <a:pt x="87" y="293"/>
                    <a:pt x="98" y="296"/>
                  </a:cubicBezTo>
                  <a:cubicBezTo>
                    <a:pt x="93" y="299"/>
                    <a:pt x="86" y="299"/>
                    <a:pt x="79" y="300"/>
                  </a:cubicBezTo>
                  <a:cubicBezTo>
                    <a:pt x="76" y="301"/>
                    <a:pt x="71" y="304"/>
                    <a:pt x="68" y="303"/>
                  </a:cubicBezTo>
                  <a:cubicBezTo>
                    <a:pt x="65" y="301"/>
                    <a:pt x="67" y="292"/>
                    <a:pt x="64" y="289"/>
                  </a:cubicBezTo>
                  <a:close/>
                  <a:moveTo>
                    <a:pt x="69" y="310"/>
                  </a:moveTo>
                  <a:cubicBezTo>
                    <a:pt x="79" y="310"/>
                    <a:pt x="91" y="311"/>
                    <a:pt x="100" y="313"/>
                  </a:cubicBezTo>
                  <a:cubicBezTo>
                    <a:pt x="94" y="314"/>
                    <a:pt x="83" y="315"/>
                    <a:pt x="75" y="316"/>
                  </a:cubicBezTo>
                  <a:cubicBezTo>
                    <a:pt x="71" y="316"/>
                    <a:pt x="68" y="316"/>
                    <a:pt x="69" y="310"/>
                  </a:cubicBezTo>
                  <a:close/>
                  <a:moveTo>
                    <a:pt x="92" y="331"/>
                  </a:moveTo>
                  <a:cubicBezTo>
                    <a:pt x="86" y="330"/>
                    <a:pt x="73" y="336"/>
                    <a:pt x="72" y="327"/>
                  </a:cubicBezTo>
                  <a:cubicBezTo>
                    <a:pt x="78" y="328"/>
                    <a:pt x="86" y="329"/>
                    <a:pt x="92" y="331"/>
                  </a:cubicBezTo>
                  <a:close/>
                  <a:moveTo>
                    <a:pt x="121" y="333"/>
                  </a:moveTo>
                  <a:cubicBezTo>
                    <a:pt x="124" y="332"/>
                    <a:pt x="122" y="339"/>
                    <a:pt x="122" y="340"/>
                  </a:cubicBezTo>
                  <a:cubicBezTo>
                    <a:pt x="107" y="341"/>
                    <a:pt x="90" y="341"/>
                    <a:pt x="77" y="337"/>
                  </a:cubicBezTo>
                  <a:cubicBezTo>
                    <a:pt x="89" y="334"/>
                    <a:pt x="109" y="336"/>
                    <a:pt x="121" y="333"/>
                  </a:cubicBezTo>
                  <a:close/>
                  <a:moveTo>
                    <a:pt x="123" y="309"/>
                  </a:moveTo>
                  <a:cubicBezTo>
                    <a:pt x="109" y="309"/>
                    <a:pt x="93" y="308"/>
                    <a:pt x="79" y="306"/>
                  </a:cubicBezTo>
                  <a:cubicBezTo>
                    <a:pt x="94" y="301"/>
                    <a:pt x="114" y="297"/>
                    <a:pt x="134" y="299"/>
                  </a:cubicBezTo>
                  <a:cubicBezTo>
                    <a:pt x="133" y="301"/>
                    <a:pt x="135" y="306"/>
                    <a:pt x="134" y="308"/>
                  </a:cubicBezTo>
                  <a:cubicBezTo>
                    <a:pt x="133" y="309"/>
                    <a:pt x="126" y="309"/>
                    <a:pt x="123" y="309"/>
                  </a:cubicBezTo>
                  <a:close/>
                  <a:moveTo>
                    <a:pt x="93" y="96"/>
                  </a:moveTo>
                  <a:cubicBezTo>
                    <a:pt x="93" y="92"/>
                    <a:pt x="97" y="90"/>
                    <a:pt x="103" y="92"/>
                  </a:cubicBezTo>
                  <a:cubicBezTo>
                    <a:pt x="100" y="94"/>
                    <a:pt x="96" y="95"/>
                    <a:pt x="93" y="96"/>
                  </a:cubicBezTo>
                  <a:close/>
                  <a:moveTo>
                    <a:pt x="105" y="66"/>
                  </a:moveTo>
                  <a:cubicBezTo>
                    <a:pt x="107" y="67"/>
                    <a:pt x="100" y="71"/>
                    <a:pt x="100" y="72"/>
                  </a:cubicBezTo>
                  <a:cubicBezTo>
                    <a:pt x="97" y="74"/>
                    <a:pt x="96" y="76"/>
                    <a:pt x="93" y="76"/>
                  </a:cubicBezTo>
                  <a:cubicBezTo>
                    <a:pt x="94" y="74"/>
                    <a:pt x="101" y="65"/>
                    <a:pt x="105" y="66"/>
                  </a:cubicBezTo>
                  <a:close/>
                  <a:moveTo>
                    <a:pt x="57" y="222"/>
                  </a:moveTo>
                  <a:cubicBezTo>
                    <a:pt x="56" y="220"/>
                    <a:pt x="57" y="218"/>
                    <a:pt x="56" y="215"/>
                  </a:cubicBezTo>
                  <a:cubicBezTo>
                    <a:pt x="57" y="216"/>
                    <a:pt x="57" y="220"/>
                    <a:pt x="57" y="222"/>
                  </a:cubicBezTo>
                  <a:close/>
                  <a:moveTo>
                    <a:pt x="56" y="199"/>
                  </a:moveTo>
                  <a:cubicBezTo>
                    <a:pt x="58" y="200"/>
                    <a:pt x="57" y="204"/>
                    <a:pt x="57" y="206"/>
                  </a:cubicBezTo>
                  <a:cubicBezTo>
                    <a:pt x="56" y="204"/>
                    <a:pt x="56" y="201"/>
                    <a:pt x="56" y="199"/>
                  </a:cubicBezTo>
                  <a:close/>
                  <a:moveTo>
                    <a:pt x="55" y="129"/>
                  </a:moveTo>
                  <a:cubicBezTo>
                    <a:pt x="54" y="104"/>
                    <a:pt x="54" y="80"/>
                    <a:pt x="55" y="56"/>
                  </a:cubicBezTo>
                  <a:cubicBezTo>
                    <a:pt x="71" y="57"/>
                    <a:pt x="89" y="57"/>
                    <a:pt x="104" y="57"/>
                  </a:cubicBezTo>
                  <a:cubicBezTo>
                    <a:pt x="101" y="63"/>
                    <a:pt x="95" y="66"/>
                    <a:pt x="91" y="70"/>
                  </a:cubicBezTo>
                  <a:cubicBezTo>
                    <a:pt x="87" y="74"/>
                    <a:pt x="83" y="78"/>
                    <a:pt x="79" y="82"/>
                  </a:cubicBezTo>
                  <a:cubicBezTo>
                    <a:pt x="77" y="84"/>
                    <a:pt x="73" y="85"/>
                    <a:pt x="73" y="88"/>
                  </a:cubicBezTo>
                  <a:cubicBezTo>
                    <a:pt x="73" y="89"/>
                    <a:pt x="74" y="91"/>
                    <a:pt x="74" y="92"/>
                  </a:cubicBezTo>
                  <a:cubicBezTo>
                    <a:pt x="74" y="93"/>
                    <a:pt x="72" y="96"/>
                    <a:pt x="71" y="98"/>
                  </a:cubicBezTo>
                  <a:cubicBezTo>
                    <a:pt x="65" y="109"/>
                    <a:pt x="62" y="121"/>
                    <a:pt x="55" y="129"/>
                  </a:cubicBezTo>
                  <a:close/>
                  <a:moveTo>
                    <a:pt x="61" y="374"/>
                  </a:moveTo>
                  <a:cubicBezTo>
                    <a:pt x="60" y="362"/>
                    <a:pt x="59" y="351"/>
                    <a:pt x="60" y="340"/>
                  </a:cubicBezTo>
                  <a:cubicBezTo>
                    <a:pt x="66" y="341"/>
                    <a:pt x="67" y="345"/>
                    <a:pt x="69" y="350"/>
                  </a:cubicBezTo>
                  <a:cubicBezTo>
                    <a:pt x="69" y="351"/>
                    <a:pt x="72" y="352"/>
                    <a:pt x="73" y="353"/>
                  </a:cubicBezTo>
                  <a:cubicBezTo>
                    <a:pt x="74" y="355"/>
                    <a:pt x="74" y="357"/>
                    <a:pt x="74" y="359"/>
                  </a:cubicBezTo>
                  <a:cubicBezTo>
                    <a:pt x="76" y="364"/>
                    <a:pt x="80" y="368"/>
                    <a:pt x="83" y="371"/>
                  </a:cubicBezTo>
                  <a:cubicBezTo>
                    <a:pt x="76" y="372"/>
                    <a:pt x="69" y="374"/>
                    <a:pt x="61" y="374"/>
                  </a:cubicBezTo>
                  <a:close/>
                  <a:moveTo>
                    <a:pt x="62" y="378"/>
                  </a:moveTo>
                  <a:cubicBezTo>
                    <a:pt x="72" y="377"/>
                    <a:pt x="85" y="371"/>
                    <a:pt x="92" y="377"/>
                  </a:cubicBezTo>
                  <a:cubicBezTo>
                    <a:pt x="82" y="377"/>
                    <a:pt x="71" y="381"/>
                    <a:pt x="62" y="378"/>
                  </a:cubicBezTo>
                  <a:close/>
                  <a:moveTo>
                    <a:pt x="78" y="355"/>
                  </a:moveTo>
                  <a:cubicBezTo>
                    <a:pt x="83" y="355"/>
                    <a:pt x="85" y="358"/>
                    <a:pt x="87" y="362"/>
                  </a:cubicBezTo>
                  <a:cubicBezTo>
                    <a:pt x="88" y="365"/>
                    <a:pt x="94" y="366"/>
                    <a:pt x="95" y="370"/>
                  </a:cubicBezTo>
                  <a:cubicBezTo>
                    <a:pt x="86" y="368"/>
                    <a:pt x="80" y="363"/>
                    <a:pt x="78" y="355"/>
                  </a:cubicBezTo>
                  <a:close/>
                  <a:moveTo>
                    <a:pt x="85" y="347"/>
                  </a:moveTo>
                  <a:cubicBezTo>
                    <a:pt x="97" y="346"/>
                    <a:pt x="110" y="344"/>
                    <a:pt x="123" y="346"/>
                  </a:cubicBezTo>
                  <a:cubicBezTo>
                    <a:pt x="124" y="348"/>
                    <a:pt x="126" y="350"/>
                    <a:pt x="126" y="353"/>
                  </a:cubicBezTo>
                  <a:cubicBezTo>
                    <a:pt x="122" y="354"/>
                    <a:pt x="116" y="356"/>
                    <a:pt x="110" y="355"/>
                  </a:cubicBezTo>
                  <a:cubicBezTo>
                    <a:pt x="100" y="355"/>
                    <a:pt x="87" y="354"/>
                    <a:pt x="85" y="347"/>
                  </a:cubicBezTo>
                  <a:close/>
                  <a:moveTo>
                    <a:pt x="131" y="359"/>
                  </a:moveTo>
                  <a:cubicBezTo>
                    <a:pt x="135" y="359"/>
                    <a:pt x="136" y="360"/>
                    <a:pt x="136" y="364"/>
                  </a:cubicBezTo>
                  <a:cubicBezTo>
                    <a:pt x="126" y="361"/>
                    <a:pt x="112" y="365"/>
                    <a:pt x="101" y="362"/>
                  </a:cubicBezTo>
                  <a:cubicBezTo>
                    <a:pt x="106" y="359"/>
                    <a:pt x="122" y="360"/>
                    <a:pt x="131" y="359"/>
                  </a:cubicBezTo>
                  <a:close/>
                  <a:moveTo>
                    <a:pt x="104" y="367"/>
                  </a:moveTo>
                  <a:cubicBezTo>
                    <a:pt x="107" y="367"/>
                    <a:pt x="110" y="368"/>
                    <a:pt x="114" y="368"/>
                  </a:cubicBezTo>
                  <a:cubicBezTo>
                    <a:pt x="115" y="375"/>
                    <a:pt x="122" y="368"/>
                    <a:pt x="125" y="368"/>
                  </a:cubicBezTo>
                  <a:cubicBezTo>
                    <a:pt x="129" y="368"/>
                    <a:pt x="131" y="371"/>
                    <a:pt x="135" y="373"/>
                  </a:cubicBezTo>
                  <a:cubicBezTo>
                    <a:pt x="123" y="373"/>
                    <a:pt x="108" y="374"/>
                    <a:pt x="104" y="367"/>
                  </a:cubicBezTo>
                  <a:close/>
                  <a:moveTo>
                    <a:pt x="116" y="376"/>
                  </a:moveTo>
                  <a:cubicBezTo>
                    <a:pt x="120" y="375"/>
                    <a:pt x="123" y="376"/>
                    <a:pt x="127" y="376"/>
                  </a:cubicBezTo>
                  <a:cubicBezTo>
                    <a:pt x="123" y="377"/>
                    <a:pt x="118" y="377"/>
                    <a:pt x="116" y="376"/>
                  </a:cubicBezTo>
                  <a:close/>
                  <a:moveTo>
                    <a:pt x="122" y="379"/>
                  </a:moveTo>
                  <a:cubicBezTo>
                    <a:pt x="127" y="378"/>
                    <a:pt x="132" y="378"/>
                    <a:pt x="137" y="378"/>
                  </a:cubicBezTo>
                  <a:cubicBezTo>
                    <a:pt x="136" y="386"/>
                    <a:pt x="126" y="380"/>
                    <a:pt x="122" y="379"/>
                  </a:cubicBezTo>
                  <a:close/>
                  <a:moveTo>
                    <a:pt x="137" y="340"/>
                  </a:moveTo>
                  <a:cubicBezTo>
                    <a:pt x="136" y="338"/>
                    <a:pt x="137" y="336"/>
                    <a:pt x="138" y="334"/>
                  </a:cubicBezTo>
                  <a:cubicBezTo>
                    <a:pt x="139" y="335"/>
                    <a:pt x="139" y="340"/>
                    <a:pt x="137" y="340"/>
                  </a:cubicBezTo>
                  <a:close/>
                  <a:moveTo>
                    <a:pt x="128" y="328"/>
                  </a:moveTo>
                  <a:cubicBezTo>
                    <a:pt x="129" y="323"/>
                    <a:pt x="131" y="318"/>
                    <a:pt x="134" y="315"/>
                  </a:cubicBezTo>
                  <a:cubicBezTo>
                    <a:pt x="135" y="315"/>
                    <a:pt x="135" y="316"/>
                    <a:pt x="136" y="316"/>
                  </a:cubicBezTo>
                  <a:cubicBezTo>
                    <a:pt x="138" y="315"/>
                    <a:pt x="136" y="311"/>
                    <a:pt x="139" y="310"/>
                  </a:cubicBezTo>
                  <a:cubicBezTo>
                    <a:pt x="140" y="319"/>
                    <a:pt x="139" y="331"/>
                    <a:pt x="128" y="328"/>
                  </a:cubicBezTo>
                  <a:close/>
                  <a:moveTo>
                    <a:pt x="138" y="305"/>
                  </a:moveTo>
                  <a:cubicBezTo>
                    <a:pt x="138" y="303"/>
                    <a:pt x="137" y="298"/>
                    <a:pt x="139" y="298"/>
                  </a:cubicBezTo>
                  <a:cubicBezTo>
                    <a:pt x="139" y="301"/>
                    <a:pt x="140" y="304"/>
                    <a:pt x="138" y="305"/>
                  </a:cubicBezTo>
                  <a:close/>
                  <a:moveTo>
                    <a:pt x="139" y="280"/>
                  </a:moveTo>
                  <a:cubicBezTo>
                    <a:pt x="140" y="280"/>
                    <a:pt x="139" y="291"/>
                    <a:pt x="140" y="294"/>
                  </a:cubicBezTo>
                  <a:cubicBezTo>
                    <a:pt x="136" y="295"/>
                    <a:pt x="137" y="280"/>
                    <a:pt x="139" y="280"/>
                  </a:cubicBezTo>
                  <a:close/>
                  <a:moveTo>
                    <a:pt x="141" y="382"/>
                  </a:moveTo>
                  <a:cubicBezTo>
                    <a:pt x="142" y="381"/>
                    <a:pt x="141" y="379"/>
                    <a:pt x="142" y="378"/>
                  </a:cubicBezTo>
                  <a:cubicBezTo>
                    <a:pt x="152" y="378"/>
                    <a:pt x="161" y="378"/>
                    <a:pt x="171" y="378"/>
                  </a:cubicBezTo>
                  <a:cubicBezTo>
                    <a:pt x="170" y="380"/>
                    <a:pt x="168" y="378"/>
                    <a:pt x="166" y="379"/>
                  </a:cubicBezTo>
                  <a:cubicBezTo>
                    <a:pt x="164" y="379"/>
                    <a:pt x="165" y="381"/>
                    <a:pt x="163" y="382"/>
                  </a:cubicBezTo>
                  <a:cubicBezTo>
                    <a:pt x="158" y="386"/>
                    <a:pt x="147" y="383"/>
                    <a:pt x="141" y="382"/>
                  </a:cubicBezTo>
                  <a:close/>
                  <a:moveTo>
                    <a:pt x="147" y="388"/>
                  </a:moveTo>
                  <a:cubicBezTo>
                    <a:pt x="160" y="386"/>
                    <a:pt x="172" y="385"/>
                    <a:pt x="184" y="385"/>
                  </a:cubicBezTo>
                  <a:cubicBezTo>
                    <a:pt x="173" y="386"/>
                    <a:pt x="159" y="391"/>
                    <a:pt x="147" y="388"/>
                  </a:cubicBezTo>
                  <a:close/>
                  <a:moveTo>
                    <a:pt x="194" y="373"/>
                  </a:moveTo>
                  <a:cubicBezTo>
                    <a:pt x="193" y="376"/>
                    <a:pt x="186" y="373"/>
                    <a:pt x="183" y="374"/>
                  </a:cubicBezTo>
                  <a:cubicBezTo>
                    <a:pt x="184" y="371"/>
                    <a:pt x="195" y="370"/>
                    <a:pt x="194" y="373"/>
                  </a:cubicBezTo>
                  <a:close/>
                  <a:moveTo>
                    <a:pt x="196" y="247"/>
                  </a:moveTo>
                  <a:cubicBezTo>
                    <a:pt x="194" y="233"/>
                    <a:pt x="196" y="217"/>
                    <a:pt x="195" y="200"/>
                  </a:cubicBezTo>
                  <a:cubicBezTo>
                    <a:pt x="195" y="189"/>
                    <a:pt x="192" y="177"/>
                    <a:pt x="192" y="166"/>
                  </a:cubicBezTo>
                  <a:cubicBezTo>
                    <a:pt x="192" y="150"/>
                    <a:pt x="193" y="136"/>
                    <a:pt x="193" y="122"/>
                  </a:cubicBezTo>
                  <a:cubicBezTo>
                    <a:pt x="193" y="116"/>
                    <a:pt x="194" y="113"/>
                    <a:pt x="197" y="110"/>
                  </a:cubicBezTo>
                  <a:cubicBezTo>
                    <a:pt x="199" y="152"/>
                    <a:pt x="197" y="203"/>
                    <a:pt x="196" y="247"/>
                  </a:cubicBezTo>
                  <a:close/>
                  <a:moveTo>
                    <a:pt x="209" y="372"/>
                  </a:moveTo>
                  <a:cubicBezTo>
                    <a:pt x="206" y="372"/>
                    <a:pt x="198" y="371"/>
                    <a:pt x="198" y="369"/>
                  </a:cubicBezTo>
                  <a:cubicBezTo>
                    <a:pt x="198" y="368"/>
                    <a:pt x="200" y="367"/>
                    <a:pt x="200" y="366"/>
                  </a:cubicBezTo>
                  <a:cubicBezTo>
                    <a:pt x="201" y="364"/>
                    <a:pt x="201" y="361"/>
                    <a:pt x="203" y="360"/>
                  </a:cubicBezTo>
                  <a:cubicBezTo>
                    <a:pt x="207" y="357"/>
                    <a:pt x="218" y="363"/>
                    <a:pt x="224" y="360"/>
                  </a:cubicBezTo>
                  <a:cubicBezTo>
                    <a:pt x="220" y="362"/>
                    <a:pt x="215" y="371"/>
                    <a:pt x="209" y="372"/>
                  </a:cubicBezTo>
                  <a:close/>
                  <a:moveTo>
                    <a:pt x="218" y="370"/>
                  </a:moveTo>
                  <a:cubicBezTo>
                    <a:pt x="223" y="364"/>
                    <a:pt x="230" y="358"/>
                    <a:pt x="241" y="358"/>
                  </a:cubicBezTo>
                  <a:cubicBezTo>
                    <a:pt x="234" y="363"/>
                    <a:pt x="228" y="368"/>
                    <a:pt x="218" y="370"/>
                  </a:cubicBezTo>
                  <a:close/>
                  <a:moveTo>
                    <a:pt x="280" y="227"/>
                  </a:moveTo>
                  <a:cubicBezTo>
                    <a:pt x="281" y="242"/>
                    <a:pt x="282" y="260"/>
                    <a:pt x="280" y="275"/>
                  </a:cubicBezTo>
                  <a:cubicBezTo>
                    <a:pt x="278" y="268"/>
                    <a:pt x="280" y="258"/>
                    <a:pt x="280" y="249"/>
                  </a:cubicBezTo>
                  <a:cubicBezTo>
                    <a:pt x="280" y="241"/>
                    <a:pt x="279" y="233"/>
                    <a:pt x="280" y="227"/>
                  </a:cubicBezTo>
                  <a:close/>
                  <a:moveTo>
                    <a:pt x="282" y="332"/>
                  </a:moveTo>
                  <a:cubicBezTo>
                    <a:pt x="283" y="347"/>
                    <a:pt x="283" y="363"/>
                    <a:pt x="282" y="378"/>
                  </a:cubicBezTo>
                  <a:cubicBezTo>
                    <a:pt x="266" y="379"/>
                    <a:pt x="247" y="379"/>
                    <a:pt x="231" y="376"/>
                  </a:cubicBezTo>
                  <a:cubicBezTo>
                    <a:pt x="239" y="372"/>
                    <a:pt x="249" y="369"/>
                    <a:pt x="256" y="364"/>
                  </a:cubicBezTo>
                  <a:cubicBezTo>
                    <a:pt x="254" y="365"/>
                    <a:pt x="252" y="376"/>
                    <a:pt x="257" y="368"/>
                  </a:cubicBezTo>
                  <a:cubicBezTo>
                    <a:pt x="261" y="363"/>
                    <a:pt x="266" y="360"/>
                    <a:pt x="270" y="354"/>
                  </a:cubicBezTo>
                  <a:cubicBezTo>
                    <a:pt x="275" y="347"/>
                    <a:pt x="274" y="338"/>
                    <a:pt x="279" y="333"/>
                  </a:cubicBezTo>
                  <a:cubicBezTo>
                    <a:pt x="280" y="332"/>
                    <a:pt x="281" y="331"/>
                    <a:pt x="282" y="332"/>
                  </a:cubicBezTo>
                  <a:close/>
                  <a:moveTo>
                    <a:pt x="277" y="143"/>
                  </a:moveTo>
                  <a:cubicBezTo>
                    <a:pt x="274" y="134"/>
                    <a:pt x="269" y="124"/>
                    <a:pt x="269" y="112"/>
                  </a:cubicBezTo>
                  <a:cubicBezTo>
                    <a:pt x="274" y="115"/>
                    <a:pt x="276" y="125"/>
                    <a:pt x="278" y="133"/>
                  </a:cubicBezTo>
                  <a:cubicBezTo>
                    <a:pt x="278" y="136"/>
                    <a:pt x="281" y="143"/>
                    <a:pt x="277" y="143"/>
                  </a:cubicBezTo>
                  <a:close/>
                  <a:moveTo>
                    <a:pt x="279" y="104"/>
                  </a:moveTo>
                  <a:cubicBezTo>
                    <a:pt x="273" y="101"/>
                    <a:pt x="273" y="95"/>
                    <a:pt x="269" y="91"/>
                  </a:cubicBezTo>
                  <a:cubicBezTo>
                    <a:pt x="267" y="90"/>
                    <a:pt x="264" y="89"/>
                    <a:pt x="261" y="87"/>
                  </a:cubicBezTo>
                  <a:cubicBezTo>
                    <a:pt x="260" y="86"/>
                    <a:pt x="258" y="82"/>
                    <a:pt x="256" y="79"/>
                  </a:cubicBezTo>
                  <a:cubicBezTo>
                    <a:pt x="250" y="69"/>
                    <a:pt x="244" y="63"/>
                    <a:pt x="233" y="56"/>
                  </a:cubicBezTo>
                  <a:cubicBezTo>
                    <a:pt x="248" y="57"/>
                    <a:pt x="260" y="59"/>
                    <a:pt x="274" y="60"/>
                  </a:cubicBezTo>
                  <a:cubicBezTo>
                    <a:pt x="277" y="74"/>
                    <a:pt x="279" y="89"/>
                    <a:pt x="279" y="104"/>
                  </a:cubicBezTo>
                  <a:close/>
                </a:path>
              </a:pathLst>
            </a:custGeom>
            <a:solidFill>
              <a:schemeClr val="tx1">
                <a:lumMod val="65000"/>
                <a:lumOff val="35000"/>
              </a:schemeClr>
            </a:solidFill>
            <a:ln>
              <a:noFill/>
            </a:ln>
          </p:spPr>
          <p:txBody>
            <a:bodyPr vert="horz" wrap="square" lIns="128580" tIns="64290" rIns="128580" bIns="64290" numCol="1" anchor="t" anchorCtr="0" compatLnSpc="1"/>
            <a:lstStyle/>
            <a:p>
              <a:endParaRPr lang="zh-CN" altLang="en-US"/>
            </a:p>
          </p:txBody>
        </p:sp>
        <p:sp>
          <p:nvSpPr>
            <p:cNvPr id="59" name="Freeform 8"/>
            <p:cNvSpPr>
              <a:spLocks noEditPoints="1"/>
            </p:cNvSpPr>
            <p:nvPr/>
          </p:nvSpPr>
          <p:spPr bwMode="auto">
            <a:xfrm>
              <a:off x="3330029" y="2146913"/>
              <a:ext cx="1560855" cy="2224169"/>
            </a:xfrm>
            <a:custGeom>
              <a:avLst/>
              <a:gdLst>
                <a:gd name="T0" fmla="*/ 217 w 335"/>
                <a:gd name="T1" fmla="*/ 79 h 477"/>
                <a:gd name="T2" fmla="*/ 163 w 335"/>
                <a:gd name="T3" fmla="*/ 127 h 477"/>
                <a:gd name="T4" fmla="*/ 51 w 335"/>
                <a:gd name="T5" fmla="*/ 273 h 477"/>
                <a:gd name="T6" fmla="*/ 50 w 335"/>
                <a:gd name="T7" fmla="*/ 98 h 477"/>
                <a:gd name="T8" fmla="*/ 47 w 335"/>
                <a:gd name="T9" fmla="*/ 219 h 477"/>
                <a:gd name="T10" fmla="*/ 35 w 335"/>
                <a:gd name="T11" fmla="*/ 340 h 477"/>
                <a:gd name="T12" fmla="*/ 41 w 335"/>
                <a:gd name="T13" fmla="*/ 430 h 477"/>
                <a:gd name="T14" fmla="*/ 136 w 335"/>
                <a:gd name="T15" fmla="*/ 424 h 477"/>
                <a:gd name="T16" fmla="*/ 106 w 335"/>
                <a:gd name="T17" fmla="*/ 396 h 477"/>
                <a:gd name="T18" fmla="*/ 115 w 335"/>
                <a:gd name="T19" fmla="*/ 476 h 477"/>
                <a:gd name="T20" fmla="*/ 242 w 335"/>
                <a:gd name="T21" fmla="*/ 450 h 477"/>
                <a:gd name="T22" fmla="*/ 330 w 335"/>
                <a:gd name="T23" fmla="*/ 440 h 477"/>
                <a:gd name="T24" fmla="*/ 269 w 335"/>
                <a:gd name="T25" fmla="*/ 382 h 477"/>
                <a:gd name="T26" fmla="*/ 268 w 335"/>
                <a:gd name="T27" fmla="*/ 356 h 477"/>
                <a:gd name="T28" fmla="*/ 289 w 335"/>
                <a:gd name="T29" fmla="*/ 313 h 477"/>
                <a:gd name="T30" fmla="*/ 248 w 335"/>
                <a:gd name="T31" fmla="*/ 311 h 477"/>
                <a:gd name="T32" fmla="*/ 249 w 335"/>
                <a:gd name="T33" fmla="*/ 53 h 477"/>
                <a:gd name="T34" fmla="*/ 235 w 335"/>
                <a:gd name="T35" fmla="*/ 63 h 477"/>
                <a:gd name="T36" fmla="*/ 224 w 335"/>
                <a:gd name="T37" fmla="*/ 106 h 477"/>
                <a:gd name="T38" fmla="*/ 194 w 335"/>
                <a:gd name="T39" fmla="*/ 107 h 477"/>
                <a:gd name="T40" fmla="*/ 219 w 335"/>
                <a:gd name="T41" fmla="*/ 111 h 477"/>
                <a:gd name="T42" fmla="*/ 220 w 335"/>
                <a:gd name="T43" fmla="*/ 116 h 477"/>
                <a:gd name="T44" fmla="*/ 166 w 335"/>
                <a:gd name="T45" fmla="*/ 177 h 477"/>
                <a:gd name="T46" fmla="*/ 193 w 335"/>
                <a:gd name="T47" fmla="*/ 139 h 477"/>
                <a:gd name="T48" fmla="*/ 226 w 335"/>
                <a:gd name="T49" fmla="*/ 194 h 477"/>
                <a:gd name="T50" fmla="*/ 159 w 335"/>
                <a:gd name="T51" fmla="*/ 164 h 477"/>
                <a:gd name="T52" fmla="*/ 201 w 335"/>
                <a:gd name="T53" fmla="*/ 186 h 477"/>
                <a:gd name="T54" fmla="*/ 152 w 335"/>
                <a:gd name="T55" fmla="*/ 194 h 477"/>
                <a:gd name="T56" fmla="*/ 138 w 335"/>
                <a:gd name="T57" fmla="*/ 206 h 477"/>
                <a:gd name="T58" fmla="*/ 180 w 335"/>
                <a:gd name="T59" fmla="*/ 212 h 477"/>
                <a:gd name="T60" fmla="*/ 165 w 335"/>
                <a:gd name="T61" fmla="*/ 210 h 477"/>
                <a:gd name="T62" fmla="*/ 223 w 335"/>
                <a:gd name="T63" fmla="*/ 223 h 477"/>
                <a:gd name="T64" fmla="*/ 229 w 335"/>
                <a:gd name="T65" fmla="*/ 236 h 477"/>
                <a:gd name="T66" fmla="*/ 127 w 335"/>
                <a:gd name="T67" fmla="*/ 232 h 477"/>
                <a:gd name="T68" fmla="*/ 222 w 335"/>
                <a:gd name="T69" fmla="*/ 242 h 477"/>
                <a:gd name="T70" fmla="*/ 103 w 335"/>
                <a:gd name="T71" fmla="*/ 264 h 477"/>
                <a:gd name="T72" fmla="*/ 225 w 335"/>
                <a:gd name="T73" fmla="*/ 284 h 477"/>
                <a:gd name="T74" fmla="*/ 220 w 335"/>
                <a:gd name="T75" fmla="*/ 276 h 477"/>
                <a:gd name="T76" fmla="*/ 87 w 335"/>
                <a:gd name="T77" fmla="*/ 286 h 477"/>
                <a:gd name="T78" fmla="*/ 61 w 335"/>
                <a:gd name="T79" fmla="*/ 302 h 477"/>
                <a:gd name="T80" fmla="*/ 65 w 335"/>
                <a:gd name="T81" fmla="*/ 319 h 477"/>
                <a:gd name="T82" fmla="*/ 47 w 335"/>
                <a:gd name="T83" fmla="*/ 322 h 477"/>
                <a:gd name="T84" fmla="*/ 144 w 335"/>
                <a:gd name="T85" fmla="*/ 337 h 477"/>
                <a:gd name="T86" fmla="*/ 251 w 335"/>
                <a:gd name="T87" fmla="*/ 341 h 477"/>
                <a:gd name="T88" fmla="*/ 227 w 335"/>
                <a:gd name="T89" fmla="*/ 328 h 477"/>
                <a:gd name="T90" fmla="*/ 160 w 335"/>
                <a:gd name="T91" fmla="*/ 336 h 477"/>
                <a:gd name="T92" fmla="*/ 63 w 335"/>
                <a:gd name="T93" fmla="*/ 345 h 477"/>
                <a:gd name="T94" fmla="*/ 160 w 335"/>
                <a:gd name="T95" fmla="*/ 341 h 477"/>
                <a:gd name="T96" fmla="*/ 260 w 335"/>
                <a:gd name="T97" fmla="*/ 345 h 477"/>
                <a:gd name="T98" fmla="*/ 141 w 335"/>
                <a:gd name="T99" fmla="*/ 355 h 477"/>
                <a:gd name="T100" fmla="*/ 176 w 335"/>
                <a:gd name="T101" fmla="*/ 360 h 477"/>
                <a:gd name="T102" fmla="*/ 230 w 335"/>
                <a:gd name="T103" fmla="*/ 362 h 477"/>
                <a:gd name="T104" fmla="*/ 49 w 335"/>
                <a:gd name="T105" fmla="*/ 368 h 477"/>
                <a:gd name="T106" fmla="*/ 225 w 335"/>
                <a:gd name="T107" fmla="*/ 382 h 477"/>
                <a:gd name="T108" fmla="*/ 147 w 335"/>
                <a:gd name="T109" fmla="*/ 375 h 477"/>
                <a:gd name="T110" fmla="*/ 258 w 335"/>
                <a:gd name="T111" fmla="*/ 376 h 477"/>
                <a:gd name="T112" fmla="*/ 224 w 335"/>
                <a:gd name="T113" fmla="*/ 394 h 477"/>
                <a:gd name="T114" fmla="*/ 171 w 335"/>
                <a:gd name="T115" fmla="*/ 405 h 477"/>
                <a:gd name="T116" fmla="*/ 165 w 335"/>
                <a:gd name="T117" fmla="*/ 425 h 477"/>
                <a:gd name="T118" fmla="*/ 195 w 335"/>
                <a:gd name="T119" fmla="*/ 428 h 477"/>
                <a:gd name="T120" fmla="*/ 153 w 335"/>
                <a:gd name="T121" fmla="*/ 432 h 477"/>
                <a:gd name="T122" fmla="*/ 227 w 335"/>
                <a:gd name="T123" fmla="*/ 446 h 477"/>
                <a:gd name="T124" fmla="*/ 110 w 335"/>
                <a:gd name="T125" fmla="*/ 458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5" h="477">
                  <a:moveTo>
                    <a:pt x="73" y="102"/>
                  </a:moveTo>
                  <a:cubicBezTo>
                    <a:pt x="94" y="103"/>
                    <a:pt x="119" y="106"/>
                    <a:pt x="139" y="105"/>
                  </a:cubicBezTo>
                  <a:cubicBezTo>
                    <a:pt x="118" y="103"/>
                    <a:pt x="94" y="101"/>
                    <a:pt x="73" y="102"/>
                  </a:cubicBezTo>
                  <a:close/>
                  <a:moveTo>
                    <a:pt x="223" y="0"/>
                  </a:moveTo>
                  <a:cubicBezTo>
                    <a:pt x="225" y="5"/>
                    <a:pt x="226" y="10"/>
                    <a:pt x="228" y="14"/>
                  </a:cubicBezTo>
                  <a:cubicBezTo>
                    <a:pt x="232" y="22"/>
                    <a:pt x="237" y="27"/>
                    <a:pt x="240" y="36"/>
                  </a:cubicBezTo>
                  <a:cubicBezTo>
                    <a:pt x="243" y="43"/>
                    <a:pt x="245" y="47"/>
                    <a:pt x="239" y="50"/>
                  </a:cubicBezTo>
                  <a:cubicBezTo>
                    <a:pt x="233" y="45"/>
                    <a:pt x="236" y="53"/>
                    <a:pt x="235" y="56"/>
                  </a:cubicBezTo>
                  <a:cubicBezTo>
                    <a:pt x="235" y="58"/>
                    <a:pt x="233" y="58"/>
                    <a:pt x="232" y="60"/>
                  </a:cubicBezTo>
                  <a:cubicBezTo>
                    <a:pt x="228" y="63"/>
                    <a:pt x="226" y="70"/>
                    <a:pt x="222" y="71"/>
                  </a:cubicBezTo>
                  <a:cubicBezTo>
                    <a:pt x="222" y="69"/>
                    <a:pt x="223" y="67"/>
                    <a:pt x="221" y="66"/>
                  </a:cubicBezTo>
                  <a:cubicBezTo>
                    <a:pt x="217" y="64"/>
                    <a:pt x="219" y="77"/>
                    <a:pt x="217" y="79"/>
                  </a:cubicBezTo>
                  <a:cubicBezTo>
                    <a:pt x="213" y="85"/>
                    <a:pt x="205" y="93"/>
                    <a:pt x="202" y="98"/>
                  </a:cubicBezTo>
                  <a:cubicBezTo>
                    <a:pt x="201" y="97"/>
                    <a:pt x="199" y="97"/>
                    <a:pt x="197" y="96"/>
                  </a:cubicBezTo>
                  <a:cubicBezTo>
                    <a:pt x="202" y="92"/>
                    <a:pt x="206" y="82"/>
                    <a:pt x="212" y="80"/>
                  </a:cubicBezTo>
                  <a:cubicBezTo>
                    <a:pt x="213" y="79"/>
                    <a:pt x="214" y="79"/>
                    <a:pt x="214" y="78"/>
                  </a:cubicBezTo>
                  <a:cubicBezTo>
                    <a:pt x="215" y="77"/>
                    <a:pt x="214" y="75"/>
                    <a:pt x="213" y="75"/>
                  </a:cubicBezTo>
                  <a:cubicBezTo>
                    <a:pt x="211" y="74"/>
                    <a:pt x="207" y="80"/>
                    <a:pt x="205" y="82"/>
                  </a:cubicBezTo>
                  <a:cubicBezTo>
                    <a:pt x="201" y="89"/>
                    <a:pt x="197" y="93"/>
                    <a:pt x="192" y="99"/>
                  </a:cubicBezTo>
                  <a:cubicBezTo>
                    <a:pt x="190" y="101"/>
                    <a:pt x="186" y="106"/>
                    <a:pt x="184" y="107"/>
                  </a:cubicBezTo>
                  <a:cubicBezTo>
                    <a:pt x="179" y="109"/>
                    <a:pt x="173" y="105"/>
                    <a:pt x="169" y="108"/>
                  </a:cubicBezTo>
                  <a:cubicBezTo>
                    <a:pt x="173" y="109"/>
                    <a:pt x="180" y="108"/>
                    <a:pt x="183" y="110"/>
                  </a:cubicBezTo>
                  <a:cubicBezTo>
                    <a:pt x="178" y="117"/>
                    <a:pt x="173" y="124"/>
                    <a:pt x="168" y="131"/>
                  </a:cubicBezTo>
                  <a:cubicBezTo>
                    <a:pt x="167" y="129"/>
                    <a:pt x="166" y="127"/>
                    <a:pt x="163" y="127"/>
                  </a:cubicBezTo>
                  <a:cubicBezTo>
                    <a:pt x="162" y="125"/>
                    <a:pt x="163" y="115"/>
                    <a:pt x="159" y="117"/>
                  </a:cubicBezTo>
                  <a:cubicBezTo>
                    <a:pt x="156" y="118"/>
                    <a:pt x="159" y="122"/>
                    <a:pt x="159" y="123"/>
                  </a:cubicBezTo>
                  <a:cubicBezTo>
                    <a:pt x="161" y="128"/>
                    <a:pt x="161" y="140"/>
                    <a:pt x="160" y="145"/>
                  </a:cubicBezTo>
                  <a:cubicBezTo>
                    <a:pt x="160" y="153"/>
                    <a:pt x="157" y="158"/>
                    <a:pt x="151" y="161"/>
                  </a:cubicBezTo>
                  <a:cubicBezTo>
                    <a:pt x="151" y="159"/>
                    <a:pt x="153" y="158"/>
                    <a:pt x="153" y="156"/>
                  </a:cubicBezTo>
                  <a:cubicBezTo>
                    <a:pt x="147" y="163"/>
                    <a:pt x="142" y="173"/>
                    <a:pt x="135" y="181"/>
                  </a:cubicBezTo>
                  <a:cubicBezTo>
                    <a:pt x="121" y="198"/>
                    <a:pt x="108" y="217"/>
                    <a:pt x="94" y="234"/>
                  </a:cubicBezTo>
                  <a:cubicBezTo>
                    <a:pt x="89" y="241"/>
                    <a:pt x="84" y="250"/>
                    <a:pt x="78" y="257"/>
                  </a:cubicBezTo>
                  <a:cubicBezTo>
                    <a:pt x="70" y="266"/>
                    <a:pt x="61" y="276"/>
                    <a:pt x="52" y="284"/>
                  </a:cubicBezTo>
                  <a:cubicBezTo>
                    <a:pt x="53" y="281"/>
                    <a:pt x="52" y="278"/>
                    <a:pt x="53" y="274"/>
                  </a:cubicBezTo>
                  <a:cubicBezTo>
                    <a:pt x="53" y="273"/>
                    <a:pt x="55" y="269"/>
                    <a:pt x="52" y="269"/>
                  </a:cubicBezTo>
                  <a:cubicBezTo>
                    <a:pt x="51" y="269"/>
                    <a:pt x="51" y="271"/>
                    <a:pt x="51" y="273"/>
                  </a:cubicBezTo>
                  <a:cubicBezTo>
                    <a:pt x="51" y="277"/>
                    <a:pt x="49" y="286"/>
                    <a:pt x="47" y="289"/>
                  </a:cubicBezTo>
                  <a:cubicBezTo>
                    <a:pt x="46" y="272"/>
                    <a:pt x="49" y="256"/>
                    <a:pt x="49" y="238"/>
                  </a:cubicBezTo>
                  <a:cubicBezTo>
                    <a:pt x="49" y="215"/>
                    <a:pt x="51" y="190"/>
                    <a:pt x="51" y="168"/>
                  </a:cubicBezTo>
                  <a:cubicBezTo>
                    <a:pt x="51" y="161"/>
                    <a:pt x="50" y="153"/>
                    <a:pt x="51" y="147"/>
                  </a:cubicBezTo>
                  <a:cubicBezTo>
                    <a:pt x="51" y="144"/>
                    <a:pt x="52" y="142"/>
                    <a:pt x="51" y="140"/>
                  </a:cubicBezTo>
                  <a:cubicBezTo>
                    <a:pt x="50" y="136"/>
                    <a:pt x="53" y="133"/>
                    <a:pt x="52" y="127"/>
                  </a:cubicBezTo>
                  <a:cubicBezTo>
                    <a:pt x="51" y="123"/>
                    <a:pt x="53" y="119"/>
                    <a:pt x="52" y="115"/>
                  </a:cubicBezTo>
                  <a:cubicBezTo>
                    <a:pt x="51" y="112"/>
                    <a:pt x="50" y="102"/>
                    <a:pt x="54" y="101"/>
                  </a:cubicBezTo>
                  <a:cubicBezTo>
                    <a:pt x="58" y="99"/>
                    <a:pt x="66" y="103"/>
                    <a:pt x="69" y="101"/>
                  </a:cubicBezTo>
                  <a:cubicBezTo>
                    <a:pt x="66" y="98"/>
                    <a:pt x="58" y="100"/>
                    <a:pt x="53" y="98"/>
                  </a:cubicBezTo>
                  <a:cubicBezTo>
                    <a:pt x="52" y="90"/>
                    <a:pt x="54" y="80"/>
                    <a:pt x="52" y="73"/>
                  </a:cubicBezTo>
                  <a:cubicBezTo>
                    <a:pt x="48" y="78"/>
                    <a:pt x="52" y="91"/>
                    <a:pt x="50" y="98"/>
                  </a:cubicBezTo>
                  <a:cubicBezTo>
                    <a:pt x="48" y="81"/>
                    <a:pt x="49" y="61"/>
                    <a:pt x="50" y="45"/>
                  </a:cubicBezTo>
                  <a:cubicBezTo>
                    <a:pt x="46" y="49"/>
                    <a:pt x="47" y="58"/>
                    <a:pt x="47" y="65"/>
                  </a:cubicBezTo>
                  <a:cubicBezTo>
                    <a:pt x="46" y="76"/>
                    <a:pt x="47" y="88"/>
                    <a:pt x="46" y="98"/>
                  </a:cubicBezTo>
                  <a:cubicBezTo>
                    <a:pt x="36" y="99"/>
                    <a:pt x="23" y="98"/>
                    <a:pt x="13" y="98"/>
                  </a:cubicBezTo>
                  <a:cubicBezTo>
                    <a:pt x="11" y="98"/>
                    <a:pt x="1" y="99"/>
                    <a:pt x="0" y="101"/>
                  </a:cubicBezTo>
                  <a:cubicBezTo>
                    <a:pt x="0" y="104"/>
                    <a:pt x="5" y="102"/>
                    <a:pt x="5" y="102"/>
                  </a:cubicBezTo>
                  <a:cubicBezTo>
                    <a:pt x="16" y="99"/>
                    <a:pt x="33" y="101"/>
                    <a:pt x="47" y="101"/>
                  </a:cubicBezTo>
                  <a:cubicBezTo>
                    <a:pt x="47" y="131"/>
                    <a:pt x="45" y="164"/>
                    <a:pt x="44" y="192"/>
                  </a:cubicBezTo>
                  <a:cubicBezTo>
                    <a:pt x="44" y="196"/>
                    <a:pt x="45" y="200"/>
                    <a:pt x="44" y="202"/>
                  </a:cubicBezTo>
                  <a:cubicBezTo>
                    <a:pt x="44" y="203"/>
                    <a:pt x="42" y="204"/>
                    <a:pt x="42" y="205"/>
                  </a:cubicBezTo>
                  <a:cubicBezTo>
                    <a:pt x="41" y="208"/>
                    <a:pt x="42" y="215"/>
                    <a:pt x="44" y="217"/>
                  </a:cubicBezTo>
                  <a:cubicBezTo>
                    <a:pt x="45" y="218"/>
                    <a:pt x="46" y="218"/>
                    <a:pt x="47" y="219"/>
                  </a:cubicBezTo>
                  <a:cubicBezTo>
                    <a:pt x="47" y="220"/>
                    <a:pt x="47" y="223"/>
                    <a:pt x="47" y="226"/>
                  </a:cubicBezTo>
                  <a:cubicBezTo>
                    <a:pt x="46" y="230"/>
                    <a:pt x="47" y="236"/>
                    <a:pt x="47" y="240"/>
                  </a:cubicBezTo>
                  <a:cubicBezTo>
                    <a:pt x="46" y="256"/>
                    <a:pt x="44" y="273"/>
                    <a:pt x="44" y="291"/>
                  </a:cubicBezTo>
                  <a:cubicBezTo>
                    <a:pt x="44" y="296"/>
                    <a:pt x="44" y="301"/>
                    <a:pt x="40" y="303"/>
                  </a:cubicBezTo>
                  <a:cubicBezTo>
                    <a:pt x="39" y="301"/>
                    <a:pt x="38" y="299"/>
                    <a:pt x="36" y="301"/>
                  </a:cubicBezTo>
                  <a:cubicBezTo>
                    <a:pt x="34" y="308"/>
                    <a:pt x="33" y="314"/>
                    <a:pt x="30" y="319"/>
                  </a:cubicBezTo>
                  <a:cubicBezTo>
                    <a:pt x="25" y="328"/>
                    <a:pt x="13" y="331"/>
                    <a:pt x="9" y="341"/>
                  </a:cubicBezTo>
                  <a:cubicBezTo>
                    <a:pt x="12" y="342"/>
                    <a:pt x="16" y="338"/>
                    <a:pt x="18" y="336"/>
                  </a:cubicBezTo>
                  <a:cubicBezTo>
                    <a:pt x="24" y="331"/>
                    <a:pt x="29" y="323"/>
                    <a:pt x="36" y="320"/>
                  </a:cubicBezTo>
                  <a:cubicBezTo>
                    <a:pt x="35" y="324"/>
                    <a:pt x="37" y="330"/>
                    <a:pt x="35" y="334"/>
                  </a:cubicBezTo>
                  <a:cubicBezTo>
                    <a:pt x="33" y="336"/>
                    <a:pt x="27" y="336"/>
                    <a:pt x="30" y="341"/>
                  </a:cubicBezTo>
                  <a:cubicBezTo>
                    <a:pt x="32" y="342"/>
                    <a:pt x="33" y="340"/>
                    <a:pt x="35" y="340"/>
                  </a:cubicBezTo>
                  <a:cubicBezTo>
                    <a:pt x="35" y="347"/>
                    <a:pt x="35" y="356"/>
                    <a:pt x="31" y="361"/>
                  </a:cubicBezTo>
                  <a:cubicBezTo>
                    <a:pt x="35" y="361"/>
                    <a:pt x="34" y="366"/>
                    <a:pt x="33" y="368"/>
                  </a:cubicBezTo>
                  <a:cubicBezTo>
                    <a:pt x="30" y="373"/>
                    <a:pt x="18" y="366"/>
                    <a:pt x="14" y="367"/>
                  </a:cubicBezTo>
                  <a:cubicBezTo>
                    <a:pt x="13" y="367"/>
                    <a:pt x="12" y="369"/>
                    <a:pt x="12" y="369"/>
                  </a:cubicBezTo>
                  <a:cubicBezTo>
                    <a:pt x="12" y="372"/>
                    <a:pt x="19" y="372"/>
                    <a:pt x="21" y="372"/>
                  </a:cubicBezTo>
                  <a:cubicBezTo>
                    <a:pt x="24" y="373"/>
                    <a:pt x="29" y="374"/>
                    <a:pt x="32" y="375"/>
                  </a:cubicBezTo>
                  <a:cubicBezTo>
                    <a:pt x="32" y="377"/>
                    <a:pt x="26" y="376"/>
                    <a:pt x="27" y="378"/>
                  </a:cubicBezTo>
                  <a:cubicBezTo>
                    <a:pt x="27" y="380"/>
                    <a:pt x="31" y="379"/>
                    <a:pt x="32" y="380"/>
                  </a:cubicBezTo>
                  <a:cubicBezTo>
                    <a:pt x="33" y="382"/>
                    <a:pt x="30" y="383"/>
                    <a:pt x="30" y="385"/>
                  </a:cubicBezTo>
                  <a:cubicBezTo>
                    <a:pt x="31" y="389"/>
                    <a:pt x="37" y="384"/>
                    <a:pt x="36" y="381"/>
                  </a:cubicBezTo>
                  <a:cubicBezTo>
                    <a:pt x="40" y="381"/>
                    <a:pt x="43" y="379"/>
                    <a:pt x="43" y="386"/>
                  </a:cubicBezTo>
                  <a:cubicBezTo>
                    <a:pt x="43" y="402"/>
                    <a:pt x="42" y="415"/>
                    <a:pt x="41" y="430"/>
                  </a:cubicBezTo>
                  <a:cubicBezTo>
                    <a:pt x="40" y="440"/>
                    <a:pt x="39" y="452"/>
                    <a:pt x="36" y="462"/>
                  </a:cubicBezTo>
                  <a:cubicBezTo>
                    <a:pt x="36" y="463"/>
                    <a:pt x="34" y="468"/>
                    <a:pt x="38" y="468"/>
                  </a:cubicBezTo>
                  <a:cubicBezTo>
                    <a:pt x="41" y="468"/>
                    <a:pt x="41" y="462"/>
                    <a:pt x="41" y="458"/>
                  </a:cubicBezTo>
                  <a:cubicBezTo>
                    <a:pt x="42" y="453"/>
                    <a:pt x="43" y="449"/>
                    <a:pt x="43" y="445"/>
                  </a:cubicBezTo>
                  <a:cubicBezTo>
                    <a:pt x="45" y="434"/>
                    <a:pt x="43" y="423"/>
                    <a:pt x="45" y="411"/>
                  </a:cubicBezTo>
                  <a:cubicBezTo>
                    <a:pt x="46" y="405"/>
                    <a:pt x="45" y="399"/>
                    <a:pt x="45" y="394"/>
                  </a:cubicBezTo>
                  <a:cubicBezTo>
                    <a:pt x="45" y="392"/>
                    <a:pt x="45" y="380"/>
                    <a:pt x="47" y="379"/>
                  </a:cubicBezTo>
                  <a:cubicBezTo>
                    <a:pt x="49" y="377"/>
                    <a:pt x="57" y="378"/>
                    <a:pt x="61" y="378"/>
                  </a:cubicBezTo>
                  <a:cubicBezTo>
                    <a:pt x="76" y="378"/>
                    <a:pt x="90" y="378"/>
                    <a:pt x="105" y="378"/>
                  </a:cubicBezTo>
                  <a:cubicBezTo>
                    <a:pt x="123" y="378"/>
                    <a:pt x="140" y="378"/>
                    <a:pt x="156" y="382"/>
                  </a:cubicBezTo>
                  <a:cubicBezTo>
                    <a:pt x="154" y="394"/>
                    <a:pt x="158" y="406"/>
                    <a:pt x="155" y="415"/>
                  </a:cubicBezTo>
                  <a:cubicBezTo>
                    <a:pt x="152" y="421"/>
                    <a:pt x="144" y="426"/>
                    <a:pt x="136" y="424"/>
                  </a:cubicBezTo>
                  <a:cubicBezTo>
                    <a:pt x="135" y="424"/>
                    <a:pt x="135" y="422"/>
                    <a:pt x="133" y="422"/>
                  </a:cubicBezTo>
                  <a:cubicBezTo>
                    <a:pt x="132" y="422"/>
                    <a:pt x="131" y="424"/>
                    <a:pt x="130" y="425"/>
                  </a:cubicBezTo>
                  <a:cubicBezTo>
                    <a:pt x="126" y="426"/>
                    <a:pt x="118" y="426"/>
                    <a:pt x="116" y="424"/>
                  </a:cubicBezTo>
                  <a:cubicBezTo>
                    <a:pt x="115" y="423"/>
                    <a:pt x="116" y="413"/>
                    <a:pt x="115" y="410"/>
                  </a:cubicBezTo>
                  <a:cubicBezTo>
                    <a:pt x="115" y="405"/>
                    <a:pt x="115" y="398"/>
                    <a:pt x="116" y="394"/>
                  </a:cubicBezTo>
                  <a:cubicBezTo>
                    <a:pt x="116" y="393"/>
                    <a:pt x="119" y="391"/>
                    <a:pt x="118" y="389"/>
                  </a:cubicBezTo>
                  <a:cubicBezTo>
                    <a:pt x="118" y="388"/>
                    <a:pt x="115" y="388"/>
                    <a:pt x="114" y="390"/>
                  </a:cubicBezTo>
                  <a:cubicBezTo>
                    <a:pt x="112" y="395"/>
                    <a:pt x="115" y="403"/>
                    <a:pt x="113" y="407"/>
                  </a:cubicBezTo>
                  <a:cubicBezTo>
                    <a:pt x="111" y="408"/>
                    <a:pt x="110" y="408"/>
                    <a:pt x="110" y="410"/>
                  </a:cubicBezTo>
                  <a:cubicBezTo>
                    <a:pt x="110" y="410"/>
                    <a:pt x="115" y="420"/>
                    <a:pt x="110" y="421"/>
                  </a:cubicBezTo>
                  <a:cubicBezTo>
                    <a:pt x="106" y="422"/>
                    <a:pt x="104" y="417"/>
                    <a:pt x="104" y="414"/>
                  </a:cubicBezTo>
                  <a:cubicBezTo>
                    <a:pt x="104" y="409"/>
                    <a:pt x="104" y="401"/>
                    <a:pt x="106" y="396"/>
                  </a:cubicBezTo>
                  <a:cubicBezTo>
                    <a:pt x="107" y="395"/>
                    <a:pt x="110" y="393"/>
                    <a:pt x="110" y="392"/>
                  </a:cubicBezTo>
                  <a:cubicBezTo>
                    <a:pt x="109" y="388"/>
                    <a:pt x="102" y="396"/>
                    <a:pt x="103" y="398"/>
                  </a:cubicBezTo>
                  <a:cubicBezTo>
                    <a:pt x="99" y="407"/>
                    <a:pt x="104" y="421"/>
                    <a:pt x="101" y="429"/>
                  </a:cubicBezTo>
                  <a:cubicBezTo>
                    <a:pt x="100" y="433"/>
                    <a:pt x="94" y="434"/>
                    <a:pt x="100" y="437"/>
                  </a:cubicBezTo>
                  <a:cubicBezTo>
                    <a:pt x="98" y="438"/>
                    <a:pt x="98" y="441"/>
                    <a:pt x="98" y="443"/>
                  </a:cubicBezTo>
                  <a:cubicBezTo>
                    <a:pt x="95" y="443"/>
                    <a:pt x="88" y="442"/>
                    <a:pt x="88" y="446"/>
                  </a:cubicBezTo>
                  <a:cubicBezTo>
                    <a:pt x="89" y="450"/>
                    <a:pt x="94" y="447"/>
                    <a:pt x="98" y="449"/>
                  </a:cubicBezTo>
                  <a:cubicBezTo>
                    <a:pt x="101" y="450"/>
                    <a:pt x="103" y="453"/>
                    <a:pt x="103" y="456"/>
                  </a:cubicBezTo>
                  <a:cubicBezTo>
                    <a:pt x="103" y="460"/>
                    <a:pt x="103" y="472"/>
                    <a:pt x="106" y="472"/>
                  </a:cubicBezTo>
                  <a:cubicBezTo>
                    <a:pt x="111" y="473"/>
                    <a:pt x="112" y="463"/>
                    <a:pt x="113" y="460"/>
                  </a:cubicBezTo>
                  <a:cubicBezTo>
                    <a:pt x="113" y="462"/>
                    <a:pt x="114" y="465"/>
                    <a:pt x="114" y="468"/>
                  </a:cubicBezTo>
                  <a:cubicBezTo>
                    <a:pt x="114" y="470"/>
                    <a:pt x="111" y="477"/>
                    <a:pt x="115" y="476"/>
                  </a:cubicBezTo>
                  <a:cubicBezTo>
                    <a:pt x="116" y="476"/>
                    <a:pt x="117" y="470"/>
                    <a:pt x="117" y="469"/>
                  </a:cubicBezTo>
                  <a:cubicBezTo>
                    <a:pt x="118" y="463"/>
                    <a:pt x="115" y="457"/>
                    <a:pt x="116" y="453"/>
                  </a:cubicBezTo>
                  <a:cubicBezTo>
                    <a:pt x="128" y="451"/>
                    <a:pt x="140" y="451"/>
                    <a:pt x="152" y="450"/>
                  </a:cubicBezTo>
                  <a:cubicBezTo>
                    <a:pt x="152" y="452"/>
                    <a:pt x="153" y="454"/>
                    <a:pt x="155" y="454"/>
                  </a:cubicBezTo>
                  <a:cubicBezTo>
                    <a:pt x="157" y="454"/>
                    <a:pt x="157" y="450"/>
                    <a:pt x="158" y="449"/>
                  </a:cubicBezTo>
                  <a:cubicBezTo>
                    <a:pt x="159" y="449"/>
                    <a:pt x="163" y="448"/>
                    <a:pt x="163" y="448"/>
                  </a:cubicBezTo>
                  <a:cubicBezTo>
                    <a:pt x="166" y="447"/>
                    <a:pt x="169" y="447"/>
                    <a:pt x="171" y="447"/>
                  </a:cubicBezTo>
                  <a:cubicBezTo>
                    <a:pt x="182" y="445"/>
                    <a:pt x="194" y="445"/>
                    <a:pt x="205" y="447"/>
                  </a:cubicBezTo>
                  <a:cubicBezTo>
                    <a:pt x="213" y="448"/>
                    <a:pt x="222" y="447"/>
                    <a:pt x="227" y="449"/>
                  </a:cubicBezTo>
                  <a:cubicBezTo>
                    <a:pt x="227" y="450"/>
                    <a:pt x="229" y="452"/>
                    <a:pt x="230" y="452"/>
                  </a:cubicBezTo>
                  <a:cubicBezTo>
                    <a:pt x="232" y="452"/>
                    <a:pt x="233" y="451"/>
                    <a:pt x="234" y="450"/>
                  </a:cubicBezTo>
                  <a:cubicBezTo>
                    <a:pt x="236" y="449"/>
                    <a:pt x="239" y="450"/>
                    <a:pt x="242" y="450"/>
                  </a:cubicBezTo>
                  <a:cubicBezTo>
                    <a:pt x="249" y="450"/>
                    <a:pt x="256" y="448"/>
                    <a:pt x="261" y="448"/>
                  </a:cubicBezTo>
                  <a:cubicBezTo>
                    <a:pt x="261" y="449"/>
                    <a:pt x="261" y="451"/>
                    <a:pt x="262" y="452"/>
                  </a:cubicBezTo>
                  <a:cubicBezTo>
                    <a:pt x="263" y="453"/>
                    <a:pt x="266" y="451"/>
                    <a:pt x="267" y="451"/>
                  </a:cubicBezTo>
                  <a:cubicBezTo>
                    <a:pt x="268" y="454"/>
                    <a:pt x="266" y="465"/>
                    <a:pt x="269" y="466"/>
                  </a:cubicBezTo>
                  <a:cubicBezTo>
                    <a:pt x="275" y="466"/>
                    <a:pt x="269" y="452"/>
                    <a:pt x="270" y="448"/>
                  </a:cubicBezTo>
                  <a:cubicBezTo>
                    <a:pt x="275" y="447"/>
                    <a:pt x="281" y="450"/>
                    <a:pt x="285" y="449"/>
                  </a:cubicBezTo>
                  <a:cubicBezTo>
                    <a:pt x="286" y="444"/>
                    <a:pt x="279" y="445"/>
                    <a:pt x="278" y="442"/>
                  </a:cubicBezTo>
                  <a:cubicBezTo>
                    <a:pt x="281" y="441"/>
                    <a:pt x="282" y="440"/>
                    <a:pt x="285" y="440"/>
                  </a:cubicBezTo>
                  <a:cubicBezTo>
                    <a:pt x="286" y="440"/>
                    <a:pt x="286" y="438"/>
                    <a:pt x="287" y="438"/>
                  </a:cubicBezTo>
                  <a:cubicBezTo>
                    <a:pt x="289" y="437"/>
                    <a:pt x="301" y="438"/>
                    <a:pt x="306" y="439"/>
                  </a:cubicBezTo>
                  <a:cubicBezTo>
                    <a:pt x="310" y="440"/>
                    <a:pt x="314" y="440"/>
                    <a:pt x="318" y="440"/>
                  </a:cubicBezTo>
                  <a:cubicBezTo>
                    <a:pt x="319" y="440"/>
                    <a:pt x="330" y="442"/>
                    <a:pt x="330" y="440"/>
                  </a:cubicBezTo>
                  <a:cubicBezTo>
                    <a:pt x="332" y="435"/>
                    <a:pt x="317" y="437"/>
                    <a:pt x="316" y="437"/>
                  </a:cubicBezTo>
                  <a:cubicBezTo>
                    <a:pt x="300" y="439"/>
                    <a:pt x="283" y="433"/>
                    <a:pt x="269" y="433"/>
                  </a:cubicBezTo>
                  <a:cubicBezTo>
                    <a:pt x="269" y="429"/>
                    <a:pt x="268" y="425"/>
                    <a:pt x="269" y="422"/>
                  </a:cubicBezTo>
                  <a:cubicBezTo>
                    <a:pt x="279" y="422"/>
                    <a:pt x="292" y="420"/>
                    <a:pt x="303" y="420"/>
                  </a:cubicBezTo>
                  <a:cubicBezTo>
                    <a:pt x="305" y="420"/>
                    <a:pt x="319" y="422"/>
                    <a:pt x="320" y="420"/>
                  </a:cubicBezTo>
                  <a:cubicBezTo>
                    <a:pt x="322" y="418"/>
                    <a:pt x="316" y="416"/>
                    <a:pt x="315" y="416"/>
                  </a:cubicBezTo>
                  <a:cubicBezTo>
                    <a:pt x="312" y="415"/>
                    <a:pt x="310" y="414"/>
                    <a:pt x="308" y="415"/>
                  </a:cubicBezTo>
                  <a:cubicBezTo>
                    <a:pt x="307" y="415"/>
                    <a:pt x="308" y="417"/>
                    <a:pt x="307" y="418"/>
                  </a:cubicBezTo>
                  <a:cubicBezTo>
                    <a:pt x="294" y="418"/>
                    <a:pt x="286" y="419"/>
                    <a:pt x="273" y="419"/>
                  </a:cubicBezTo>
                  <a:cubicBezTo>
                    <a:pt x="266" y="419"/>
                    <a:pt x="267" y="413"/>
                    <a:pt x="267" y="406"/>
                  </a:cubicBezTo>
                  <a:cubicBezTo>
                    <a:pt x="267" y="401"/>
                    <a:pt x="267" y="396"/>
                    <a:pt x="269" y="391"/>
                  </a:cubicBezTo>
                  <a:cubicBezTo>
                    <a:pt x="269" y="390"/>
                    <a:pt x="273" y="383"/>
                    <a:pt x="269" y="382"/>
                  </a:cubicBezTo>
                  <a:cubicBezTo>
                    <a:pt x="268" y="382"/>
                    <a:pt x="268" y="384"/>
                    <a:pt x="268" y="387"/>
                  </a:cubicBezTo>
                  <a:cubicBezTo>
                    <a:pt x="266" y="394"/>
                    <a:pt x="264" y="405"/>
                    <a:pt x="263" y="413"/>
                  </a:cubicBezTo>
                  <a:cubicBezTo>
                    <a:pt x="261" y="402"/>
                    <a:pt x="262" y="388"/>
                    <a:pt x="262" y="377"/>
                  </a:cubicBezTo>
                  <a:cubicBezTo>
                    <a:pt x="265" y="376"/>
                    <a:pt x="267" y="377"/>
                    <a:pt x="270" y="376"/>
                  </a:cubicBezTo>
                  <a:cubicBezTo>
                    <a:pt x="271" y="376"/>
                    <a:pt x="272" y="373"/>
                    <a:pt x="273" y="373"/>
                  </a:cubicBezTo>
                  <a:cubicBezTo>
                    <a:pt x="277" y="372"/>
                    <a:pt x="280" y="374"/>
                    <a:pt x="284" y="373"/>
                  </a:cubicBezTo>
                  <a:cubicBezTo>
                    <a:pt x="284" y="376"/>
                    <a:pt x="287" y="375"/>
                    <a:pt x="290" y="375"/>
                  </a:cubicBezTo>
                  <a:cubicBezTo>
                    <a:pt x="294" y="376"/>
                    <a:pt x="302" y="378"/>
                    <a:pt x="303" y="376"/>
                  </a:cubicBezTo>
                  <a:cubicBezTo>
                    <a:pt x="305" y="373"/>
                    <a:pt x="292" y="366"/>
                    <a:pt x="293" y="373"/>
                  </a:cubicBezTo>
                  <a:cubicBezTo>
                    <a:pt x="291" y="373"/>
                    <a:pt x="289" y="373"/>
                    <a:pt x="287" y="373"/>
                  </a:cubicBezTo>
                  <a:cubicBezTo>
                    <a:pt x="290" y="364"/>
                    <a:pt x="274" y="372"/>
                    <a:pt x="270" y="368"/>
                  </a:cubicBezTo>
                  <a:cubicBezTo>
                    <a:pt x="268" y="367"/>
                    <a:pt x="268" y="358"/>
                    <a:pt x="268" y="356"/>
                  </a:cubicBezTo>
                  <a:cubicBezTo>
                    <a:pt x="267" y="352"/>
                    <a:pt x="267" y="348"/>
                    <a:pt x="267" y="344"/>
                  </a:cubicBezTo>
                  <a:cubicBezTo>
                    <a:pt x="271" y="344"/>
                    <a:pt x="280" y="344"/>
                    <a:pt x="279" y="340"/>
                  </a:cubicBezTo>
                  <a:cubicBezTo>
                    <a:pt x="278" y="337"/>
                    <a:pt x="271" y="339"/>
                    <a:pt x="268" y="339"/>
                  </a:cubicBezTo>
                  <a:cubicBezTo>
                    <a:pt x="267" y="333"/>
                    <a:pt x="269" y="328"/>
                    <a:pt x="270" y="324"/>
                  </a:cubicBezTo>
                  <a:cubicBezTo>
                    <a:pt x="276" y="323"/>
                    <a:pt x="270" y="319"/>
                    <a:pt x="271" y="317"/>
                  </a:cubicBezTo>
                  <a:cubicBezTo>
                    <a:pt x="274" y="316"/>
                    <a:pt x="278" y="317"/>
                    <a:pt x="282" y="317"/>
                  </a:cubicBezTo>
                  <a:cubicBezTo>
                    <a:pt x="287" y="317"/>
                    <a:pt x="297" y="319"/>
                    <a:pt x="299" y="317"/>
                  </a:cubicBezTo>
                  <a:cubicBezTo>
                    <a:pt x="300" y="317"/>
                    <a:pt x="301" y="316"/>
                    <a:pt x="302" y="315"/>
                  </a:cubicBezTo>
                  <a:cubicBezTo>
                    <a:pt x="304" y="314"/>
                    <a:pt x="315" y="316"/>
                    <a:pt x="315" y="312"/>
                  </a:cubicBezTo>
                  <a:cubicBezTo>
                    <a:pt x="315" y="306"/>
                    <a:pt x="301" y="312"/>
                    <a:pt x="298" y="312"/>
                  </a:cubicBezTo>
                  <a:cubicBezTo>
                    <a:pt x="296" y="312"/>
                    <a:pt x="294" y="311"/>
                    <a:pt x="293" y="311"/>
                  </a:cubicBezTo>
                  <a:cubicBezTo>
                    <a:pt x="291" y="311"/>
                    <a:pt x="291" y="313"/>
                    <a:pt x="289" y="313"/>
                  </a:cubicBezTo>
                  <a:cubicBezTo>
                    <a:pt x="285" y="314"/>
                    <a:pt x="281" y="310"/>
                    <a:pt x="278" y="311"/>
                  </a:cubicBezTo>
                  <a:cubicBezTo>
                    <a:pt x="275" y="311"/>
                    <a:pt x="271" y="314"/>
                    <a:pt x="268" y="311"/>
                  </a:cubicBezTo>
                  <a:cubicBezTo>
                    <a:pt x="269" y="308"/>
                    <a:pt x="268" y="303"/>
                    <a:pt x="264" y="305"/>
                  </a:cubicBezTo>
                  <a:cubicBezTo>
                    <a:pt x="264" y="289"/>
                    <a:pt x="264" y="272"/>
                    <a:pt x="264" y="255"/>
                  </a:cubicBezTo>
                  <a:cubicBezTo>
                    <a:pt x="264" y="247"/>
                    <a:pt x="265" y="238"/>
                    <a:pt x="265" y="231"/>
                  </a:cubicBezTo>
                  <a:cubicBezTo>
                    <a:pt x="265" y="229"/>
                    <a:pt x="263" y="226"/>
                    <a:pt x="263" y="223"/>
                  </a:cubicBezTo>
                  <a:cubicBezTo>
                    <a:pt x="263" y="219"/>
                    <a:pt x="265" y="211"/>
                    <a:pt x="264" y="204"/>
                  </a:cubicBezTo>
                  <a:cubicBezTo>
                    <a:pt x="263" y="203"/>
                    <a:pt x="263" y="194"/>
                    <a:pt x="260" y="194"/>
                  </a:cubicBezTo>
                  <a:cubicBezTo>
                    <a:pt x="258" y="195"/>
                    <a:pt x="262" y="209"/>
                    <a:pt x="262" y="212"/>
                  </a:cubicBezTo>
                  <a:cubicBezTo>
                    <a:pt x="262" y="240"/>
                    <a:pt x="263" y="269"/>
                    <a:pt x="262" y="298"/>
                  </a:cubicBezTo>
                  <a:cubicBezTo>
                    <a:pt x="262" y="301"/>
                    <a:pt x="262" y="310"/>
                    <a:pt x="261" y="311"/>
                  </a:cubicBezTo>
                  <a:cubicBezTo>
                    <a:pt x="259" y="313"/>
                    <a:pt x="250" y="312"/>
                    <a:pt x="248" y="311"/>
                  </a:cubicBezTo>
                  <a:cubicBezTo>
                    <a:pt x="244" y="311"/>
                    <a:pt x="240" y="311"/>
                    <a:pt x="236" y="310"/>
                  </a:cubicBezTo>
                  <a:cubicBezTo>
                    <a:pt x="237" y="282"/>
                    <a:pt x="236" y="255"/>
                    <a:pt x="237" y="229"/>
                  </a:cubicBezTo>
                  <a:cubicBezTo>
                    <a:pt x="238" y="189"/>
                    <a:pt x="244" y="151"/>
                    <a:pt x="245" y="111"/>
                  </a:cubicBezTo>
                  <a:cubicBezTo>
                    <a:pt x="273" y="113"/>
                    <a:pt x="301" y="109"/>
                    <a:pt x="327" y="118"/>
                  </a:cubicBezTo>
                  <a:cubicBezTo>
                    <a:pt x="335" y="113"/>
                    <a:pt x="317" y="111"/>
                    <a:pt x="311" y="110"/>
                  </a:cubicBezTo>
                  <a:cubicBezTo>
                    <a:pt x="291" y="108"/>
                    <a:pt x="265" y="111"/>
                    <a:pt x="245" y="110"/>
                  </a:cubicBezTo>
                  <a:cubicBezTo>
                    <a:pt x="244" y="99"/>
                    <a:pt x="244" y="83"/>
                    <a:pt x="244" y="71"/>
                  </a:cubicBezTo>
                  <a:cubicBezTo>
                    <a:pt x="244" y="69"/>
                    <a:pt x="246" y="66"/>
                    <a:pt x="244" y="65"/>
                  </a:cubicBezTo>
                  <a:cubicBezTo>
                    <a:pt x="243" y="63"/>
                    <a:pt x="240" y="65"/>
                    <a:pt x="239" y="65"/>
                  </a:cubicBezTo>
                  <a:cubicBezTo>
                    <a:pt x="238" y="64"/>
                    <a:pt x="238" y="59"/>
                    <a:pt x="239" y="58"/>
                  </a:cubicBezTo>
                  <a:cubicBezTo>
                    <a:pt x="239" y="54"/>
                    <a:pt x="244" y="52"/>
                    <a:pt x="246" y="50"/>
                  </a:cubicBezTo>
                  <a:cubicBezTo>
                    <a:pt x="247" y="51"/>
                    <a:pt x="247" y="53"/>
                    <a:pt x="249" y="53"/>
                  </a:cubicBezTo>
                  <a:cubicBezTo>
                    <a:pt x="251" y="50"/>
                    <a:pt x="247" y="49"/>
                    <a:pt x="247" y="47"/>
                  </a:cubicBezTo>
                  <a:cubicBezTo>
                    <a:pt x="248" y="44"/>
                    <a:pt x="256" y="36"/>
                    <a:pt x="259" y="33"/>
                  </a:cubicBezTo>
                  <a:cubicBezTo>
                    <a:pt x="261" y="31"/>
                    <a:pt x="261" y="29"/>
                    <a:pt x="262" y="27"/>
                  </a:cubicBezTo>
                  <a:cubicBezTo>
                    <a:pt x="263" y="25"/>
                    <a:pt x="268" y="22"/>
                    <a:pt x="267" y="20"/>
                  </a:cubicBezTo>
                  <a:cubicBezTo>
                    <a:pt x="266" y="16"/>
                    <a:pt x="259" y="22"/>
                    <a:pt x="258" y="24"/>
                  </a:cubicBezTo>
                  <a:cubicBezTo>
                    <a:pt x="257" y="28"/>
                    <a:pt x="255" y="28"/>
                    <a:pt x="253" y="31"/>
                  </a:cubicBezTo>
                  <a:cubicBezTo>
                    <a:pt x="251" y="35"/>
                    <a:pt x="250" y="40"/>
                    <a:pt x="246" y="42"/>
                  </a:cubicBezTo>
                  <a:cubicBezTo>
                    <a:pt x="243" y="34"/>
                    <a:pt x="237" y="26"/>
                    <a:pt x="235" y="18"/>
                  </a:cubicBezTo>
                  <a:cubicBezTo>
                    <a:pt x="234" y="15"/>
                    <a:pt x="231" y="12"/>
                    <a:pt x="230" y="9"/>
                  </a:cubicBezTo>
                  <a:cubicBezTo>
                    <a:pt x="229" y="6"/>
                    <a:pt x="227" y="3"/>
                    <a:pt x="226" y="0"/>
                  </a:cubicBezTo>
                  <a:lnTo>
                    <a:pt x="223" y="0"/>
                  </a:lnTo>
                  <a:close/>
                  <a:moveTo>
                    <a:pt x="235" y="63"/>
                  </a:moveTo>
                  <a:cubicBezTo>
                    <a:pt x="235" y="63"/>
                    <a:pt x="235" y="63"/>
                    <a:pt x="235" y="63"/>
                  </a:cubicBezTo>
                  <a:cubicBezTo>
                    <a:pt x="235" y="68"/>
                    <a:pt x="231" y="70"/>
                    <a:pt x="228" y="72"/>
                  </a:cubicBezTo>
                  <a:cubicBezTo>
                    <a:pt x="229" y="68"/>
                    <a:pt x="233" y="66"/>
                    <a:pt x="235" y="63"/>
                  </a:cubicBezTo>
                  <a:close/>
                  <a:moveTo>
                    <a:pt x="239" y="73"/>
                  </a:moveTo>
                  <a:cubicBezTo>
                    <a:pt x="242" y="78"/>
                    <a:pt x="240" y="85"/>
                    <a:pt x="240" y="91"/>
                  </a:cubicBezTo>
                  <a:cubicBezTo>
                    <a:pt x="239" y="117"/>
                    <a:pt x="243" y="145"/>
                    <a:pt x="236" y="170"/>
                  </a:cubicBezTo>
                  <a:cubicBezTo>
                    <a:pt x="236" y="150"/>
                    <a:pt x="236" y="127"/>
                    <a:pt x="237" y="106"/>
                  </a:cubicBezTo>
                  <a:cubicBezTo>
                    <a:pt x="237" y="101"/>
                    <a:pt x="237" y="95"/>
                    <a:pt x="237" y="89"/>
                  </a:cubicBezTo>
                  <a:cubicBezTo>
                    <a:pt x="238" y="84"/>
                    <a:pt x="238" y="76"/>
                    <a:pt x="239" y="73"/>
                  </a:cubicBezTo>
                  <a:close/>
                  <a:moveTo>
                    <a:pt x="226" y="84"/>
                  </a:moveTo>
                  <a:cubicBezTo>
                    <a:pt x="227" y="91"/>
                    <a:pt x="227" y="98"/>
                    <a:pt x="226" y="105"/>
                  </a:cubicBezTo>
                  <a:cubicBezTo>
                    <a:pt x="226" y="106"/>
                    <a:pt x="224" y="106"/>
                    <a:pt x="224" y="106"/>
                  </a:cubicBezTo>
                  <a:cubicBezTo>
                    <a:pt x="225" y="98"/>
                    <a:pt x="219" y="87"/>
                    <a:pt x="226" y="84"/>
                  </a:cubicBezTo>
                  <a:close/>
                  <a:moveTo>
                    <a:pt x="219" y="93"/>
                  </a:moveTo>
                  <a:cubicBezTo>
                    <a:pt x="220" y="97"/>
                    <a:pt x="221" y="102"/>
                    <a:pt x="220" y="106"/>
                  </a:cubicBezTo>
                  <a:cubicBezTo>
                    <a:pt x="216" y="106"/>
                    <a:pt x="212" y="106"/>
                    <a:pt x="208" y="105"/>
                  </a:cubicBezTo>
                  <a:cubicBezTo>
                    <a:pt x="211" y="100"/>
                    <a:pt x="215" y="96"/>
                    <a:pt x="219" y="93"/>
                  </a:cubicBezTo>
                  <a:close/>
                  <a:moveTo>
                    <a:pt x="199" y="100"/>
                  </a:moveTo>
                  <a:cubicBezTo>
                    <a:pt x="198" y="101"/>
                    <a:pt x="198" y="104"/>
                    <a:pt x="196" y="103"/>
                  </a:cubicBezTo>
                  <a:cubicBezTo>
                    <a:pt x="196" y="101"/>
                    <a:pt x="198" y="101"/>
                    <a:pt x="199" y="100"/>
                  </a:cubicBezTo>
                  <a:close/>
                  <a:moveTo>
                    <a:pt x="50" y="101"/>
                  </a:moveTo>
                  <a:cubicBezTo>
                    <a:pt x="51" y="107"/>
                    <a:pt x="50" y="118"/>
                    <a:pt x="49" y="124"/>
                  </a:cubicBezTo>
                  <a:cubicBezTo>
                    <a:pt x="49" y="117"/>
                    <a:pt x="49" y="109"/>
                    <a:pt x="50" y="101"/>
                  </a:cubicBezTo>
                  <a:close/>
                  <a:moveTo>
                    <a:pt x="194" y="107"/>
                  </a:moveTo>
                  <a:cubicBezTo>
                    <a:pt x="192" y="107"/>
                    <a:pt x="190" y="107"/>
                    <a:pt x="189" y="107"/>
                  </a:cubicBezTo>
                  <a:cubicBezTo>
                    <a:pt x="190" y="104"/>
                    <a:pt x="192" y="105"/>
                    <a:pt x="194" y="107"/>
                  </a:cubicBezTo>
                  <a:close/>
                  <a:moveTo>
                    <a:pt x="192" y="110"/>
                  </a:moveTo>
                  <a:cubicBezTo>
                    <a:pt x="184" y="121"/>
                    <a:pt x="175" y="131"/>
                    <a:pt x="166" y="141"/>
                  </a:cubicBezTo>
                  <a:cubicBezTo>
                    <a:pt x="166" y="139"/>
                    <a:pt x="166" y="136"/>
                    <a:pt x="167" y="134"/>
                  </a:cubicBezTo>
                  <a:cubicBezTo>
                    <a:pt x="167" y="133"/>
                    <a:pt x="167" y="135"/>
                    <a:pt x="168" y="135"/>
                  </a:cubicBezTo>
                  <a:cubicBezTo>
                    <a:pt x="174" y="128"/>
                    <a:pt x="181" y="117"/>
                    <a:pt x="187" y="109"/>
                  </a:cubicBezTo>
                  <a:cubicBezTo>
                    <a:pt x="187" y="109"/>
                    <a:pt x="191" y="110"/>
                    <a:pt x="192" y="110"/>
                  </a:cubicBezTo>
                  <a:close/>
                  <a:moveTo>
                    <a:pt x="198" y="110"/>
                  </a:moveTo>
                  <a:cubicBezTo>
                    <a:pt x="191" y="123"/>
                    <a:pt x="179" y="138"/>
                    <a:pt x="168" y="148"/>
                  </a:cubicBezTo>
                  <a:cubicBezTo>
                    <a:pt x="178" y="135"/>
                    <a:pt x="188" y="122"/>
                    <a:pt x="198" y="110"/>
                  </a:cubicBezTo>
                  <a:close/>
                  <a:moveTo>
                    <a:pt x="219" y="111"/>
                  </a:moveTo>
                  <a:cubicBezTo>
                    <a:pt x="214" y="115"/>
                    <a:pt x="205" y="116"/>
                    <a:pt x="199" y="117"/>
                  </a:cubicBezTo>
                  <a:cubicBezTo>
                    <a:pt x="201" y="115"/>
                    <a:pt x="201" y="111"/>
                    <a:pt x="204" y="110"/>
                  </a:cubicBezTo>
                  <a:cubicBezTo>
                    <a:pt x="208" y="108"/>
                    <a:pt x="215" y="112"/>
                    <a:pt x="219" y="111"/>
                  </a:cubicBezTo>
                  <a:close/>
                  <a:moveTo>
                    <a:pt x="227" y="113"/>
                  </a:moveTo>
                  <a:cubicBezTo>
                    <a:pt x="227" y="117"/>
                    <a:pt x="227" y="121"/>
                    <a:pt x="227" y="124"/>
                  </a:cubicBezTo>
                  <a:cubicBezTo>
                    <a:pt x="226" y="125"/>
                    <a:pt x="225" y="124"/>
                    <a:pt x="224" y="125"/>
                  </a:cubicBezTo>
                  <a:cubicBezTo>
                    <a:pt x="223" y="122"/>
                    <a:pt x="224" y="118"/>
                    <a:pt x="224" y="114"/>
                  </a:cubicBezTo>
                  <a:cubicBezTo>
                    <a:pt x="225" y="114"/>
                    <a:pt x="225" y="113"/>
                    <a:pt x="227" y="113"/>
                  </a:cubicBezTo>
                  <a:close/>
                  <a:moveTo>
                    <a:pt x="220" y="116"/>
                  </a:moveTo>
                  <a:cubicBezTo>
                    <a:pt x="221" y="117"/>
                    <a:pt x="221" y="122"/>
                    <a:pt x="220" y="124"/>
                  </a:cubicBezTo>
                  <a:cubicBezTo>
                    <a:pt x="213" y="125"/>
                    <a:pt x="205" y="126"/>
                    <a:pt x="197" y="124"/>
                  </a:cubicBezTo>
                  <a:cubicBezTo>
                    <a:pt x="203" y="120"/>
                    <a:pt x="212" y="118"/>
                    <a:pt x="220" y="116"/>
                  </a:cubicBezTo>
                  <a:close/>
                  <a:moveTo>
                    <a:pt x="206" y="130"/>
                  </a:moveTo>
                  <a:cubicBezTo>
                    <a:pt x="201" y="132"/>
                    <a:pt x="183" y="133"/>
                    <a:pt x="185" y="140"/>
                  </a:cubicBezTo>
                  <a:cubicBezTo>
                    <a:pt x="186" y="144"/>
                    <a:pt x="198" y="143"/>
                    <a:pt x="202" y="144"/>
                  </a:cubicBezTo>
                  <a:cubicBezTo>
                    <a:pt x="197" y="148"/>
                    <a:pt x="182" y="146"/>
                    <a:pt x="180" y="153"/>
                  </a:cubicBezTo>
                  <a:cubicBezTo>
                    <a:pt x="178" y="157"/>
                    <a:pt x="183" y="156"/>
                    <a:pt x="188" y="156"/>
                  </a:cubicBezTo>
                  <a:cubicBezTo>
                    <a:pt x="196" y="157"/>
                    <a:pt x="209" y="157"/>
                    <a:pt x="217" y="157"/>
                  </a:cubicBezTo>
                  <a:cubicBezTo>
                    <a:pt x="208" y="160"/>
                    <a:pt x="194" y="160"/>
                    <a:pt x="185" y="163"/>
                  </a:cubicBezTo>
                  <a:cubicBezTo>
                    <a:pt x="178" y="165"/>
                    <a:pt x="172" y="170"/>
                    <a:pt x="184" y="170"/>
                  </a:cubicBezTo>
                  <a:cubicBezTo>
                    <a:pt x="192" y="169"/>
                    <a:pt x="199" y="170"/>
                    <a:pt x="206" y="171"/>
                  </a:cubicBezTo>
                  <a:cubicBezTo>
                    <a:pt x="198" y="172"/>
                    <a:pt x="187" y="174"/>
                    <a:pt x="179" y="177"/>
                  </a:cubicBezTo>
                  <a:cubicBezTo>
                    <a:pt x="178" y="177"/>
                    <a:pt x="177" y="179"/>
                    <a:pt x="176" y="179"/>
                  </a:cubicBezTo>
                  <a:cubicBezTo>
                    <a:pt x="173" y="179"/>
                    <a:pt x="169" y="174"/>
                    <a:pt x="166" y="177"/>
                  </a:cubicBezTo>
                  <a:cubicBezTo>
                    <a:pt x="167" y="171"/>
                    <a:pt x="165" y="163"/>
                    <a:pt x="167" y="156"/>
                  </a:cubicBezTo>
                  <a:cubicBezTo>
                    <a:pt x="167" y="152"/>
                    <a:pt x="174" y="147"/>
                    <a:pt x="177" y="144"/>
                  </a:cubicBezTo>
                  <a:cubicBezTo>
                    <a:pt x="182" y="138"/>
                    <a:pt x="186" y="132"/>
                    <a:pt x="191" y="127"/>
                  </a:cubicBezTo>
                  <a:cubicBezTo>
                    <a:pt x="192" y="126"/>
                    <a:pt x="203" y="131"/>
                    <a:pt x="206" y="130"/>
                  </a:cubicBezTo>
                  <a:close/>
                  <a:moveTo>
                    <a:pt x="227" y="129"/>
                  </a:moveTo>
                  <a:cubicBezTo>
                    <a:pt x="228" y="132"/>
                    <a:pt x="227" y="135"/>
                    <a:pt x="227" y="138"/>
                  </a:cubicBezTo>
                  <a:cubicBezTo>
                    <a:pt x="227" y="139"/>
                    <a:pt x="226" y="139"/>
                    <a:pt x="224" y="139"/>
                  </a:cubicBezTo>
                  <a:cubicBezTo>
                    <a:pt x="224" y="136"/>
                    <a:pt x="224" y="134"/>
                    <a:pt x="224" y="130"/>
                  </a:cubicBezTo>
                  <a:cubicBezTo>
                    <a:pt x="225" y="130"/>
                    <a:pt x="226" y="129"/>
                    <a:pt x="227" y="129"/>
                  </a:cubicBezTo>
                  <a:close/>
                  <a:moveTo>
                    <a:pt x="221" y="131"/>
                  </a:moveTo>
                  <a:cubicBezTo>
                    <a:pt x="221" y="133"/>
                    <a:pt x="221" y="137"/>
                    <a:pt x="220" y="139"/>
                  </a:cubicBezTo>
                  <a:cubicBezTo>
                    <a:pt x="212" y="140"/>
                    <a:pt x="200" y="141"/>
                    <a:pt x="193" y="139"/>
                  </a:cubicBezTo>
                  <a:cubicBezTo>
                    <a:pt x="200" y="134"/>
                    <a:pt x="211" y="132"/>
                    <a:pt x="221" y="131"/>
                  </a:cubicBezTo>
                  <a:close/>
                  <a:moveTo>
                    <a:pt x="227" y="144"/>
                  </a:moveTo>
                  <a:cubicBezTo>
                    <a:pt x="228" y="146"/>
                    <a:pt x="227" y="149"/>
                    <a:pt x="227" y="152"/>
                  </a:cubicBezTo>
                  <a:cubicBezTo>
                    <a:pt x="226" y="152"/>
                    <a:pt x="225" y="152"/>
                    <a:pt x="224" y="151"/>
                  </a:cubicBezTo>
                  <a:cubicBezTo>
                    <a:pt x="225" y="148"/>
                    <a:pt x="223" y="143"/>
                    <a:pt x="227" y="144"/>
                  </a:cubicBezTo>
                  <a:close/>
                  <a:moveTo>
                    <a:pt x="221" y="145"/>
                  </a:moveTo>
                  <a:cubicBezTo>
                    <a:pt x="221" y="147"/>
                    <a:pt x="222" y="150"/>
                    <a:pt x="221" y="152"/>
                  </a:cubicBezTo>
                  <a:cubicBezTo>
                    <a:pt x="211" y="154"/>
                    <a:pt x="200" y="154"/>
                    <a:pt x="189" y="152"/>
                  </a:cubicBezTo>
                  <a:cubicBezTo>
                    <a:pt x="197" y="148"/>
                    <a:pt x="211" y="147"/>
                    <a:pt x="221" y="145"/>
                  </a:cubicBezTo>
                  <a:close/>
                  <a:moveTo>
                    <a:pt x="227" y="158"/>
                  </a:moveTo>
                  <a:cubicBezTo>
                    <a:pt x="227" y="175"/>
                    <a:pt x="228" y="194"/>
                    <a:pt x="227" y="210"/>
                  </a:cubicBezTo>
                  <a:cubicBezTo>
                    <a:pt x="224" y="205"/>
                    <a:pt x="227" y="197"/>
                    <a:pt x="226" y="194"/>
                  </a:cubicBezTo>
                  <a:cubicBezTo>
                    <a:pt x="225" y="191"/>
                    <a:pt x="227" y="187"/>
                    <a:pt x="226" y="184"/>
                  </a:cubicBezTo>
                  <a:cubicBezTo>
                    <a:pt x="226" y="183"/>
                    <a:pt x="225" y="182"/>
                    <a:pt x="225" y="181"/>
                  </a:cubicBezTo>
                  <a:cubicBezTo>
                    <a:pt x="224" y="174"/>
                    <a:pt x="226" y="166"/>
                    <a:pt x="225" y="158"/>
                  </a:cubicBezTo>
                  <a:cubicBezTo>
                    <a:pt x="226" y="158"/>
                    <a:pt x="226" y="157"/>
                    <a:pt x="227" y="158"/>
                  </a:cubicBezTo>
                  <a:close/>
                  <a:moveTo>
                    <a:pt x="222" y="160"/>
                  </a:moveTo>
                  <a:cubicBezTo>
                    <a:pt x="222" y="162"/>
                    <a:pt x="222" y="164"/>
                    <a:pt x="222" y="165"/>
                  </a:cubicBezTo>
                  <a:cubicBezTo>
                    <a:pt x="212" y="167"/>
                    <a:pt x="201" y="166"/>
                    <a:pt x="192" y="166"/>
                  </a:cubicBezTo>
                  <a:cubicBezTo>
                    <a:pt x="201" y="163"/>
                    <a:pt x="212" y="161"/>
                    <a:pt x="222" y="160"/>
                  </a:cubicBezTo>
                  <a:close/>
                  <a:moveTo>
                    <a:pt x="159" y="164"/>
                  </a:moveTo>
                  <a:cubicBezTo>
                    <a:pt x="159" y="170"/>
                    <a:pt x="159" y="175"/>
                    <a:pt x="159" y="181"/>
                  </a:cubicBezTo>
                  <a:cubicBezTo>
                    <a:pt x="155" y="183"/>
                    <a:pt x="149" y="183"/>
                    <a:pt x="144" y="183"/>
                  </a:cubicBezTo>
                  <a:cubicBezTo>
                    <a:pt x="148" y="176"/>
                    <a:pt x="153" y="170"/>
                    <a:pt x="159" y="164"/>
                  </a:cubicBezTo>
                  <a:close/>
                  <a:moveTo>
                    <a:pt x="222" y="182"/>
                  </a:moveTo>
                  <a:cubicBezTo>
                    <a:pt x="209" y="183"/>
                    <a:pt x="193" y="184"/>
                    <a:pt x="181" y="181"/>
                  </a:cubicBezTo>
                  <a:cubicBezTo>
                    <a:pt x="189" y="176"/>
                    <a:pt x="209" y="173"/>
                    <a:pt x="221" y="171"/>
                  </a:cubicBezTo>
                  <a:cubicBezTo>
                    <a:pt x="223" y="171"/>
                    <a:pt x="222" y="180"/>
                    <a:pt x="222" y="182"/>
                  </a:cubicBezTo>
                  <a:close/>
                  <a:moveTo>
                    <a:pt x="201" y="186"/>
                  </a:moveTo>
                  <a:cubicBezTo>
                    <a:pt x="194" y="189"/>
                    <a:pt x="182" y="190"/>
                    <a:pt x="175" y="193"/>
                  </a:cubicBezTo>
                  <a:cubicBezTo>
                    <a:pt x="174" y="194"/>
                    <a:pt x="173" y="195"/>
                    <a:pt x="173" y="197"/>
                  </a:cubicBezTo>
                  <a:cubicBezTo>
                    <a:pt x="173" y="200"/>
                    <a:pt x="184" y="198"/>
                    <a:pt x="187" y="199"/>
                  </a:cubicBezTo>
                  <a:cubicBezTo>
                    <a:pt x="180" y="201"/>
                    <a:pt x="172" y="203"/>
                    <a:pt x="166" y="205"/>
                  </a:cubicBezTo>
                  <a:cubicBezTo>
                    <a:pt x="165" y="198"/>
                    <a:pt x="165" y="182"/>
                    <a:pt x="174" y="183"/>
                  </a:cubicBezTo>
                  <a:cubicBezTo>
                    <a:pt x="175" y="183"/>
                    <a:pt x="175" y="184"/>
                    <a:pt x="176" y="185"/>
                  </a:cubicBezTo>
                  <a:cubicBezTo>
                    <a:pt x="182" y="187"/>
                    <a:pt x="193" y="185"/>
                    <a:pt x="201" y="186"/>
                  </a:cubicBezTo>
                  <a:close/>
                  <a:moveTo>
                    <a:pt x="159" y="186"/>
                  </a:moveTo>
                  <a:cubicBezTo>
                    <a:pt x="159" y="188"/>
                    <a:pt x="159" y="190"/>
                    <a:pt x="158" y="192"/>
                  </a:cubicBezTo>
                  <a:cubicBezTo>
                    <a:pt x="154" y="191"/>
                    <a:pt x="151" y="189"/>
                    <a:pt x="148" y="186"/>
                  </a:cubicBezTo>
                  <a:cubicBezTo>
                    <a:pt x="152" y="186"/>
                    <a:pt x="156" y="185"/>
                    <a:pt x="159" y="186"/>
                  </a:cubicBezTo>
                  <a:close/>
                  <a:moveTo>
                    <a:pt x="223" y="186"/>
                  </a:moveTo>
                  <a:cubicBezTo>
                    <a:pt x="223" y="188"/>
                    <a:pt x="223" y="192"/>
                    <a:pt x="222" y="194"/>
                  </a:cubicBezTo>
                  <a:cubicBezTo>
                    <a:pt x="212" y="196"/>
                    <a:pt x="196" y="195"/>
                    <a:pt x="184" y="195"/>
                  </a:cubicBezTo>
                  <a:cubicBezTo>
                    <a:pt x="195" y="190"/>
                    <a:pt x="210" y="189"/>
                    <a:pt x="223" y="186"/>
                  </a:cubicBezTo>
                  <a:close/>
                  <a:moveTo>
                    <a:pt x="152" y="194"/>
                  </a:moveTo>
                  <a:cubicBezTo>
                    <a:pt x="145" y="195"/>
                    <a:pt x="139" y="197"/>
                    <a:pt x="132" y="196"/>
                  </a:cubicBezTo>
                  <a:cubicBezTo>
                    <a:pt x="134" y="194"/>
                    <a:pt x="136" y="189"/>
                    <a:pt x="139" y="188"/>
                  </a:cubicBezTo>
                  <a:cubicBezTo>
                    <a:pt x="143" y="187"/>
                    <a:pt x="148" y="193"/>
                    <a:pt x="152" y="194"/>
                  </a:cubicBezTo>
                  <a:close/>
                  <a:moveTo>
                    <a:pt x="233" y="190"/>
                  </a:moveTo>
                  <a:cubicBezTo>
                    <a:pt x="234" y="196"/>
                    <a:pt x="233" y="203"/>
                    <a:pt x="233" y="209"/>
                  </a:cubicBezTo>
                  <a:cubicBezTo>
                    <a:pt x="232" y="203"/>
                    <a:pt x="231" y="196"/>
                    <a:pt x="233" y="190"/>
                  </a:cubicBezTo>
                  <a:close/>
                  <a:moveTo>
                    <a:pt x="222" y="199"/>
                  </a:moveTo>
                  <a:cubicBezTo>
                    <a:pt x="223" y="201"/>
                    <a:pt x="223" y="207"/>
                    <a:pt x="223" y="210"/>
                  </a:cubicBezTo>
                  <a:cubicBezTo>
                    <a:pt x="207" y="211"/>
                    <a:pt x="189" y="209"/>
                    <a:pt x="173" y="208"/>
                  </a:cubicBezTo>
                  <a:cubicBezTo>
                    <a:pt x="185" y="200"/>
                    <a:pt x="207" y="202"/>
                    <a:pt x="222" y="199"/>
                  </a:cubicBezTo>
                  <a:close/>
                  <a:moveTo>
                    <a:pt x="154" y="200"/>
                  </a:moveTo>
                  <a:cubicBezTo>
                    <a:pt x="154" y="202"/>
                    <a:pt x="152" y="203"/>
                    <a:pt x="151" y="205"/>
                  </a:cubicBezTo>
                  <a:cubicBezTo>
                    <a:pt x="146" y="203"/>
                    <a:pt x="141" y="202"/>
                    <a:pt x="135" y="201"/>
                  </a:cubicBezTo>
                  <a:cubicBezTo>
                    <a:pt x="141" y="199"/>
                    <a:pt x="148" y="200"/>
                    <a:pt x="154" y="200"/>
                  </a:cubicBezTo>
                  <a:close/>
                  <a:moveTo>
                    <a:pt x="138" y="206"/>
                  </a:moveTo>
                  <a:cubicBezTo>
                    <a:pt x="135" y="208"/>
                    <a:pt x="128" y="208"/>
                    <a:pt x="124" y="207"/>
                  </a:cubicBezTo>
                  <a:cubicBezTo>
                    <a:pt x="125" y="202"/>
                    <a:pt x="134" y="206"/>
                    <a:pt x="138" y="206"/>
                  </a:cubicBezTo>
                  <a:close/>
                  <a:moveTo>
                    <a:pt x="158" y="207"/>
                  </a:moveTo>
                  <a:cubicBezTo>
                    <a:pt x="156" y="242"/>
                    <a:pt x="154" y="280"/>
                    <a:pt x="155" y="314"/>
                  </a:cubicBezTo>
                  <a:cubicBezTo>
                    <a:pt x="130" y="314"/>
                    <a:pt x="102" y="314"/>
                    <a:pt x="78" y="311"/>
                  </a:cubicBezTo>
                  <a:cubicBezTo>
                    <a:pt x="81" y="306"/>
                    <a:pt x="84" y="301"/>
                    <a:pt x="88" y="297"/>
                  </a:cubicBezTo>
                  <a:cubicBezTo>
                    <a:pt x="92" y="292"/>
                    <a:pt x="95" y="287"/>
                    <a:pt x="98" y="283"/>
                  </a:cubicBezTo>
                  <a:cubicBezTo>
                    <a:pt x="103" y="277"/>
                    <a:pt x="109" y="271"/>
                    <a:pt x="114" y="265"/>
                  </a:cubicBezTo>
                  <a:cubicBezTo>
                    <a:pt x="119" y="259"/>
                    <a:pt x="124" y="253"/>
                    <a:pt x="129" y="246"/>
                  </a:cubicBezTo>
                  <a:cubicBezTo>
                    <a:pt x="138" y="233"/>
                    <a:pt x="148" y="220"/>
                    <a:pt x="157" y="208"/>
                  </a:cubicBezTo>
                  <a:cubicBezTo>
                    <a:pt x="157" y="208"/>
                    <a:pt x="158" y="208"/>
                    <a:pt x="158" y="207"/>
                  </a:cubicBezTo>
                  <a:close/>
                  <a:moveTo>
                    <a:pt x="180" y="212"/>
                  </a:moveTo>
                  <a:cubicBezTo>
                    <a:pt x="177" y="215"/>
                    <a:pt x="169" y="215"/>
                    <a:pt x="170" y="220"/>
                  </a:cubicBezTo>
                  <a:cubicBezTo>
                    <a:pt x="171" y="225"/>
                    <a:pt x="181" y="224"/>
                    <a:pt x="185" y="226"/>
                  </a:cubicBezTo>
                  <a:cubicBezTo>
                    <a:pt x="180" y="227"/>
                    <a:pt x="165" y="233"/>
                    <a:pt x="176" y="237"/>
                  </a:cubicBezTo>
                  <a:cubicBezTo>
                    <a:pt x="185" y="241"/>
                    <a:pt x="200" y="239"/>
                    <a:pt x="209" y="242"/>
                  </a:cubicBezTo>
                  <a:cubicBezTo>
                    <a:pt x="199" y="245"/>
                    <a:pt x="182" y="245"/>
                    <a:pt x="174" y="250"/>
                  </a:cubicBezTo>
                  <a:cubicBezTo>
                    <a:pt x="170" y="253"/>
                    <a:pt x="169" y="256"/>
                    <a:pt x="176" y="256"/>
                  </a:cubicBezTo>
                  <a:cubicBezTo>
                    <a:pt x="183" y="257"/>
                    <a:pt x="191" y="257"/>
                    <a:pt x="199" y="257"/>
                  </a:cubicBezTo>
                  <a:cubicBezTo>
                    <a:pt x="196" y="261"/>
                    <a:pt x="178" y="257"/>
                    <a:pt x="177" y="263"/>
                  </a:cubicBezTo>
                  <a:cubicBezTo>
                    <a:pt x="176" y="264"/>
                    <a:pt x="177" y="266"/>
                    <a:pt x="178" y="266"/>
                  </a:cubicBezTo>
                  <a:cubicBezTo>
                    <a:pt x="184" y="272"/>
                    <a:pt x="200" y="269"/>
                    <a:pt x="208" y="273"/>
                  </a:cubicBezTo>
                  <a:cubicBezTo>
                    <a:pt x="194" y="275"/>
                    <a:pt x="179" y="276"/>
                    <a:pt x="166" y="278"/>
                  </a:cubicBezTo>
                  <a:cubicBezTo>
                    <a:pt x="165" y="258"/>
                    <a:pt x="164" y="231"/>
                    <a:pt x="165" y="210"/>
                  </a:cubicBezTo>
                  <a:cubicBezTo>
                    <a:pt x="168" y="212"/>
                    <a:pt x="175" y="212"/>
                    <a:pt x="180" y="212"/>
                  </a:cubicBezTo>
                  <a:close/>
                  <a:moveTo>
                    <a:pt x="145" y="211"/>
                  </a:moveTo>
                  <a:cubicBezTo>
                    <a:pt x="144" y="213"/>
                    <a:pt x="142" y="217"/>
                    <a:pt x="139" y="218"/>
                  </a:cubicBezTo>
                  <a:cubicBezTo>
                    <a:pt x="138" y="213"/>
                    <a:pt x="128" y="216"/>
                    <a:pt x="125" y="212"/>
                  </a:cubicBezTo>
                  <a:cubicBezTo>
                    <a:pt x="131" y="211"/>
                    <a:pt x="139" y="212"/>
                    <a:pt x="145" y="211"/>
                  </a:cubicBezTo>
                  <a:close/>
                  <a:moveTo>
                    <a:pt x="129" y="218"/>
                  </a:moveTo>
                  <a:cubicBezTo>
                    <a:pt x="125" y="221"/>
                    <a:pt x="108" y="221"/>
                    <a:pt x="116" y="228"/>
                  </a:cubicBezTo>
                  <a:cubicBezTo>
                    <a:pt x="113" y="229"/>
                    <a:pt x="110" y="231"/>
                    <a:pt x="105" y="231"/>
                  </a:cubicBezTo>
                  <a:cubicBezTo>
                    <a:pt x="109" y="226"/>
                    <a:pt x="113" y="219"/>
                    <a:pt x="117" y="214"/>
                  </a:cubicBezTo>
                  <a:cubicBezTo>
                    <a:pt x="118" y="213"/>
                    <a:pt x="126" y="218"/>
                    <a:pt x="129" y="218"/>
                  </a:cubicBezTo>
                  <a:close/>
                  <a:moveTo>
                    <a:pt x="223" y="215"/>
                  </a:moveTo>
                  <a:cubicBezTo>
                    <a:pt x="223" y="217"/>
                    <a:pt x="223" y="221"/>
                    <a:pt x="223" y="223"/>
                  </a:cubicBezTo>
                  <a:cubicBezTo>
                    <a:pt x="208" y="225"/>
                    <a:pt x="190" y="222"/>
                    <a:pt x="176" y="220"/>
                  </a:cubicBezTo>
                  <a:cubicBezTo>
                    <a:pt x="187" y="213"/>
                    <a:pt x="207" y="214"/>
                    <a:pt x="223" y="215"/>
                  </a:cubicBezTo>
                  <a:close/>
                  <a:moveTo>
                    <a:pt x="161" y="215"/>
                  </a:moveTo>
                  <a:cubicBezTo>
                    <a:pt x="162" y="249"/>
                    <a:pt x="164" y="282"/>
                    <a:pt x="163" y="314"/>
                  </a:cubicBezTo>
                  <a:cubicBezTo>
                    <a:pt x="162" y="314"/>
                    <a:pt x="160" y="314"/>
                    <a:pt x="159" y="314"/>
                  </a:cubicBezTo>
                  <a:cubicBezTo>
                    <a:pt x="157" y="281"/>
                    <a:pt x="157" y="248"/>
                    <a:pt x="161" y="215"/>
                  </a:cubicBezTo>
                  <a:close/>
                  <a:moveTo>
                    <a:pt x="137" y="221"/>
                  </a:moveTo>
                  <a:cubicBezTo>
                    <a:pt x="136" y="223"/>
                    <a:pt x="134" y="224"/>
                    <a:pt x="132" y="223"/>
                  </a:cubicBezTo>
                  <a:cubicBezTo>
                    <a:pt x="133" y="222"/>
                    <a:pt x="135" y="222"/>
                    <a:pt x="137" y="221"/>
                  </a:cubicBezTo>
                  <a:close/>
                  <a:moveTo>
                    <a:pt x="229" y="223"/>
                  </a:moveTo>
                  <a:cubicBezTo>
                    <a:pt x="229" y="223"/>
                    <a:pt x="229" y="223"/>
                    <a:pt x="229" y="223"/>
                  </a:cubicBezTo>
                  <a:cubicBezTo>
                    <a:pt x="231" y="227"/>
                    <a:pt x="229" y="231"/>
                    <a:pt x="229" y="236"/>
                  </a:cubicBezTo>
                  <a:cubicBezTo>
                    <a:pt x="228" y="242"/>
                    <a:pt x="231" y="252"/>
                    <a:pt x="225" y="252"/>
                  </a:cubicBezTo>
                  <a:cubicBezTo>
                    <a:pt x="226" y="242"/>
                    <a:pt x="228" y="232"/>
                    <a:pt x="229" y="223"/>
                  </a:cubicBezTo>
                  <a:close/>
                  <a:moveTo>
                    <a:pt x="223" y="228"/>
                  </a:moveTo>
                  <a:cubicBezTo>
                    <a:pt x="223" y="230"/>
                    <a:pt x="223" y="235"/>
                    <a:pt x="222" y="237"/>
                  </a:cubicBezTo>
                  <a:cubicBezTo>
                    <a:pt x="207" y="238"/>
                    <a:pt x="190" y="237"/>
                    <a:pt x="178" y="234"/>
                  </a:cubicBezTo>
                  <a:cubicBezTo>
                    <a:pt x="189" y="227"/>
                    <a:pt x="206" y="228"/>
                    <a:pt x="223" y="228"/>
                  </a:cubicBezTo>
                  <a:close/>
                  <a:moveTo>
                    <a:pt x="127" y="232"/>
                  </a:moveTo>
                  <a:cubicBezTo>
                    <a:pt x="123" y="239"/>
                    <a:pt x="119" y="245"/>
                    <a:pt x="114" y="250"/>
                  </a:cubicBezTo>
                  <a:cubicBezTo>
                    <a:pt x="113" y="248"/>
                    <a:pt x="112" y="248"/>
                    <a:pt x="111" y="247"/>
                  </a:cubicBezTo>
                  <a:cubicBezTo>
                    <a:pt x="112" y="244"/>
                    <a:pt x="119" y="244"/>
                    <a:pt x="120" y="241"/>
                  </a:cubicBezTo>
                  <a:cubicBezTo>
                    <a:pt x="120" y="236"/>
                    <a:pt x="111" y="238"/>
                    <a:pt x="108" y="236"/>
                  </a:cubicBezTo>
                  <a:cubicBezTo>
                    <a:pt x="113" y="233"/>
                    <a:pt x="121" y="232"/>
                    <a:pt x="127" y="232"/>
                  </a:cubicBezTo>
                  <a:close/>
                  <a:moveTo>
                    <a:pt x="110" y="241"/>
                  </a:moveTo>
                  <a:cubicBezTo>
                    <a:pt x="106" y="245"/>
                    <a:pt x="93" y="243"/>
                    <a:pt x="94" y="250"/>
                  </a:cubicBezTo>
                  <a:cubicBezTo>
                    <a:pt x="92" y="252"/>
                    <a:pt x="90" y="251"/>
                    <a:pt x="89" y="253"/>
                  </a:cubicBezTo>
                  <a:cubicBezTo>
                    <a:pt x="88" y="258"/>
                    <a:pt x="97" y="256"/>
                    <a:pt x="99" y="259"/>
                  </a:cubicBezTo>
                  <a:cubicBezTo>
                    <a:pt x="92" y="263"/>
                    <a:pt x="76" y="261"/>
                    <a:pt x="79" y="271"/>
                  </a:cubicBezTo>
                  <a:cubicBezTo>
                    <a:pt x="78" y="272"/>
                    <a:pt x="75" y="272"/>
                    <a:pt x="73" y="272"/>
                  </a:cubicBezTo>
                  <a:cubicBezTo>
                    <a:pt x="81" y="259"/>
                    <a:pt x="92" y="249"/>
                    <a:pt x="100" y="238"/>
                  </a:cubicBezTo>
                  <a:cubicBezTo>
                    <a:pt x="103" y="239"/>
                    <a:pt x="107" y="240"/>
                    <a:pt x="110" y="241"/>
                  </a:cubicBezTo>
                  <a:close/>
                  <a:moveTo>
                    <a:pt x="222" y="242"/>
                  </a:moveTo>
                  <a:cubicBezTo>
                    <a:pt x="223" y="250"/>
                    <a:pt x="221" y="254"/>
                    <a:pt x="214" y="254"/>
                  </a:cubicBezTo>
                  <a:cubicBezTo>
                    <a:pt x="202" y="254"/>
                    <a:pt x="188" y="255"/>
                    <a:pt x="178" y="253"/>
                  </a:cubicBezTo>
                  <a:cubicBezTo>
                    <a:pt x="190" y="247"/>
                    <a:pt x="207" y="246"/>
                    <a:pt x="222" y="242"/>
                  </a:cubicBezTo>
                  <a:close/>
                  <a:moveTo>
                    <a:pt x="110" y="254"/>
                  </a:moveTo>
                  <a:cubicBezTo>
                    <a:pt x="110" y="256"/>
                    <a:pt x="107" y="257"/>
                    <a:pt x="105" y="256"/>
                  </a:cubicBezTo>
                  <a:cubicBezTo>
                    <a:pt x="106" y="255"/>
                    <a:pt x="108" y="254"/>
                    <a:pt x="110" y="254"/>
                  </a:cubicBezTo>
                  <a:close/>
                  <a:moveTo>
                    <a:pt x="228" y="258"/>
                  </a:moveTo>
                  <a:cubicBezTo>
                    <a:pt x="228" y="262"/>
                    <a:pt x="228" y="268"/>
                    <a:pt x="228" y="271"/>
                  </a:cubicBezTo>
                  <a:cubicBezTo>
                    <a:pt x="222" y="271"/>
                    <a:pt x="226" y="263"/>
                    <a:pt x="225" y="258"/>
                  </a:cubicBezTo>
                  <a:cubicBezTo>
                    <a:pt x="226" y="258"/>
                    <a:pt x="227" y="258"/>
                    <a:pt x="228" y="258"/>
                  </a:cubicBezTo>
                  <a:close/>
                  <a:moveTo>
                    <a:pt x="220" y="259"/>
                  </a:moveTo>
                  <a:cubicBezTo>
                    <a:pt x="221" y="263"/>
                    <a:pt x="220" y="267"/>
                    <a:pt x="220" y="270"/>
                  </a:cubicBezTo>
                  <a:cubicBezTo>
                    <a:pt x="207" y="270"/>
                    <a:pt x="195" y="268"/>
                    <a:pt x="185" y="264"/>
                  </a:cubicBezTo>
                  <a:cubicBezTo>
                    <a:pt x="196" y="262"/>
                    <a:pt x="208" y="260"/>
                    <a:pt x="220" y="259"/>
                  </a:cubicBezTo>
                  <a:close/>
                  <a:moveTo>
                    <a:pt x="103" y="264"/>
                  </a:moveTo>
                  <a:cubicBezTo>
                    <a:pt x="102" y="271"/>
                    <a:pt x="95" y="267"/>
                    <a:pt x="88" y="267"/>
                  </a:cubicBezTo>
                  <a:cubicBezTo>
                    <a:pt x="92" y="265"/>
                    <a:pt x="98" y="265"/>
                    <a:pt x="103" y="264"/>
                  </a:cubicBezTo>
                  <a:close/>
                  <a:moveTo>
                    <a:pt x="234" y="272"/>
                  </a:moveTo>
                  <a:cubicBezTo>
                    <a:pt x="234" y="280"/>
                    <a:pt x="235" y="293"/>
                    <a:pt x="232" y="298"/>
                  </a:cubicBezTo>
                  <a:cubicBezTo>
                    <a:pt x="233" y="290"/>
                    <a:pt x="231" y="280"/>
                    <a:pt x="234" y="272"/>
                  </a:cubicBezTo>
                  <a:close/>
                  <a:moveTo>
                    <a:pt x="97" y="273"/>
                  </a:moveTo>
                  <a:cubicBezTo>
                    <a:pt x="96" y="275"/>
                    <a:pt x="95" y="276"/>
                    <a:pt x="94" y="277"/>
                  </a:cubicBezTo>
                  <a:cubicBezTo>
                    <a:pt x="93" y="277"/>
                    <a:pt x="92" y="276"/>
                    <a:pt x="91" y="276"/>
                  </a:cubicBezTo>
                  <a:cubicBezTo>
                    <a:pt x="92" y="274"/>
                    <a:pt x="94" y="274"/>
                    <a:pt x="97" y="273"/>
                  </a:cubicBezTo>
                  <a:close/>
                  <a:moveTo>
                    <a:pt x="227" y="275"/>
                  </a:moveTo>
                  <a:cubicBezTo>
                    <a:pt x="228" y="277"/>
                    <a:pt x="228" y="281"/>
                    <a:pt x="228" y="284"/>
                  </a:cubicBezTo>
                  <a:cubicBezTo>
                    <a:pt x="227" y="284"/>
                    <a:pt x="226" y="285"/>
                    <a:pt x="225" y="284"/>
                  </a:cubicBezTo>
                  <a:cubicBezTo>
                    <a:pt x="224" y="281"/>
                    <a:pt x="224" y="278"/>
                    <a:pt x="224" y="276"/>
                  </a:cubicBezTo>
                  <a:cubicBezTo>
                    <a:pt x="225" y="275"/>
                    <a:pt x="226" y="276"/>
                    <a:pt x="227" y="275"/>
                  </a:cubicBezTo>
                  <a:close/>
                  <a:moveTo>
                    <a:pt x="71" y="276"/>
                  </a:moveTo>
                  <a:cubicBezTo>
                    <a:pt x="74" y="278"/>
                    <a:pt x="83" y="276"/>
                    <a:pt x="88" y="280"/>
                  </a:cubicBezTo>
                  <a:cubicBezTo>
                    <a:pt x="85" y="282"/>
                    <a:pt x="80" y="283"/>
                    <a:pt x="75" y="284"/>
                  </a:cubicBezTo>
                  <a:cubicBezTo>
                    <a:pt x="71" y="285"/>
                    <a:pt x="62" y="287"/>
                    <a:pt x="61" y="289"/>
                  </a:cubicBezTo>
                  <a:cubicBezTo>
                    <a:pt x="60" y="293"/>
                    <a:pt x="67" y="292"/>
                    <a:pt x="69" y="293"/>
                  </a:cubicBezTo>
                  <a:cubicBezTo>
                    <a:pt x="63" y="295"/>
                    <a:pt x="51" y="300"/>
                    <a:pt x="59" y="307"/>
                  </a:cubicBezTo>
                  <a:cubicBezTo>
                    <a:pt x="56" y="309"/>
                    <a:pt x="52" y="309"/>
                    <a:pt x="48" y="310"/>
                  </a:cubicBezTo>
                  <a:cubicBezTo>
                    <a:pt x="48" y="302"/>
                    <a:pt x="55" y="296"/>
                    <a:pt x="59" y="290"/>
                  </a:cubicBezTo>
                  <a:cubicBezTo>
                    <a:pt x="63" y="285"/>
                    <a:pt x="67" y="280"/>
                    <a:pt x="71" y="276"/>
                  </a:cubicBezTo>
                  <a:close/>
                  <a:moveTo>
                    <a:pt x="220" y="276"/>
                  </a:moveTo>
                  <a:cubicBezTo>
                    <a:pt x="219" y="278"/>
                    <a:pt x="221" y="282"/>
                    <a:pt x="219" y="284"/>
                  </a:cubicBezTo>
                  <a:cubicBezTo>
                    <a:pt x="218" y="285"/>
                    <a:pt x="213" y="285"/>
                    <a:pt x="212" y="285"/>
                  </a:cubicBezTo>
                  <a:cubicBezTo>
                    <a:pt x="199" y="285"/>
                    <a:pt x="180" y="284"/>
                    <a:pt x="170" y="283"/>
                  </a:cubicBezTo>
                  <a:cubicBezTo>
                    <a:pt x="183" y="277"/>
                    <a:pt x="203" y="277"/>
                    <a:pt x="220" y="276"/>
                  </a:cubicBezTo>
                  <a:close/>
                  <a:moveTo>
                    <a:pt x="203" y="288"/>
                  </a:moveTo>
                  <a:cubicBezTo>
                    <a:pt x="196" y="289"/>
                    <a:pt x="187" y="290"/>
                    <a:pt x="180" y="292"/>
                  </a:cubicBezTo>
                  <a:cubicBezTo>
                    <a:pt x="178" y="292"/>
                    <a:pt x="174" y="294"/>
                    <a:pt x="174" y="297"/>
                  </a:cubicBezTo>
                  <a:cubicBezTo>
                    <a:pt x="174" y="302"/>
                    <a:pt x="187" y="299"/>
                    <a:pt x="191" y="302"/>
                  </a:cubicBezTo>
                  <a:cubicBezTo>
                    <a:pt x="184" y="305"/>
                    <a:pt x="174" y="305"/>
                    <a:pt x="167" y="308"/>
                  </a:cubicBezTo>
                  <a:cubicBezTo>
                    <a:pt x="167" y="301"/>
                    <a:pt x="165" y="293"/>
                    <a:pt x="166" y="286"/>
                  </a:cubicBezTo>
                  <a:cubicBezTo>
                    <a:pt x="178" y="287"/>
                    <a:pt x="191" y="286"/>
                    <a:pt x="203" y="288"/>
                  </a:cubicBezTo>
                  <a:close/>
                  <a:moveTo>
                    <a:pt x="87" y="286"/>
                  </a:moveTo>
                  <a:cubicBezTo>
                    <a:pt x="86" y="293"/>
                    <a:pt x="78" y="293"/>
                    <a:pt x="73" y="289"/>
                  </a:cubicBezTo>
                  <a:cubicBezTo>
                    <a:pt x="78" y="288"/>
                    <a:pt x="82" y="287"/>
                    <a:pt x="87" y="286"/>
                  </a:cubicBezTo>
                  <a:close/>
                  <a:moveTo>
                    <a:pt x="227" y="289"/>
                  </a:moveTo>
                  <a:cubicBezTo>
                    <a:pt x="227" y="290"/>
                    <a:pt x="227" y="291"/>
                    <a:pt x="227" y="292"/>
                  </a:cubicBezTo>
                  <a:cubicBezTo>
                    <a:pt x="226" y="293"/>
                    <a:pt x="225" y="293"/>
                    <a:pt x="224" y="293"/>
                  </a:cubicBezTo>
                  <a:cubicBezTo>
                    <a:pt x="223" y="291"/>
                    <a:pt x="224" y="287"/>
                    <a:pt x="227" y="289"/>
                  </a:cubicBezTo>
                  <a:close/>
                  <a:moveTo>
                    <a:pt x="219" y="290"/>
                  </a:moveTo>
                  <a:cubicBezTo>
                    <a:pt x="219" y="292"/>
                    <a:pt x="219" y="296"/>
                    <a:pt x="219" y="299"/>
                  </a:cubicBezTo>
                  <a:cubicBezTo>
                    <a:pt x="208" y="300"/>
                    <a:pt x="193" y="299"/>
                    <a:pt x="183" y="296"/>
                  </a:cubicBezTo>
                  <a:cubicBezTo>
                    <a:pt x="193" y="292"/>
                    <a:pt x="207" y="291"/>
                    <a:pt x="219" y="290"/>
                  </a:cubicBezTo>
                  <a:close/>
                  <a:moveTo>
                    <a:pt x="77" y="298"/>
                  </a:moveTo>
                  <a:cubicBezTo>
                    <a:pt x="76" y="304"/>
                    <a:pt x="67" y="307"/>
                    <a:pt x="61" y="302"/>
                  </a:cubicBezTo>
                  <a:cubicBezTo>
                    <a:pt x="65" y="299"/>
                    <a:pt x="71" y="298"/>
                    <a:pt x="77" y="298"/>
                  </a:cubicBezTo>
                  <a:close/>
                  <a:moveTo>
                    <a:pt x="219" y="303"/>
                  </a:moveTo>
                  <a:cubicBezTo>
                    <a:pt x="220" y="305"/>
                    <a:pt x="219" y="307"/>
                    <a:pt x="220" y="309"/>
                  </a:cubicBezTo>
                  <a:cubicBezTo>
                    <a:pt x="221" y="310"/>
                    <a:pt x="224" y="311"/>
                    <a:pt x="221" y="314"/>
                  </a:cubicBezTo>
                  <a:cubicBezTo>
                    <a:pt x="220" y="316"/>
                    <a:pt x="213" y="316"/>
                    <a:pt x="211" y="316"/>
                  </a:cubicBezTo>
                  <a:cubicBezTo>
                    <a:pt x="197" y="316"/>
                    <a:pt x="180" y="315"/>
                    <a:pt x="170" y="313"/>
                  </a:cubicBezTo>
                  <a:cubicBezTo>
                    <a:pt x="182" y="305"/>
                    <a:pt x="201" y="303"/>
                    <a:pt x="219" y="303"/>
                  </a:cubicBezTo>
                  <a:close/>
                  <a:moveTo>
                    <a:pt x="233" y="303"/>
                  </a:moveTo>
                  <a:cubicBezTo>
                    <a:pt x="234" y="305"/>
                    <a:pt x="234" y="309"/>
                    <a:pt x="232" y="310"/>
                  </a:cubicBezTo>
                  <a:cubicBezTo>
                    <a:pt x="231" y="308"/>
                    <a:pt x="230" y="303"/>
                    <a:pt x="233" y="303"/>
                  </a:cubicBezTo>
                  <a:close/>
                  <a:moveTo>
                    <a:pt x="65" y="311"/>
                  </a:moveTo>
                  <a:cubicBezTo>
                    <a:pt x="67" y="314"/>
                    <a:pt x="65" y="316"/>
                    <a:pt x="65" y="319"/>
                  </a:cubicBezTo>
                  <a:cubicBezTo>
                    <a:pt x="58" y="321"/>
                    <a:pt x="54" y="318"/>
                    <a:pt x="52" y="314"/>
                  </a:cubicBezTo>
                  <a:cubicBezTo>
                    <a:pt x="56" y="313"/>
                    <a:pt x="60" y="311"/>
                    <a:pt x="65" y="311"/>
                  </a:cubicBezTo>
                  <a:close/>
                  <a:moveTo>
                    <a:pt x="47" y="317"/>
                  </a:moveTo>
                  <a:cubicBezTo>
                    <a:pt x="48" y="317"/>
                    <a:pt x="49" y="317"/>
                    <a:pt x="49" y="319"/>
                  </a:cubicBezTo>
                  <a:cubicBezTo>
                    <a:pt x="49" y="319"/>
                    <a:pt x="47" y="319"/>
                    <a:pt x="47" y="320"/>
                  </a:cubicBezTo>
                  <a:cubicBezTo>
                    <a:pt x="46" y="319"/>
                    <a:pt x="46" y="317"/>
                    <a:pt x="47" y="317"/>
                  </a:cubicBezTo>
                  <a:close/>
                  <a:moveTo>
                    <a:pt x="203" y="322"/>
                  </a:moveTo>
                  <a:cubicBezTo>
                    <a:pt x="191" y="323"/>
                    <a:pt x="178" y="325"/>
                    <a:pt x="167" y="324"/>
                  </a:cubicBezTo>
                  <a:cubicBezTo>
                    <a:pt x="175" y="323"/>
                    <a:pt x="183" y="321"/>
                    <a:pt x="192" y="320"/>
                  </a:cubicBezTo>
                  <a:cubicBezTo>
                    <a:pt x="184" y="320"/>
                    <a:pt x="175" y="320"/>
                    <a:pt x="168" y="320"/>
                  </a:cubicBezTo>
                  <a:cubicBezTo>
                    <a:pt x="178" y="319"/>
                    <a:pt x="194" y="318"/>
                    <a:pt x="203" y="322"/>
                  </a:cubicBezTo>
                  <a:close/>
                  <a:moveTo>
                    <a:pt x="47" y="322"/>
                  </a:moveTo>
                  <a:cubicBezTo>
                    <a:pt x="49" y="323"/>
                    <a:pt x="55" y="324"/>
                    <a:pt x="59" y="324"/>
                  </a:cubicBezTo>
                  <a:cubicBezTo>
                    <a:pt x="61" y="324"/>
                    <a:pt x="64" y="322"/>
                    <a:pt x="64" y="326"/>
                  </a:cubicBezTo>
                  <a:cubicBezTo>
                    <a:pt x="58" y="327"/>
                    <a:pt x="53" y="324"/>
                    <a:pt x="47" y="325"/>
                  </a:cubicBezTo>
                  <a:cubicBezTo>
                    <a:pt x="47" y="323"/>
                    <a:pt x="47" y="323"/>
                    <a:pt x="47" y="322"/>
                  </a:cubicBezTo>
                  <a:close/>
                  <a:moveTo>
                    <a:pt x="163" y="322"/>
                  </a:moveTo>
                  <a:cubicBezTo>
                    <a:pt x="164" y="325"/>
                    <a:pt x="161" y="326"/>
                    <a:pt x="159" y="325"/>
                  </a:cubicBezTo>
                  <a:cubicBezTo>
                    <a:pt x="159" y="324"/>
                    <a:pt x="158" y="324"/>
                    <a:pt x="159" y="322"/>
                  </a:cubicBezTo>
                  <a:cubicBezTo>
                    <a:pt x="160" y="322"/>
                    <a:pt x="162" y="322"/>
                    <a:pt x="163" y="322"/>
                  </a:cubicBezTo>
                  <a:close/>
                  <a:moveTo>
                    <a:pt x="155" y="324"/>
                  </a:moveTo>
                  <a:cubicBezTo>
                    <a:pt x="153" y="329"/>
                    <a:pt x="139" y="326"/>
                    <a:pt x="140" y="333"/>
                  </a:cubicBezTo>
                  <a:cubicBezTo>
                    <a:pt x="140" y="337"/>
                    <a:pt x="151" y="334"/>
                    <a:pt x="155" y="336"/>
                  </a:cubicBezTo>
                  <a:cubicBezTo>
                    <a:pt x="152" y="338"/>
                    <a:pt x="148" y="337"/>
                    <a:pt x="144" y="337"/>
                  </a:cubicBezTo>
                  <a:cubicBezTo>
                    <a:pt x="122" y="337"/>
                    <a:pt x="95" y="336"/>
                    <a:pt x="77" y="331"/>
                  </a:cubicBezTo>
                  <a:cubicBezTo>
                    <a:pt x="94" y="329"/>
                    <a:pt x="110" y="331"/>
                    <a:pt x="126" y="332"/>
                  </a:cubicBezTo>
                  <a:cubicBezTo>
                    <a:pt x="127" y="336"/>
                    <a:pt x="135" y="332"/>
                    <a:pt x="134" y="329"/>
                  </a:cubicBezTo>
                  <a:cubicBezTo>
                    <a:pt x="134" y="325"/>
                    <a:pt x="120" y="327"/>
                    <a:pt x="116" y="327"/>
                  </a:cubicBezTo>
                  <a:cubicBezTo>
                    <a:pt x="100" y="327"/>
                    <a:pt x="84" y="327"/>
                    <a:pt x="68" y="326"/>
                  </a:cubicBezTo>
                  <a:cubicBezTo>
                    <a:pt x="71" y="322"/>
                    <a:pt x="77" y="323"/>
                    <a:pt x="81" y="323"/>
                  </a:cubicBezTo>
                  <a:cubicBezTo>
                    <a:pt x="90" y="323"/>
                    <a:pt x="101" y="323"/>
                    <a:pt x="110" y="324"/>
                  </a:cubicBezTo>
                  <a:cubicBezTo>
                    <a:pt x="115" y="324"/>
                    <a:pt x="121" y="325"/>
                    <a:pt x="125" y="324"/>
                  </a:cubicBezTo>
                  <a:cubicBezTo>
                    <a:pt x="133" y="322"/>
                    <a:pt x="146" y="324"/>
                    <a:pt x="155" y="324"/>
                  </a:cubicBezTo>
                  <a:close/>
                  <a:moveTo>
                    <a:pt x="261" y="323"/>
                  </a:moveTo>
                  <a:cubicBezTo>
                    <a:pt x="261" y="328"/>
                    <a:pt x="261" y="336"/>
                    <a:pt x="260" y="340"/>
                  </a:cubicBezTo>
                  <a:cubicBezTo>
                    <a:pt x="257" y="341"/>
                    <a:pt x="254" y="341"/>
                    <a:pt x="251" y="341"/>
                  </a:cubicBezTo>
                  <a:cubicBezTo>
                    <a:pt x="250" y="334"/>
                    <a:pt x="241" y="336"/>
                    <a:pt x="235" y="334"/>
                  </a:cubicBezTo>
                  <a:cubicBezTo>
                    <a:pt x="235" y="330"/>
                    <a:pt x="235" y="328"/>
                    <a:pt x="235" y="325"/>
                  </a:cubicBezTo>
                  <a:cubicBezTo>
                    <a:pt x="243" y="323"/>
                    <a:pt x="251" y="323"/>
                    <a:pt x="261" y="323"/>
                  </a:cubicBezTo>
                  <a:close/>
                  <a:moveTo>
                    <a:pt x="231" y="324"/>
                  </a:moveTo>
                  <a:cubicBezTo>
                    <a:pt x="232" y="324"/>
                    <a:pt x="232" y="324"/>
                    <a:pt x="232" y="324"/>
                  </a:cubicBezTo>
                  <a:cubicBezTo>
                    <a:pt x="233" y="325"/>
                    <a:pt x="233" y="327"/>
                    <a:pt x="232" y="328"/>
                  </a:cubicBezTo>
                  <a:cubicBezTo>
                    <a:pt x="232" y="327"/>
                    <a:pt x="231" y="326"/>
                    <a:pt x="231" y="324"/>
                  </a:cubicBezTo>
                  <a:close/>
                  <a:moveTo>
                    <a:pt x="228" y="333"/>
                  </a:moveTo>
                  <a:cubicBezTo>
                    <a:pt x="215" y="334"/>
                    <a:pt x="201" y="333"/>
                    <a:pt x="186" y="333"/>
                  </a:cubicBezTo>
                  <a:cubicBezTo>
                    <a:pt x="180" y="333"/>
                    <a:pt x="166" y="334"/>
                    <a:pt x="167" y="329"/>
                  </a:cubicBezTo>
                  <a:cubicBezTo>
                    <a:pt x="177" y="327"/>
                    <a:pt x="189" y="326"/>
                    <a:pt x="201" y="325"/>
                  </a:cubicBezTo>
                  <a:cubicBezTo>
                    <a:pt x="207" y="324"/>
                    <a:pt x="224" y="323"/>
                    <a:pt x="227" y="328"/>
                  </a:cubicBezTo>
                  <a:cubicBezTo>
                    <a:pt x="228" y="329"/>
                    <a:pt x="228" y="332"/>
                    <a:pt x="228" y="333"/>
                  </a:cubicBezTo>
                  <a:close/>
                  <a:moveTo>
                    <a:pt x="163" y="329"/>
                  </a:moveTo>
                  <a:cubicBezTo>
                    <a:pt x="163" y="330"/>
                    <a:pt x="163" y="330"/>
                    <a:pt x="163" y="331"/>
                  </a:cubicBezTo>
                  <a:cubicBezTo>
                    <a:pt x="162" y="332"/>
                    <a:pt x="160" y="332"/>
                    <a:pt x="159" y="332"/>
                  </a:cubicBezTo>
                  <a:cubicBezTo>
                    <a:pt x="158" y="329"/>
                    <a:pt x="161" y="329"/>
                    <a:pt x="163" y="329"/>
                  </a:cubicBezTo>
                  <a:close/>
                  <a:moveTo>
                    <a:pt x="80" y="336"/>
                  </a:moveTo>
                  <a:cubicBezTo>
                    <a:pt x="70" y="335"/>
                    <a:pt x="58" y="335"/>
                    <a:pt x="47" y="335"/>
                  </a:cubicBezTo>
                  <a:cubicBezTo>
                    <a:pt x="50" y="333"/>
                    <a:pt x="55" y="333"/>
                    <a:pt x="59" y="332"/>
                  </a:cubicBezTo>
                  <a:cubicBezTo>
                    <a:pt x="59" y="332"/>
                    <a:pt x="59" y="331"/>
                    <a:pt x="60" y="330"/>
                  </a:cubicBezTo>
                  <a:cubicBezTo>
                    <a:pt x="67" y="331"/>
                    <a:pt x="74" y="333"/>
                    <a:pt x="80" y="336"/>
                  </a:cubicBezTo>
                  <a:close/>
                  <a:moveTo>
                    <a:pt x="163" y="336"/>
                  </a:moveTo>
                  <a:cubicBezTo>
                    <a:pt x="163" y="338"/>
                    <a:pt x="160" y="337"/>
                    <a:pt x="160" y="336"/>
                  </a:cubicBezTo>
                  <a:cubicBezTo>
                    <a:pt x="160" y="335"/>
                    <a:pt x="162" y="335"/>
                    <a:pt x="163" y="336"/>
                  </a:cubicBezTo>
                  <a:close/>
                  <a:moveTo>
                    <a:pt x="167" y="338"/>
                  </a:moveTo>
                  <a:cubicBezTo>
                    <a:pt x="167" y="337"/>
                    <a:pt x="166" y="336"/>
                    <a:pt x="167" y="336"/>
                  </a:cubicBezTo>
                  <a:cubicBezTo>
                    <a:pt x="186" y="337"/>
                    <a:pt x="207" y="335"/>
                    <a:pt x="225" y="338"/>
                  </a:cubicBezTo>
                  <a:cubicBezTo>
                    <a:pt x="225" y="338"/>
                    <a:pt x="229" y="338"/>
                    <a:pt x="229" y="340"/>
                  </a:cubicBezTo>
                  <a:cubicBezTo>
                    <a:pt x="229" y="342"/>
                    <a:pt x="214" y="340"/>
                    <a:pt x="212" y="340"/>
                  </a:cubicBezTo>
                  <a:cubicBezTo>
                    <a:pt x="211" y="341"/>
                    <a:pt x="210" y="341"/>
                    <a:pt x="210" y="341"/>
                  </a:cubicBezTo>
                  <a:cubicBezTo>
                    <a:pt x="205" y="342"/>
                    <a:pt x="200" y="340"/>
                    <a:pt x="196" y="339"/>
                  </a:cubicBezTo>
                  <a:cubicBezTo>
                    <a:pt x="186" y="338"/>
                    <a:pt x="176" y="340"/>
                    <a:pt x="167" y="338"/>
                  </a:cubicBezTo>
                  <a:close/>
                  <a:moveTo>
                    <a:pt x="109" y="341"/>
                  </a:moveTo>
                  <a:cubicBezTo>
                    <a:pt x="101" y="343"/>
                    <a:pt x="91" y="343"/>
                    <a:pt x="81" y="343"/>
                  </a:cubicBezTo>
                  <a:cubicBezTo>
                    <a:pt x="75" y="343"/>
                    <a:pt x="69" y="346"/>
                    <a:pt x="63" y="345"/>
                  </a:cubicBezTo>
                  <a:cubicBezTo>
                    <a:pt x="61" y="345"/>
                    <a:pt x="60" y="344"/>
                    <a:pt x="58" y="344"/>
                  </a:cubicBezTo>
                  <a:cubicBezTo>
                    <a:pt x="55" y="344"/>
                    <a:pt x="52" y="349"/>
                    <a:pt x="47" y="347"/>
                  </a:cubicBezTo>
                  <a:cubicBezTo>
                    <a:pt x="46" y="345"/>
                    <a:pt x="47" y="343"/>
                    <a:pt x="47" y="340"/>
                  </a:cubicBezTo>
                  <a:cubicBezTo>
                    <a:pt x="59" y="338"/>
                    <a:pt x="70" y="339"/>
                    <a:pt x="82" y="339"/>
                  </a:cubicBezTo>
                  <a:cubicBezTo>
                    <a:pt x="91" y="339"/>
                    <a:pt x="101" y="338"/>
                    <a:pt x="109" y="341"/>
                  </a:cubicBezTo>
                  <a:close/>
                  <a:moveTo>
                    <a:pt x="156" y="343"/>
                  </a:moveTo>
                  <a:cubicBezTo>
                    <a:pt x="152" y="344"/>
                    <a:pt x="147" y="343"/>
                    <a:pt x="142" y="342"/>
                  </a:cubicBezTo>
                  <a:cubicBezTo>
                    <a:pt x="146" y="341"/>
                    <a:pt x="157" y="337"/>
                    <a:pt x="156" y="343"/>
                  </a:cubicBezTo>
                  <a:close/>
                  <a:moveTo>
                    <a:pt x="163" y="341"/>
                  </a:moveTo>
                  <a:cubicBezTo>
                    <a:pt x="163" y="342"/>
                    <a:pt x="164" y="343"/>
                    <a:pt x="163" y="344"/>
                  </a:cubicBezTo>
                  <a:cubicBezTo>
                    <a:pt x="163" y="344"/>
                    <a:pt x="161" y="344"/>
                    <a:pt x="161" y="344"/>
                  </a:cubicBezTo>
                  <a:cubicBezTo>
                    <a:pt x="160" y="343"/>
                    <a:pt x="160" y="342"/>
                    <a:pt x="160" y="341"/>
                  </a:cubicBezTo>
                  <a:cubicBezTo>
                    <a:pt x="161" y="340"/>
                    <a:pt x="162" y="341"/>
                    <a:pt x="163" y="341"/>
                  </a:cubicBezTo>
                  <a:close/>
                  <a:moveTo>
                    <a:pt x="167" y="344"/>
                  </a:moveTo>
                  <a:cubicBezTo>
                    <a:pt x="167" y="344"/>
                    <a:pt x="166" y="342"/>
                    <a:pt x="167" y="341"/>
                  </a:cubicBezTo>
                  <a:cubicBezTo>
                    <a:pt x="184" y="343"/>
                    <a:pt x="205" y="342"/>
                    <a:pt x="223" y="344"/>
                  </a:cubicBezTo>
                  <a:cubicBezTo>
                    <a:pt x="224" y="345"/>
                    <a:pt x="227" y="344"/>
                    <a:pt x="226" y="347"/>
                  </a:cubicBezTo>
                  <a:cubicBezTo>
                    <a:pt x="226" y="348"/>
                    <a:pt x="216" y="349"/>
                    <a:pt x="212" y="349"/>
                  </a:cubicBezTo>
                  <a:cubicBezTo>
                    <a:pt x="205" y="349"/>
                    <a:pt x="199" y="349"/>
                    <a:pt x="194" y="349"/>
                  </a:cubicBezTo>
                  <a:cubicBezTo>
                    <a:pt x="184" y="349"/>
                    <a:pt x="176" y="346"/>
                    <a:pt x="167" y="344"/>
                  </a:cubicBezTo>
                  <a:close/>
                  <a:moveTo>
                    <a:pt x="156" y="347"/>
                  </a:moveTo>
                  <a:cubicBezTo>
                    <a:pt x="142" y="349"/>
                    <a:pt x="125" y="347"/>
                    <a:pt x="111" y="346"/>
                  </a:cubicBezTo>
                  <a:cubicBezTo>
                    <a:pt x="125" y="342"/>
                    <a:pt x="143" y="343"/>
                    <a:pt x="156" y="347"/>
                  </a:cubicBezTo>
                  <a:close/>
                  <a:moveTo>
                    <a:pt x="260" y="345"/>
                  </a:moveTo>
                  <a:cubicBezTo>
                    <a:pt x="260" y="348"/>
                    <a:pt x="261" y="353"/>
                    <a:pt x="260" y="356"/>
                  </a:cubicBezTo>
                  <a:cubicBezTo>
                    <a:pt x="252" y="357"/>
                    <a:pt x="242" y="357"/>
                    <a:pt x="234" y="357"/>
                  </a:cubicBezTo>
                  <a:cubicBezTo>
                    <a:pt x="234" y="355"/>
                    <a:pt x="234" y="353"/>
                    <a:pt x="235" y="352"/>
                  </a:cubicBezTo>
                  <a:cubicBezTo>
                    <a:pt x="242" y="351"/>
                    <a:pt x="250" y="350"/>
                    <a:pt x="254" y="345"/>
                  </a:cubicBezTo>
                  <a:cubicBezTo>
                    <a:pt x="257" y="346"/>
                    <a:pt x="258" y="344"/>
                    <a:pt x="260" y="345"/>
                  </a:cubicBezTo>
                  <a:close/>
                  <a:moveTo>
                    <a:pt x="157" y="351"/>
                  </a:moveTo>
                  <a:cubicBezTo>
                    <a:pt x="157" y="353"/>
                    <a:pt x="157" y="356"/>
                    <a:pt x="156" y="358"/>
                  </a:cubicBezTo>
                  <a:cubicBezTo>
                    <a:pt x="142" y="359"/>
                    <a:pt x="125" y="358"/>
                    <a:pt x="112" y="360"/>
                  </a:cubicBezTo>
                  <a:cubicBezTo>
                    <a:pt x="101" y="361"/>
                    <a:pt x="91" y="357"/>
                    <a:pt x="79" y="357"/>
                  </a:cubicBezTo>
                  <a:cubicBezTo>
                    <a:pt x="84" y="355"/>
                    <a:pt x="91" y="355"/>
                    <a:pt x="96" y="354"/>
                  </a:cubicBezTo>
                  <a:cubicBezTo>
                    <a:pt x="94" y="353"/>
                    <a:pt x="89" y="354"/>
                    <a:pt x="88" y="352"/>
                  </a:cubicBezTo>
                  <a:cubicBezTo>
                    <a:pt x="108" y="352"/>
                    <a:pt x="121" y="356"/>
                    <a:pt x="141" y="355"/>
                  </a:cubicBezTo>
                  <a:cubicBezTo>
                    <a:pt x="127" y="352"/>
                    <a:pt x="111" y="352"/>
                    <a:pt x="97" y="350"/>
                  </a:cubicBezTo>
                  <a:cubicBezTo>
                    <a:pt x="116" y="348"/>
                    <a:pt x="138" y="349"/>
                    <a:pt x="157" y="351"/>
                  </a:cubicBezTo>
                  <a:close/>
                  <a:moveTo>
                    <a:pt x="83" y="352"/>
                  </a:moveTo>
                  <a:cubicBezTo>
                    <a:pt x="71" y="354"/>
                    <a:pt x="59" y="354"/>
                    <a:pt x="47" y="355"/>
                  </a:cubicBezTo>
                  <a:cubicBezTo>
                    <a:pt x="47" y="355"/>
                    <a:pt x="46" y="353"/>
                    <a:pt x="47" y="352"/>
                  </a:cubicBezTo>
                  <a:cubicBezTo>
                    <a:pt x="59" y="353"/>
                    <a:pt x="72" y="349"/>
                    <a:pt x="83" y="352"/>
                  </a:cubicBezTo>
                  <a:close/>
                  <a:moveTo>
                    <a:pt x="167" y="351"/>
                  </a:moveTo>
                  <a:cubicBezTo>
                    <a:pt x="186" y="353"/>
                    <a:pt x="210" y="352"/>
                    <a:pt x="230" y="352"/>
                  </a:cubicBezTo>
                  <a:cubicBezTo>
                    <a:pt x="232" y="359"/>
                    <a:pt x="222" y="358"/>
                    <a:pt x="217" y="358"/>
                  </a:cubicBezTo>
                  <a:cubicBezTo>
                    <a:pt x="208" y="358"/>
                    <a:pt x="200" y="357"/>
                    <a:pt x="190" y="357"/>
                  </a:cubicBezTo>
                  <a:cubicBezTo>
                    <a:pt x="186" y="357"/>
                    <a:pt x="180" y="356"/>
                    <a:pt x="178" y="358"/>
                  </a:cubicBezTo>
                  <a:cubicBezTo>
                    <a:pt x="177" y="358"/>
                    <a:pt x="177" y="360"/>
                    <a:pt x="176" y="360"/>
                  </a:cubicBezTo>
                  <a:cubicBezTo>
                    <a:pt x="173" y="361"/>
                    <a:pt x="169" y="359"/>
                    <a:pt x="167" y="359"/>
                  </a:cubicBezTo>
                  <a:cubicBezTo>
                    <a:pt x="166" y="357"/>
                    <a:pt x="166" y="355"/>
                    <a:pt x="166" y="352"/>
                  </a:cubicBezTo>
                  <a:cubicBezTo>
                    <a:pt x="166" y="352"/>
                    <a:pt x="167" y="351"/>
                    <a:pt x="167" y="351"/>
                  </a:cubicBezTo>
                  <a:close/>
                  <a:moveTo>
                    <a:pt x="163" y="352"/>
                  </a:moveTo>
                  <a:cubicBezTo>
                    <a:pt x="163" y="353"/>
                    <a:pt x="164" y="355"/>
                    <a:pt x="163" y="358"/>
                  </a:cubicBezTo>
                  <a:cubicBezTo>
                    <a:pt x="163" y="358"/>
                    <a:pt x="162" y="359"/>
                    <a:pt x="160" y="359"/>
                  </a:cubicBezTo>
                  <a:cubicBezTo>
                    <a:pt x="160" y="357"/>
                    <a:pt x="158" y="350"/>
                    <a:pt x="163" y="352"/>
                  </a:cubicBezTo>
                  <a:close/>
                  <a:moveTo>
                    <a:pt x="66" y="361"/>
                  </a:moveTo>
                  <a:cubicBezTo>
                    <a:pt x="60" y="362"/>
                    <a:pt x="55" y="363"/>
                    <a:pt x="48" y="364"/>
                  </a:cubicBezTo>
                  <a:cubicBezTo>
                    <a:pt x="48" y="363"/>
                    <a:pt x="47" y="362"/>
                    <a:pt x="47" y="361"/>
                  </a:cubicBezTo>
                  <a:cubicBezTo>
                    <a:pt x="53" y="359"/>
                    <a:pt x="61" y="360"/>
                    <a:pt x="66" y="361"/>
                  </a:cubicBezTo>
                  <a:close/>
                  <a:moveTo>
                    <a:pt x="230" y="362"/>
                  </a:moveTo>
                  <a:cubicBezTo>
                    <a:pt x="230" y="364"/>
                    <a:pt x="227" y="365"/>
                    <a:pt x="225" y="365"/>
                  </a:cubicBezTo>
                  <a:cubicBezTo>
                    <a:pt x="212" y="366"/>
                    <a:pt x="196" y="365"/>
                    <a:pt x="188" y="362"/>
                  </a:cubicBezTo>
                  <a:cubicBezTo>
                    <a:pt x="201" y="360"/>
                    <a:pt x="216" y="362"/>
                    <a:pt x="230" y="362"/>
                  </a:cubicBezTo>
                  <a:close/>
                  <a:moveTo>
                    <a:pt x="40" y="361"/>
                  </a:moveTo>
                  <a:cubicBezTo>
                    <a:pt x="40" y="363"/>
                    <a:pt x="41" y="367"/>
                    <a:pt x="40" y="369"/>
                  </a:cubicBezTo>
                  <a:cubicBezTo>
                    <a:pt x="37" y="369"/>
                    <a:pt x="36" y="360"/>
                    <a:pt x="40" y="361"/>
                  </a:cubicBezTo>
                  <a:close/>
                  <a:moveTo>
                    <a:pt x="156" y="363"/>
                  </a:moveTo>
                  <a:cubicBezTo>
                    <a:pt x="157" y="365"/>
                    <a:pt x="156" y="367"/>
                    <a:pt x="156" y="368"/>
                  </a:cubicBezTo>
                  <a:cubicBezTo>
                    <a:pt x="138" y="371"/>
                    <a:pt x="116" y="371"/>
                    <a:pt x="98" y="369"/>
                  </a:cubicBezTo>
                  <a:cubicBezTo>
                    <a:pt x="100" y="369"/>
                    <a:pt x="102" y="368"/>
                    <a:pt x="105" y="368"/>
                  </a:cubicBezTo>
                  <a:cubicBezTo>
                    <a:pt x="93" y="367"/>
                    <a:pt x="78" y="369"/>
                    <a:pt x="65" y="369"/>
                  </a:cubicBezTo>
                  <a:cubicBezTo>
                    <a:pt x="59" y="368"/>
                    <a:pt x="53" y="371"/>
                    <a:pt x="49" y="368"/>
                  </a:cubicBezTo>
                  <a:cubicBezTo>
                    <a:pt x="64" y="359"/>
                    <a:pt x="84" y="365"/>
                    <a:pt x="103" y="364"/>
                  </a:cubicBezTo>
                  <a:cubicBezTo>
                    <a:pt x="120" y="364"/>
                    <a:pt x="139" y="361"/>
                    <a:pt x="156" y="363"/>
                  </a:cubicBezTo>
                  <a:close/>
                  <a:moveTo>
                    <a:pt x="160" y="363"/>
                  </a:moveTo>
                  <a:cubicBezTo>
                    <a:pt x="161" y="363"/>
                    <a:pt x="162" y="364"/>
                    <a:pt x="163" y="364"/>
                  </a:cubicBezTo>
                  <a:cubicBezTo>
                    <a:pt x="163" y="365"/>
                    <a:pt x="161" y="366"/>
                    <a:pt x="160" y="366"/>
                  </a:cubicBezTo>
                  <a:cubicBezTo>
                    <a:pt x="160" y="366"/>
                    <a:pt x="160" y="364"/>
                    <a:pt x="160" y="363"/>
                  </a:cubicBezTo>
                  <a:close/>
                  <a:moveTo>
                    <a:pt x="189" y="367"/>
                  </a:moveTo>
                  <a:cubicBezTo>
                    <a:pt x="182" y="371"/>
                    <a:pt x="178" y="364"/>
                    <a:pt x="168" y="367"/>
                  </a:cubicBezTo>
                  <a:cubicBezTo>
                    <a:pt x="168" y="366"/>
                    <a:pt x="167" y="366"/>
                    <a:pt x="167" y="364"/>
                  </a:cubicBezTo>
                  <a:cubicBezTo>
                    <a:pt x="174" y="365"/>
                    <a:pt x="183" y="365"/>
                    <a:pt x="189" y="367"/>
                  </a:cubicBezTo>
                  <a:close/>
                  <a:moveTo>
                    <a:pt x="224" y="370"/>
                  </a:moveTo>
                  <a:cubicBezTo>
                    <a:pt x="229" y="374"/>
                    <a:pt x="226" y="377"/>
                    <a:pt x="225" y="382"/>
                  </a:cubicBezTo>
                  <a:cubicBezTo>
                    <a:pt x="224" y="389"/>
                    <a:pt x="225" y="390"/>
                    <a:pt x="217" y="391"/>
                  </a:cubicBezTo>
                  <a:cubicBezTo>
                    <a:pt x="203" y="392"/>
                    <a:pt x="183" y="390"/>
                    <a:pt x="168" y="389"/>
                  </a:cubicBezTo>
                  <a:cubicBezTo>
                    <a:pt x="175" y="383"/>
                    <a:pt x="192" y="380"/>
                    <a:pt x="205" y="379"/>
                  </a:cubicBezTo>
                  <a:cubicBezTo>
                    <a:pt x="212" y="378"/>
                    <a:pt x="226" y="380"/>
                    <a:pt x="225" y="373"/>
                  </a:cubicBezTo>
                  <a:cubicBezTo>
                    <a:pt x="209" y="373"/>
                    <a:pt x="197" y="374"/>
                    <a:pt x="181" y="373"/>
                  </a:cubicBezTo>
                  <a:cubicBezTo>
                    <a:pt x="193" y="371"/>
                    <a:pt x="209" y="370"/>
                    <a:pt x="224" y="370"/>
                  </a:cubicBezTo>
                  <a:close/>
                  <a:moveTo>
                    <a:pt x="117" y="374"/>
                  </a:moveTo>
                  <a:cubicBezTo>
                    <a:pt x="113" y="377"/>
                    <a:pt x="108" y="373"/>
                    <a:pt x="105" y="376"/>
                  </a:cubicBezTo>
                  <a:cubicBezTo>
                    <a:pt x="92" y="374"/>
                    <a:pt x="75" y="376"/>
                    <a:pt x="61" y="375"/>
                  </a:cubicBezTo>
                  <a:cubicBezTo>
                    <a:pt x="79" y="372"/>
                    <a:pt x="99" y="374"/>
                    <a:pt x="117" y="374"/>
                  </a:cubicBezTo>
                  <a:close/>
                  <a:moveTo>
                    <a:pt x="156" y="375"/>
                  </a:moveTo>
                  <a:cubicBezTo>
                    <a:pt x="154" y="377"/>
                    <a:pt x="149" y="375"/>
                    <a:pt x="147" y="375"/>
                  </a:cubicBezTo>
                  <a:cubicBezTo>
                    <a:pt x="149" y="374"/>
                    <a:pt x="153" y="374"/>
                    <a:pt x="156" y="375"/>
                  </a:cubicBezTo>
                  <a:close/>
                  <a:moveTo>
                    <a:pt x="145" y="375"/>
                  </a:moveTo>
                  <a:cubicBezTo>
                    <a:pt x="143" y="378"/>
                    <a:pt x="139" y="377"/>
                    <a:pt x="136" y="376"/>
                  </a:cubicBezTo>
                  <a:cubicBezTo>
                    <a:pt x="138" y="375"/>
                    <a:pt x="142" y="375"/>
                    <a:pt x="145" y="375"/>
                  </a:cubicBezTo>
                  <a:close/>
                  <a:moveTo>
                    <a:pt x="163" y="375"/>
                  </a:moveTo>
                  <a:cubicBezTo>
                    <a:pt x="163" y="379"/>
                    <a:pt x="163" y="385"/>
                    <a:pt x="161" y="389"/>
                  </a:cubicBezTo>
                  <a:cubicBezTo>
                    <a:pt x="160" y="384"/>
                    <a:pt x="162" y="379"/>
                    <a:pt x="163" y="375"/>
                  </a:cubicBezTo>
                  <a:close/>
                  <a:moveTo>
                    <a:pt x="192" y="378"/>
                  </a:moveTo>
                  <a:cubicBezTo>
                    <a:pt x="183" y="380"/>
                    <a:pt x="174" y="381"/>
                    <a:pt x="166" y="383"/>
                  </a:cubicBezTo>
                  <a:cubicBezTo>
                    <a:pt x="166" y="381"/>
                    <a:pt x="166" y="378"/>
                    <a:pt x="167" y="375"/>
                  </a:cubicBezTo>
                  <a:cubicBezTo>
                    <a:pt x="175" y="377"/>
                    <a:pt x="183" y="377"/>
                    <a:pt x="192" y="378"/>
                  </a:cubicBezTo>
                  <a:close/>
                  <a:moveTo>
                    <a:pt x="258" y="376"/>
                  </a:moveTo>
                  <a:cubicBezTo>
                    <a:pt x="260" y="389"/>
                    <a:pt x="257" y="406"/>
                    <a:pt x="258" y="420"/>
                  </a:cubicBezTo>
                  <a:cubicBezTo>
                    <a:pt x="254" y="421"/>
                    <a:pt x="248" y="420"/>
                    <a:pt x="246" y="418"/>
                  </a:cubicBezTo>
                  <a:cubicBezTo>
                    <a:pt x="246" y="417"/>
                    <a:pt x="249" y="417"/>
                    <a:pt x="249" y="415"/>
                  </a:cubicBezTo>
                  <a:cubicBezTo>
                    <a:pt x="249" y="412"/>
                    <a:pt x="243" y="414"/>
                    <a:pt x="241" y="414"/>
                  </a:cubicBezTo>
                  <a:cubicBezTo>
                    <a:pt x="239" y="413"/>
                    <a:pt x="233" y="401"/>
                    <a:pt x="233" y="397"/>
                  </a:cubicBezTo>
                  <a:cubicBezTo>
                    <a:pt x="234" y="395"/>
                    <a:pt x="237" y="392"/>
                    <a:pt x="234" y="391"/>
                  </a:cubicBezTo>
                  <a:cubicBezTo>
                    <a:pt x="234" y="385"/>
                    <a:pt x="234" y="381"/>
                    <a:pt x="234" y="375"/>
                  </a:cubicBezTo>
                  <a:cubicBezTo>
                    <a:pt x="241" y="376"/>
                    <a:pt x="250" y="375"/>
                    <a:pt x="258" y="376"/>
                  </a:cubicBezTo>
                  <a:close/>
                  <a:moveTo>
                    <a:pt x="185" y="394"/>
                  </a:moveTo>
                  <a:cubicBezTo>
                    <a:pt x="179" y="394"/>
                    <a:pt x="167" y="403"/>
                    <a:pt x="166" y="393"/>
                  </a:cubicBezTo>
                  <a:cubicBezTo>
                    <a:pt x="172" y="393"/>
                    <a:pt x="179" y="393"/>
                    <a:pt x="185" y="394"/>
                  </a:cubicBezTo>
                  <a:close/>
                  <a:moveTo>
                    <a:pt x="224" y="394"/>
                  </a:moveTo>
                  <a:cubicBezTo>
                    <a:pt x="224" y="395"/>
                    <a:pt x="224" y="397"/>
                    <a:pt x="224" y="397"/>
                  </a:cubicBezTo>
                  <a:cubicBezTo>
                    <a:pt x="223" y="397"/>
                    <a:pt x="222" y="396"/>
                    <a:pt x="222" y="395"/>
                  </a:cubicBezTo>
                  <a:cubicBezTo>
                    <a:pt x="223" y="395"/>
                    <a:pt x="223" y="394"/>
                    <a:pt x="224" y="394"/>
                  </a:cubicBezTo>
                  <a:close/>
                  <a:moveTo>
                    <a:pt x="220" y="399"/>
                  </a:moveTo>
                  <a:cubicBezTo>
                    <a:pt x="206" y="401"/>
                    <a:pt x="193" y="400"/>
                    <a:pt x="179" y="400"/>
                  </a:cubicBezTo>
                  <a:cubicBezTo>
                    <a:pt x="187" y="396"/>
                    <a:pt x="203" y="395"/>
                    <a:pt x="215" y="395"/>
                  </a:cubicBezTo>
                  <a:cubicBezTo>
                    <a:pt x="218" y="395"/>
                    <a:pt x="220" y="395"/>
                    <a:pt x="220" y="399"/>
                  </a:cubicBezTo>
                  <a:close/>
                  <a:moveTo>
                    <a:pt x="224" y="404"/>
                  </a:moveTo>
                  <a:cubicBezTo>
                    <a:pt x="224" y="404"/>
                    <a:pt x="224" y="405"/>
                    <a:pt x="224" y="406"/>
                  </a:cubicBezTo>
                  <a:cubicBezTo>
                    <a:pt x="211" y="409"/>
                    <a:pt x="196" y="407"/>
                    <a:pt x="183" y="408"/>
                  </a:cubicBezTo>
                  <a:cubicBezTo>
                    <a:pt x="195" y="405"/>
                    <a:pt x="208" y="404"/>
                    <a:pt x="224" y="404"/>
                  </a:cubicBezTo>
                  <a:close/>
                  <a:moveTo>
                    <a:pt x="171" y="405"/>
                  </a:moveTo>
                  <a:cubicBezTo>
                    <a:pt x="167" y="408"/>
                    <a:pt x="171" y="412"/>
                    <a:pt x="176" y="412"/>
                  </a:cubicBezTo>
                  <a:cubicBezTo>
                    <a:pt x="172" y="414"/>
                    <a:pt x="165" y="414"/>
                    <a:pt x="164" y="420"/>
                  </a:cubicBezTo>
                  <a:cubicBezTo>
                    <a:pt x="163" y="416"/>
                    <a:pt x="165" y="409"/>
                    <a:pt x="166" y="405"/>
                  </a:cubicBezTo>
                  <a:cubicBezTo>
                    <a:pt x="168" y="405"/>
                    <a:pt x="169" y="404"/>
                    <a:pt x="171" y="405"/>
                  </a:cubicBezTo>
                  <a:close/>
                  <a:moveTo>
                    <a:pt x="178" y="416"/>
                  </a:moveTo>
                  <a:cubicBezTo>
                    <a:pt x="192" y="413"/>
                    <a:pt x="212" y="412"/>
                    <a:pt x="226" y="411"/>
                  </a:cubicBezTo>
                  <a:cubicBezTo>
                    <a:pt x="228" y="410"/>
                    <a:pt x="226" y="413"/>
                    <a:pt x="225" y="414"/>
                  </a:cubicBezTo>
                  <a:cubicBezTo>
                    <a:pt x="222" y="415"/>
                    <a:pt x="215" y="414"/>
                    <a:pt x="211" y="415"/>
                  </a:cubicBezTo>
                  <a:cubicBezTo>
                    <a:pt x="199" y="416"/>
                    <a:pt x="189" y="417"/>
                    <a:pt x="178" y="416"/>
                  </a:cubicBezTo>
                  <a:close/>
                  <a:moveTo>
                    <a:pt x="227" y="419"/>
                  </a:moveTo>
                  <a:cubicBezTo>
                    <a:pt x="227" y="420"/>
                    <a:pt x="227" y="422"/>
                    <a:pt x="226" y="423"/>
                  </a:cubicBezTo>
                  <a:cubicBezTo>
                    <a:pt x="206" y="425"/>
                    <a:pt x="184" y="427"/>
                    <a:pt x="165" y="425"/>
                  </a:cubicBezTo>
                  <a:cubicBezTo>
                    <a:pt x="184" y="420"/>
                    <a:pt x="205" y="417"/>
                    <a:pt x="227" y="419"/>
                  </a:cubicBezTo>
                  <a:close/>
                  <a:moveTo>
                    <a:pt x="105" y="422"/>
                  </a:moveTo>
                  <a:cubicBezTo>
                    <a:pt x="107" y="423"/>
                    <a:pt x="107" y="424"/>
                    <a:pt x="108" y="425"/>
                  </a:cubicBezTo>
                  <a:cubicBezTo>
                    <a:pt x="107" y="425"/>
                    <a:pt x="106" y="426"/>
                    <a:pt x="105" y="427"/>
                  </a:cubicBezTo>
                  <a:cubicBezTo>
                    <a:pt x="104" y="427"/>
                    <a:pt x="105" y="424"/>
                    <a:pt x="105" y="422"/>
                  </a:cubicBezTo>
                  <a:close/>
                  <a:moveTo>
                    <a:pt x="244" y="427"/>
                  </a:moveTo>
                  <a:cubicBezTo>
                    <a:pt x="241" y="429"/>
                    <a:pt x="236" y="428"/>
                    <a:pt x="232" y="428"/>
                  </a:cubicBezTo>
                  <a:cubicBezTo>
                    <a:pt x="232" y="427"/>
                    <a:pt x="232" y="426"/>
                    <a:pt x="232" y="425"/>
                  </a:cubicBezTo>
                  <a:cubicBezTo>
                    <a:pt x="236" y="423"/>
                    <a:pt x="241" y="425"/>
                    <a:pt x="244" y="427"/>
                  </a:cubicBezTo>
                  <a:close/>
                  <a:moveTo>
                    <a:pt x="226" y="425"/>
                  </a:moveTo>
                  <a:cubicBezTo>
                    <a:pt x="227" y="429"/>
                    <a:pt x="222" y="429"/>
                    <a:pt x="219" y="429"/>
                  </a:cubicBezTo>
                  <a:cubicBezTo>
                    <a:pt x="211" y="429"/>
                    <a:pt x="201" y="428"/>
                    <a:pt x="195" y="428"/>
                  </a:cubicBezTo>
                  <a:cubicBezTo>
                    <a:pt x="203" y="427"/>
                    <a:pt x="216" y="426"/>
                    <a:pt x="226" y="425"/>
                  </a:cubicBezTo>
                  <a:close/>
                  <a:moveTo>
                    <a:pt x="217" y="433"/>
                  </a:moveTo>
                  <a:cubicBezTo>
                    <a:pt x="206" y="434"/>
                    <a:pt x="194" y="432"/>
                    <a:pt x="184" y="434"/>
                  </a:cubicBezTo>
                  <a:cubicBezTo>
                    <a:pt x="195" y="438"/>
                    <a:pt x="213" y="435"/>
                    <a:pt x="226" y="436"/>
                  </a:cubicBezTo>
                  <a:cubicBezTo>
                    <a:pt x="220" y="439"/>
                    <a:pt x="209" y="437"/>
                    <a:pt x="200" y="438"/>
                  </a:cubicBezTo>
                  <a:cubicBezTo>
                    <a:pt x="191" y="439"/>
                    <a:pt x="182" y="438"/>
                    <a:pt x="172" y="438"/>
                  </a:cubicBezTo>
                  <a:cubicBezTo>
                    <a:pt x="166" y="438"/>
                    <a:pt x="161" y="439"/>
                    <a:pt x="163" y="431"/>
                  </a:cubicBezTo>
                  <a:cubicBezTo>
                    <a:pt x="181" y="430"/>
                    <a:pt x="201" y="432"/>
                    <a:pt x="217" y="433"/>
                  </a:cubicBezTo>
                  <a:close/>
                  <a:moveTo>
                    <a:pt x="134" y="433"/>
                  </a:moveTo>
                  <a:cubicBezTo>
                    <a:pt x="129" y="434"/>
                    <a:pt x="122" y="433"/>
                    <a:pt x="116" y="432"/>
                  </a:cubicBezTo>
                  <a:cubicBezTo>
                    <a:pt x="121" y="430"/>
                    <a:pt x="129" y="431"/>
                    <a:pt x="134" y="433"/>
                  </a:cubicBezTo>
                  <a:close/>
                  <a:moveTo>
                    <a:pt x="153" y="432"/>
                  </a:moveTo>
                  <a:cubicBezTo>
                    <a:pt x="153" y="433"/>
                    <a:pt x="151" y="433"/>
                    <a:pt x="150" y="433"/>
                  </a:cubicBezTo>
                  <a:cubicBezTo>
                    <a:pt x="151" y="432"/>
                    <a:pt x="152" y="432"/>
                    <a:pt x="153" y="432"/>
                  </a:cubicBezTo>
                  <a:close/>
                  <a:moveTo>
                    <a:pt x="152" y="436"/>
                  </a:moveTo>
                  <a:cubicBezTo>
                    <a:pt x="151" y="438"/>
                    <a:pt x="147" y="438"/>
                    <a:pt x="145" y="437"/>
                  </a:cubicBezTo>
                  <a:cubicBezTo>
                    <a:pt x="146" y="435"/>
                    <a:pt x="150" y="435"/>
                    <a:pt x="152" y="436"/>
                  </a:cubicBezTo>
                  <a:close/>
                  <a:moveTo>
                    <a:pt x="256" y="439"/>
                  </a:moveTo>
                  <a:cubicBezTo>
                    <a:pt x="251" y="440"/>
                    <a:pt x="248" y="440"/>
                    <a:pt x="243" y="440"/>
                  </a:cubicBezTo>
                  <a:cubicBezTo>
                    <a:pt x="247" y="439"/>
                    <a:pt x="253" y="438"/>
                    <a:pt x="256" y="439"/>
                  </a:cubicBezTo>
                  <a:close/>
                  <a:moveTo>
                    <a:pt x="143" y="443"/>
                  </a:moveTo>
                  <a:cubicBezTo>
                    <a:pt x="139" y="445"/>
                    <a:pt x="131" y="444"/>
                    <a:pt x="126" y="444"/>
                  </a:cubicBezTo>
                  <a:cubicBezTo>
                    <a:pt x="131" y="442"/>
                    <a:pt x="137" y="443"/>
                    <a:pt x="143" y="443"/>
                  </a:cubicBezTo>
                  <a:close/>
                  <a:moveTo>
                    <a:pt x="227" y="446"/>
                  </a:moveTo>
                  <a:cubicBezTo>
                    <a:pt x="226" y="448"/>
                    <a:pt x="223" y="447"/>
                    <a:pt x="221" y="446"/>
                  </a:cubicBezTo>
                  <a:cubicBezTo>
                    <a:pt x="223" y="446"/>
                    <a:pt x="226" y="445"/>
                    <a:pt x="227" y="446"/>
                  </a:cubicBezTo>
                  <a:close/>
                  <a:moveTo>
                    <a:pt x="250" y="447"/>
                  </a:moveTo>
                  <a:cubicBezTo>
                    <a:pt x="245" y="448"/>
                    <a:pt x="238" y="448"/>
                    <a:pt x="233" y="447"/>
                  </a:cubicBezTo>
                  <a:cubicBezTo>
                    <a:pt x="233" y="447"/>
                    <a:pt x="234" y="447"/>
                    <a:pt x="234" y="446"/>
                  </a:cubicBezTo>
                  <a:cubicBezTo>
                    <a:pt x="239" y="446"/>
                    <a:pt x="245" y="446"/>
                    <a:pt x="250" y="447"/>
                  </a:cubicBezTo>
                  <a:close/>
                  <a:moveTo>
                    <a:pt x="139" y="447"/>
                  </a:moveTo>
                  <a:cubicBezTo>
                    <a:pt x="132" y="448"/>
                    <a:pt x="123" y="449"/>
                    <a:pt x="116" y="449"/>
                  </a:cubicBezTo>
                  <a:cubicBezTo>
                    <a:pt x="124" y="446"/>
                    <a:pt x="131" y="448"/>
                    <a:pt x="139" y="447"/>
                  </a:cubicBezTo>
                  <a:close/>
                  <a:moveTo>
                    <a:pt x="106" y="453"/>
                  </a:moveTo>
                  <a:cubicBezTo>
                    <a:pt x="107" y="453"/>
                    <a:pt x="107" y="453"/>
                    <a:pt x="107" y="453"/>
                  </a:cubicBezTo>
                  <a:cubicBezTo>
                    <a:pt x="107" y="455"/>
                    <a:pt x="107" y="458"/>
                    <a:pt x="110" y="458"/>
                  </a:cubicBezTo>
                  <a:cubicBezTo>
                    <a:pt x="110" y="461"/>
                    <a:pt x="109" y="463"/>
                    <a:pt x="109" y="465"/>
                  </a:cubicBezTo>
                  <a:cubicBezTo>
                    <a:pt x="107" y="462"/>
                    <a:pt x="107" y="457"/>
                    <a:pt x="106" y="453"/>
                  </a:cubicBezTo>
                  <a:close/>
                </a:path>
              </a:pathLst>
            </a:custGeom>
            <a:solidFill>
              <a:schemeClr val="tx1">
                <a:lumMod val="65000"/>
                <a:lumOff val="35000"/>
              </a:schemeClr>
            </a:solidFill>
            <a:ln>
              <a:noFill/>
            </a:ln>
          </p:spPr>
          <p:txBody>
            <a:bodyPr vert="horz" wrap="square" lIns="128580" tIns="64290" rIns="128580" bIns="64290" numCol="1" anchor="t" anchorCtr="0" compatLnSpc="1"/>
            <a:lstStyle/>
            <a:p>
              <a:endParaRPr lang="zh-CN" altLang="en-US"/>
            </a:p>
          </p:txBody>
        </p:sp>
      </p:grpSp>
      <p:sp>
        <p:nvSpPr>
          <p:cNvPr id="4" name="TextBox 3"/>
          <p:cNvSpPr txBox="1"/>
          <p:nvPr/>
        </p:nvSpPr>
        <p:spPr>
          <a:xfrm>
            <a:off x="1239048" y="2113508"/>
            <a:ext cx="877163" cy="1246495"/>
          </a:xfrm>
          <a:prstGeom prst="rect">
            <a:avLst/>
          </a:prstGeom>
          <a:noFill/>
        </p:spPr>
        <p:txBody>
          <a:bodyPr vert="eaVert" wrap="none" rtlCol="0">
            <a:spAutoFit/>
          </a:bodyPr>
          <a:lstStyle/>
          <a:p>
            <a:r>
              <a:rPr lang="zh-CN" altLang="en-US" sz="4500" b="1" dirty="0">
                <a:solidFill>
                  <a:schemeClr val="bg1"/>
                </a:solidFill>
                <a:latin typeface="微软雅黑" panose="020B0503020204020204" pitchFamily="34" charset="-122"/>
                <a:ea typeface="微软雅黑" panose="020B0503020204020204" pitchFamily="34" charset="-122"/>
              </a:rPr>
              <a:t>目录</a:t>
            </a:r>
          </a:p>
        </p:txBody>
      </p:sp>
      <p:sp>
        <p:nvSpPr>
          <p:cNvPr id="60" name="矩形 59"/>
          <p:cNvSpPr/>
          <p:nvPr/>
        </p:nvSpPr>
        <p:spPr>
          <a:xfrm rot="5400000">
            <a:off x="406210" y="4196189"/>
            <a:ext cx="2222083" cy="784830"/>
          </a:xfrm>
          <a:prstGeom prst="rect">
            <a:avLst/>
          </a:prstGeom>
        </p:spPr>
        <p:txBody>
          <a:bodyPr wrap="none">
            <a:spAutoFit/>
          </a:bodyPr>
          <a:lstStyle/>
          <a:p>
            <a:r>
              <a:rPr lang="en-US" altLang="zh-CN" sz="4500" b="1" dirty="0">
                <a:solidFill>
                  <a:schemeClr val="bg1"/>
                </a:solidFill>
                <a:latin typeface="Agency FB" panose="020B0503020202020204" pitchFamily="34" charset="0"/>
                <a:ea typeface="微软雅黑" panose="020B0503020204020204" pitchFamily="34" charset="-122"/>
                <a:cs typeface="BrowalliaUPC" panose="020B0604020202020204" pitchFamily="34" charset="-34"/>
              </a:rPr>
              <a:t>CONTENTS</a:t>
            </a:r>
            <a:endParaRPr lang="zh-CN" altLang="en-US" sz="4500" dirty="0">
              <a:solidFill>
                <a:schemeClr val="bg1"/>
              </a:solidFill>
            </a:endParaRPr>
          </a:p>
        </p:txBody>
      </p:sp>
    </p:spTree>
    <p:extLst>
      <p:ext uri="{BB962C8B-B14F-4D97-AF65-F5344CB8AC3E}">
        <p14:creationId xmlns:p14="http://schemas.microsoft.com/office/powerpoint/2010/main" val="3077823075"/>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par>
                          <p:cTn id="20" fill="hold">
                            <p:stCondLst>
                              <p:cond delay="2000"/>
                            </p:stCondLst>
                            <p:childTnLst>
                              <p:par>
                                <p:cTn id="21" presetID="1" presetClass="entr" presetSubtype="0" fill="hold" nodeType="after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fade">
                                      <p:cBhvr>
                                        <p:cTn id="30" dur="500"/>
                                        <p:tgtEl>
                                          <p:spTgt spid="45"/>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childTnLst>
                          </p:cTn>
                        </p:par>
                        <p:par>
                          <p:cTn id="35" fill="hold">
                            <p:stCondLst>
                              <p:cond delay="3500"/>
                            </p:stCondLst>
                            <p:childTnLst>
                              <p:par>
                                <p:cTn id="36" presetID="1" presetClass="entr" presetSubtype="0" fill="hold" nodeType="afterEffect">
                                  <p:stCondLst>
                                    <p:cond delay="0"/>
                                  </p:stCondLst>
                                  <p:childTnLst>
                                    <p:set>
                                      <p:cBhvr>
                                        <p:cTn id="37" dur="1" fill="hold">
                                          <p:stCondLst>
                                            <p:cond delay="0"/>
                                          </p:stCondLst>
                                        </p:cTn>
                                        <p:tgtEl>
                                          <p:spTgt spid="51"/>
                                        </p:tgtEl>
                                        <p:attrNameLst>
                                          <p:attrName>style.visibility</p:attrName>
                                        </p:attrNameLst>
                                      </p:cBhvr>
                                      <p:to>
                                        <p:strVal val="visible"/>
                                      </p:to>
                                    </p:se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500"/>
                                        <p:tgtEl>
                                          <p:spTgt spid="32"/>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fade">
                                      <p:cBhvr>
                                        <p:cTn id="45" dur="500"/>
                                        <p:tgtEl>
                                          <p:spTgt spid="46"/>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childTnLst>
                          </p:cTn>
                        </p:par>
                        <p:par>
                          <p:cTn id="50" fill="hold">
                            <p:stCondLst>
                              <p:cond delay="5000"/>
                            </p:stCondLst>
                            <p:childTnLst>
                              <p:par>
                                <p:cTn id="51" presetID="1" presetClass="entr" presetSubtype="0" fill="hold" nodeType="after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childTnLst>
                          </p:cTn>
                        </p:par>
                        <p:par>
                          <p:cTn id="53" fill="hold">
                            <p:stCondLst>
                              <p:cond delay="5000"/>
                            </p:stCondLst>
                            <p:childTnLst>
                              <p:par>
                                <p:cTn id="54" presetID="10" presetClass="entr" presetSubtype="0" fill="hold" grpId="0" nodeType="after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fade">
                                      <p:cBhvr>
                                        <p:cTn id="56" dur="500"/>
                                        <p:tgtEl>
                                          <p:spTgt spid="37"/>
                                        </p:tgtEl>
                                      </p:cBhvr>
                                    </p:animEffect>
                                  </p:childTnLst>
                                </p:cTn>
                              </p:par>
                            </p:childTnLst>
                          </p:cTn>
                        </p:par>
                        <p:par>
                          <p:cTn id="57" fill="hold">
                            <p:stCondLst>
                              <p:cond delay="5500"/>
                            </p:stCondLst>
                            <p:childTnLst>
                              <p:par>
                                <p:cTn id="58" presetID="10" presetClass="entr" presetSubtype="0" fill="hold" grpId="0" nodeType="after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fade">
                                      <p:cBhvr>
                                        <p:cTn id="60" dur="500"/>
                                        <p:tgtEl>
                                          <p:spTgt spid="38"/>
                                        </p:tgtEl>
                                      </p:cBhvr>
                                    </p:animEffect>
                                  </p:childTnLst>
                                </p:cTn>
                              </p:par>
                            </p:childTnLst>
                          </p:cTn>
                        </p:par>
                        <p:par>
                          <p:cTn id="61" fill="hold">
                            <p:stCondLst>
                              <p:cond delay="6000"/>
                            </p:stCondLst>
                            <p:childTnLst>
                              <p:par>
                                <p:cTn id="62" presetID="10" presetClass="entr" presetSubtype="0" fill="hold" grpId="0" nodeType="after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500"/>
                                        <p:tgtEl>
                                          <p:spTgt spid="41"/>
                                        </p:tgtEl>
                                      </p:cBhvr>
                                    </p:animEffect>
                                  </p:childTnLst>
                                </p:cTn>
                              </p:par>
                            </p:childTnLst>
                          </p:cTn>
                        </p:par>
                        <p:par>
                          <p:cTn id="65" fill="hold">
                            <p:stCondLst>
                              <p:cond delay="6500"/>
                            </p:stCondLst>
                            <p:childTnLst>
                              <p:par>
                                <p:cTn id="66" presetID="1" presetClass="entr" presetSubtype="0" fill="hold" nodeType="afterEffect">
                                  <p:stCondLst>
                                    <p:cond delay="0"/>
                                  </p:stCondLst>
                                  <p:childTnLst>
                                    <p:set>
                                      <p:cBhvr>
                                        <p:cTn id="67" dur="1" fill="hold">
                                          <p:stCondLst>
                                            <p:cond delay="0"/>
                                          </p:stCondLst>
                                        </p:cTn>
                                        <p:tgtEl>
                                          <p:spTgt spid="57"/>
                                        </p:tgtEl>
                                        <p:attrNameLst>
                                          <p:attrName>style.visibility</p:attrName>
                                        </p:attrNameLst>
                                      </p:cBhvr>
                                      <p:to>
                                        <p:strVal val="visible"/>
                                      </p:to>
                                    </p:set>
                                  </p:childTnLst>
                                </p:cTn>
                              </p:par>
                            </p:childTnLst>
                          </p:cTn>
                        </p:par>
                        <p:par>
                          <p:cTn id="68" fill="hold">
                            <p:stCondLst>
                              <p:cond delay="6500"/>
                            </p:stCondLst>
                            <p:childTnLst>
                              <p:par>
                                <p:cTn id="69" presetID="10" presetClass="entr" presetSubtype="0" fill="hold" grpId="0" nodeType="afterEffect">
                                  <p:stCondLst>
                                    <p:cond delay="0"/>
                                  </p:stCondLst>
                                  <p:childTnLst>
                                    <p:set>
                                      <p:cBhvr>
                                        <p:cTn id="70" dur="1" fill="hold">
                                          <p:stCondLst>
                                            <p:cond delay="0"/>
                                          </p:stCondLst>
                                        </p:cTn>
                                        <p:tgtEl>
                                          <p:spTgt spid="47"/>
                                        </p:tgtEl>
                                        <p:attrNameLst>
                                          <p:attrName>style.visibility</p:attrName>
                                        </p:attrNameLst>
                                      </p:cBhvr>
                                      <p:to>
                                        <p:strVal val="visible"/>
                                      </p:to>
                                    </p:set>
                                    <p:animEffect transition="in" filter="fade">
                                      <p:cBhvr>
                                        <p:cTn id="71" dur="500"/>
                                        <p:tgtEl>
                                          <p:spTgt spid="47"/>
                                        </p:tgtEl>
                                      </p:cBhvr>
                                    </p:animEffect>
                                  </p:childTnLst>
                                </p:cTn>
                              </p:par>
                            </p:childTnLst>
                          </p:cTn>
                        </p:par>
                        <p:par>
                          <p:cTn id="72" fill="hold">
                            <p:stCondLst>
                              <p:cond delay="7000"/>
                            </p:stCondLst>
                            <p:childTnLst>
                              <p:par>
                                <p:cTn id="73" presetID="10" presetClass="entr" presetSubtype="0" fill="hold" grpId="0" nodeType="after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P spid="27" grpId="0" animBg="1"/>
      <p:bldP spid="31" grpId="0" animBg="1"/>
      <p:bldP spid="32" grpId="0" animBg="1"/>
      <p:bldP spid="36" grpId="0" animBg="1"/>
      <p:bldP spid="37" grpId="0" animBg="1"/>
      <p:bldP spid="38" grpId="0"/>
      <p:bldP spid="41" grpId="0" animBg="1"/>
      <p:bldP spid="42" grpId="0" animBg="1"/>
      <p:bldP spid="45" grpId="0"/>
      <p:bldP spid="46" grpId="0"/>
      <p:bldP spid="47" grpId="0"/>
      <p:bldP spid="4" grpId="0"/>
      <p:bldP spid="6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062824" y="1588047"/>
            <a:ext cx="3397667" cy="4693857"/>
          </a:xfrm>
          <a:prstGeom prst="rect">
            <a:avLst/>
          </a:prstGeom>
          <a:solidFill>
            <a:schemeClr val="accent2"/>
          </a:solidFill>
          <a:ln w="19050">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p>
        </p:txBody>
      </p:sp>
      <p:sp>
        <p:nvSpPr>
          <p:cNvPr id="26" name="五边形 25"/>
          <p:cNvSpPr/>
          <p:nvPr/>
        </p:nvSpPr>
        <p:spPr>
          <a:xfrm>
            <a:off x="2079853" y="3360003"/>
            <a:ext cx="2899015" cy="1131139"/>
          </a:xfrm>
          <a:prstGeom prst="homePlate">
            <a:avLst>
              <a:gd name="adj" fmla="val 30537"/>
            </a:avLst>
          </a:prstGeom>
          <a:gradFill>
            <a:gsLst>
              <a:gs pos="0">
                <a:schemeClr val="bg1">
                  <a:lumMod val="85000"/>
                </a:schemeClr>
              </a:gs>
              <a:gs pos="1000">
                <a:schemeClr val="bg1"/>
              </a:gs>
              <a:gs pos="92000">
                <a:schemeClr val="bg1">
                  <a:lumMod val="85000"/>
                </a:schemeClr>
              </a:gs>
            </a:gsLst>
            <a:lin ang="16200000" scaled="0"/>
          </a:gradFill>
          <a:ln w="19050">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p>
        </p:txBody>
      </p:sp>
      <p:sp>
        <p:nvSpPr>
          <p:cNvPr id="27" name="任意多边形 26"/>
          <p:cNvSpPr/>
          <p:nvPr/>
        </p:nvSpPr>
        <p:spPr>
          <a:xfrm>
            <a:off x="4795337" y="3360003"/>
            <a:ext cx="6798078" cy="1131139"/>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gradFill>
            <a:gsLst>
              <a:gs pos="0">
                <a:schemeClr val="bg1">
                  <a:lumMod val="85000"/>
                </a:schemeClr>
              </a:gs>
              <a:gs pos="1000">
                <a:schemeClr val="bg1"/>
              </a:gs>
              <a:gs pos="92000">
                <a:schemeClr val="bg1">
                  <a:lumMod val="85000"/>
                </a:schemeClr>
              </a:gs>
            </a:gsLst>
            <a:lin ang="16200000" scaled="0"/>
          </a:grad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solidFill>
                <a:schemeClr val="tx1"/>
              </a:solidFill>
            </a:endParaRPr>
          </a:p>
        </p:txBody>
      </p:sp>
      <p:sp>
        <p:nvSpPr>
          <p:cNvPr id="45" name="文本框 18"/>
          <p:cNvSpPr txBox="1"/>
          <p:nvPr/>
        </p:nvSpPr>
        <p:spPr>
          <a:xfrm>
            <a:off x="5435655" y="3676382"/>
            <a:ext cx="4881132" cy="461665"/>
          </a:xfrm>
          <a:prstGeom prst="rect">
            <a:avLst/>
          </a:prstGeom>
          <a:noFill/>
          <a:ln>
            <a:noFill/>
          </a:ln>
        </p:spPr>
        <p:txBody>
          <a:bodyPr wrap="square" rtlCol="0">
            <a:spAutoFit/>
          </a:bodyPr>
          <a:lstStyle/>
          <a:p>
            <a:pPr lvl="0" defTabSz="685165">
              <a:spcBef>
                <a:spcPct val="20000"/>
              </a:spcBef>
              <a:defRPr/>
            </a:pP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业务场景回顾</a:t>
            </a:r>
            <a:endPar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endParaRPr>
          </a:p>
        </p:txBody>
      </p:sp>
      <p:grpSp>
        <p:nvGrpSpPr>
          <p:cNvPr id="48" name="组合 47"/>
          <p:cNvGrpSpPr/>
          <p:nvPr/>
        </p:nvGrpSpPr>
        <p:grpSpPr>
          <a:xfrm>
            <a:off x="2682916" y="3570370"/>
            <a:ext cx="1176767" cy="857192"/>
            <a:chOff x="1830660" y="2607854"/>
            <a:chExt cx="2244725" cy="1635125"/>
          </a:xfrm>
        </p:grpSpPr>
        <p:sp>
          <p:nvSpPr>
            <p:cNvPr id="49" name="Freeform 5"/>
            <p:cNvSpPr>
              <a:spLocks noEditPoints="1"/>
            </p:cNvSpPr>
            <p:nvPr/>
          </p:nvSpPr>
          <p:spPr bwMode="auto">
            <a:xfrm>
              <a:off x="3126060" y="2607854"/>
              <a:ext cx="949325" cy="1635125"/>
            </a:xfrm>
            <a:custGeom>
              <a:avLst/>
              <a:gdLst>
                <a:gd name="T0" fmla="*/ 213 w 253"/>
                <a:gd name="T1" fmla="*/ 414 h 435"/>
                <a:gd name="T2" fmla="*/ 158 w 253"/>
                <a:gd name="T3" fmla="*/ 424 h 435"/>
                <a:gd name="T4" fmla="*/ 87 w 253"/>
                <a:gd name="T5" fmla="*/ 419 h 435"/>
                <a:gd name="T6" fmla="*/ 46 w 253"/>
                <a:gd name="T7" fmla="*/ 409 h 435"/>
                <a:gd name="T8" fmla="*/ 39 w 253"/>
                <a:gd name="T9" fmla="*/ 396 h 435"/>
                <a:gd name="T10" fmla="*/ 45 w 253"/>
                <a:gd name="T11" fmla="*/ 373 h 435"/>
                <a:gd name="T12" fmla="*/ 84 w 253"/>
                <a:gd name="T13" fmla="*/ 338 h 435"/>
                <a:gd name="T14" fmla="*/ 56 w 253"/>
                <a:gd name="T15" fmla="*/ 157 h 435"/>
                <a:gd name="T16" fmla="*/ 21 w 253"/>
                <a:gd name="T17" fmla="*/ 137 h 435"/>
                <a:gd name="T18" fmla="*/ 29 w 253"/>
                <a:gd name="T19" fmla="*/ 101 h 435"/>
                <a:gd name="T20" fmla="*/ 27 w 253"/>
                <a:gd name="T21" fmla="*/ 56 h 435"/>
                <a:gd name="T22" fmla="*/ 82 w 253"/>
                <a:gd name="T23" fmla="*/ 60 h 435"/>
                <a:gd name="T24" fmla="*/ 140 w 253"/>
                <a:gd name="T25" fmla="*/ 63 h 435"/>
                <a:gd name="T26" fmla="*/ 165 w 253"/>
                <a:gd name="T27" fmla="*/ 42 h 435"/>
                <a:gd name="T28" fmla="*/ 242 w 253"/>
                <a:gd name="T29" fmla="*/ 12 h 435"/>
                <a:gd name="T30" fmla="*/ 166 w 253"/>
                <a:gd name="T31" fmla="*/ 69 h 435"/>
                <a:gd name="T32" fmla="*/ 180 w 253"/>
                <a:gd name="T33" fmla="*/ 135 h 435"/>
                <a:gd name="T34" fmla="*/ 174 w 253"/>
                <a:gd name="T35" fmla="*/ 268 h 435"/>
                <a:gd name="T36" fmla="*/ 214 w 253"/>
                <a:gd name="T37" fmla="*/ 330 h 435"/>
                <a:gd name="T38" fmla="*/ 222 w 253"/>
                <a:gd name="T39" fmla="*/ 393 h 435"/>
                <a:gd name="T40" fmla="*/ 80 w 253"/>
                <a:gd name="T41" fmla="*/ 112 h 435"/>
                <a:gd name="T42" fmla="*/ 50 w 253"/>
                <a:gd name="T43" fmla="*/ 121 h 435"/>
                <a:gd name="T44" fmla="*/ 82 w 253"/>
                <a:gd name="T45" fmla="*/ 127 h 435"/>
                <a:gd name="T46" fmla="*/ 160 w 253"/>
                <a:gd name="T47" fmla="*/ 327 h 435"/>
                <a:gd name="T48" fmla="*/ 161 w 253"/>
                <a:gd name="T49" fmla="*/ 332 h 435"/>
                <a:gd name="T50" fmla="*/ 92 w 253"/>
                <a:gd name="T51" fmla="*/ 217 h 435"/>
                <a:gd name="T52" fmla="*/ 94 w 253"/>
                <a:gd name="T53" fmla="*/ 264 h 435"/>
                <a:gd name="T54" fmla="*/ 115 w 253"/>
                <a:gd name="T55" fmla="*/ 241 h 435"/>
                <a:gd name="T56" fmla="*/ 159 w 253"/>
                <a:gd name="T57" fmla="*/ 229 h 435"/>
                <a:gd name="T58" fmla="*/ 159 w 253"/>
                <a:gd name="T59" fmla="*/ 229 h 435"/>
                <a:gd name="T60" fmla="*/ 157 w 253"/>
                <a:gd name="T61" fmla="*/ 260 h 435"/>
                <a:gd name="T62" fmla="*/ 94 w 253"/>
                <a:gd name="T63" fmla="*/ 275 h 435"/>
                <a:gd name="T64" fmla="*/ 113 w 253"/>
                <a:gd name="T65" fmla="*/ 289 h 435"/>
                <a:gd name="T66" fmla="*/ 89 w 253"/>
                <a:gd name="T67" fmla="*/ 134 h 435"/>
                <a:gd name="T68" fmla="*/ 120 w 253"/>
                <a:gd name="T69" fmla="*/ 167 h 435"/>
                <a:gd name="T70" fmla="*/ 118 w 253"/>
                <a:gd name="T71" fmla="*/ 191 h 435"/>
                <a:gd name="T72" fmla="*/ 139 w 253"/>
                <a:gd name="T73" fmla="*/ 214 h 435"/>
                <a:gd name="T74" fmla="*/ 89 w 253"/>
                <a:gd name="T75" fmla="*/ 151 h 435"/>
                <a:gd name="T76" fmla="*/ 157 w 253"/>
                <a:gd name="T77" fmla="*/ 100 h 435"/>
                <a:gd name="T78" fmla="*/ 101 w 253"/>
                <a:gd name="T79" fmla="*/ 117 h 435"/>
                <a:gd name="T80" fmla="*/ 156 w 253"/>
                <a:gd name="T81" fmla="*/ 108 h 435"/>
                <a:gd name="T82" fmla="*/ 130 w 253"/>
                <a:gd name="T83" fmla="*/ 78 h 435"/>
                <a:gd name="T84" fmla="*/ 90 w 253"/>
                <a:gd name="T85" fmla="*/ 94 h 435"/>
                <a:gd name="T86" fmla="*/ 95 w 253"/>
                <a:gd name="T87" fmla="*/ 115 h 435"/>
                <a:gd name="T88" fmla="*/ 89 w 253"/>
                <a:gd name="T89" fmla="*/ 127 h 435"/>
                <a:gd name="T90" fmla="*/ 120 w 253"/>
                <a:gd name="T91" fmla="*/ 157 h 435"/>
                <a:gd name="T92" fmla="*/ 55 w 253"/>
                <a:gd name="T93" fmla="*/ 384 h 435"/>
                <a:gd name="T94" fmla="*/ 68 w 253"/>
                <a:gd name="T95" fmla="*/ 380 h 435"/>
                <a:gd name="T96" fmla="*/ 132 w 253"/>
                <a:gd name="T97" fmla="*/ 196 h 435"/>
                <a:gd name="T98" fmla="*/ 91 w 253"/>
                <a:gd name="T99" fmla="*/ 305 h 435"/>
                <a:gd name="T100" fmla="*/ 102 w 253"/>
                <a:gd name="T101" fmla="*/ 352 h 435"/>
                <a:gd name="T102" fmla="*/ 136 w 253"/>
                <a:gd name="T103" fmla="*/ 329 h 435"/>
                <a:gd name="T104" fmla="*/ 129 w 253"/>
                <a:gd name="T105" fmla="*/ 307 h 435"/>
                <a:gd name="T106" fmla="*/ 95 w 253"/>
                <a:gd name="T107" fmla="*/ 325 h 435"/>
                <a:gd name="T108" fmla="*/ 161 w 253"/>
                <a:gd name="T109" fmla="*/ 362 h 435"/>
                <a:gd name="T110" fmla="*/ 146 w 253"/>
                <a:gd name="T111" fmla="*/ 381 h 435"/>
                <a:gd name="T112" fmla="*/ 148 w 253"/>
                <a:gd name="T113" fmla="*/ 392 h 435"/>
                <a:gd name="T114" fmla="*/ 161 w 253"/>
                <a:gd name="T115" fmla="*/ 384 h 435"/>
                <a:gd name="T116" fmla="*/ 173 w 253"/>
                <a:gd name="T117" fmla="*/ 367 h 435"/>
                <a:gd name="T118" fmla="*/ 167 w 253"/>
                <a:gd name="T119" fmla="*/ 358 h 435"/>
                <a:gd name="T120" fmla="*/ 165 w 253"/>
                <a:gd name="T121" fmla="*/ 367 h 435"/>
                <a:gd name="T122" fmla="*/ 182 w 253"/>
                <a:gd name="T123" fmla="*/ 398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3" h="435">
                  <a:moveTo>
                    <a:pt x="253" y="10"/>
                  </a:moveTo>
                  <a:cubicBezTo>
                    <a:pt x="253" y="16"/>
                    <a:pt x="242" y="19"/>
                    <a:pt x="237" y="18"/>
                  </a:cubicBezTo>
                  <a:cubicBezTo>
                    <a:pt x="236" y="13"/>
                    <a:pt x="244" y="14"/>
                    <a:pt x="246" y="11"/>
                  </a:cubicBezTo>
                  <a:cubicBezTo>
                    <a:pt x="247" y="9"/>
                    <a:pt x="252" y="4"/>
                    <a:pt x="253" y="10"/>
                  </a:cubicBezTo>
                  <a:close/>
                  <a:moveTo>
                    <a:pt x="233" y="398"/>
                  </a:moveTo>
                  <a:cubicBezTo>
                    <a:pt x="228" y="398"/>
                    <a:pt x="223" y="398"/>
                    <a:pt x="219" y="399"/>
                  </a:cubicBezTo>
                  <a:cubicBezTo>
                    <a:pt x="215" y="405"/>
                    <a:pt x="218" y="417"/>
                    <a:pt x="215" y="424"/>
                  </a:cubicBezTo>
                  <a:cubicBezTo>
                    <a:pt x="214" y="422"/>
                    <a:pt x="213" y="418"/>
                    <a:pt x="213" y="414"/>
                  </a:cubicBezTo>
                  <a:cubicBezTo>
                    <a:pt x="206" y="417"/>
                    <a:pt x="213" y="405"/>
                    <a:pt x="212" y="399"/>
                  </a:cubicBezTo>
                  <a:cubicBezTo>
                    <a:pt x="204" y="398"/>
                    <a:pt x="196" y="399"/>
                    <a:pt x="185" y="402"/>
                  </a:cubicBezTo>
                  <a:cubicBezTo>
                    <a:pt x="181" y="403"/>
                    <a:pt x="171" y="404"/>
                    <a:pt x="170" y="406"/>
                  </a:cubicBezTo>
                  <a:cubicBezTo>
                    <a:pt x="168" y="409"/>
                    <a:pt x="169" y="418"/>
                    <a:pt x="167" y="422"/>
                  </a:cubicBezTo>
                  <a:cubicBezTo>
                    <a:pt x="167" y="424"/>
                    <a:pt x="166" y="424"/>
                    <a:pt x="165" y="425"/>
                  </a:cubicBezTo>
                  <a:cubicBezTo>
                    <a:pt x="164" y="428"/>
                    <a:pt x="168" y="435"/>
                    <a:pt x="163" y="435"/>
                  </a:cubicBezTo>
                  <a:cubicBezTo>
                    <a:pt x="160" y="435"/>
                    <a:pt x="161" y="430"/>
                    <a:pt x="160" y="428"/>
                  </a:cubicBezTo>
                  <a:cubicBezTo>
                    <a:pt x="160" y="426"/>
                    <a:pt x="158" y="426"/>
                    <a:pt x="158" y="424"/>
                  </a:cubicBezTo>
                  <a:cubicBezTo>
                    <a:pt x="158" y="422"/>
                    <a:pt x="162" y="423"/>
                    <a:pt x="161" y="420"/>
                  </a:cubicBezTo>
                  <a:cubicBezTo>
                    <a:pt x="155" y="422"/>
                    <a:pt x="159" y="414"/>
                    <a:pt x="158" y="409"/>
                  </a:cubicBezTo>
                  <a:cubicBezTo>
                    <a:pt x="155" y="408"/>
                    <a:pt x="150" y="410"/>
                    <a:pt x="149" y="407"/>
                  </a:cubicBezTo>
                  <a:cubicBezTo>
                    <a:pt x="153" y="406"/>
                    <a:pt x="162" y="407"/>
                    <a:pt x="159" y="399"/>
                  </a:cubicBezTo>
                  <a:cubicBezTo>
                    <a:pt x="140" y="398"/>
                    <a:pt x="116" y="396"/>
                    <a:pt x="95" y="397"/>
                  </a:cubicBezTo>
                  <a:cubicBezTo>
                    <a:pt x="94" y="402"/>
                    <a:pt x="95" y="408"/>
                    <a:pt x="95" y="414"/>
                  </a:cubicBezTo>
                  <a:cubicBezTo>
                    <a:pt x="94" y="417"/>
                    <a:pt x="94" y="426"/>
                    <a:pt x="90" y="426"/>
                  </a:cubicBezTo>
                  <a:cubicBezTo>
                    <a:pt x="87" y="426"/>
                    <a:pt x="89" y="422"/>
                    <a:pt x="87" y="419"/>
                  </a:cubicBezTo>
                  <a:cubicBezTo>
                    <a:pt x="87" y="417"/>
                    <a:pt x="84" y="418"/>
                    <a:pt x="82" y="415"/>
                  </a:cubicBezTo>
                  <a:cubicBezTo>
                    <a:pt x="79" y="410"/>
                    <a:pt x="83" y="405"/>
                    <a:pt x="85" y="411"/>
                  </a:cubicBezTo>
                  <a:cubicBezTo>
                    <a:pt x="87" y="408"/>
                    <a:pt x="88" y="404"/>
                    <a:pt x="88" y="399"/>
                  </a:cubicBezTo>
                  <a:cubicBezTo>
                    <a:pt x="81" y="398"/>
                    <a:pt x="72" y="399"/>
                    <a:pt x="66" y="399"/>
                  </a:cubicBezTo>
                  <a:cubicBezTo>
                    <a:pt x="63" y="399"/>
                    <a:pt x="58" y="397"/>
                    <a:pt x="56" y="399"/>
                  </a:cubicBezTo>
                  <a:cubicBezTo>
                    <a:pt x="54" y="399"/>
                    <a:pt x="55" y="402"/>
                    <a:pt x="53" y="402"/>
                  </a:cubicBezTo>
                  <a:cubicBezTo>
                    <a:pt x="50" y="402"/>
                    <a:pt x="51" y="398"/>
                    <a:pt x="48" y="399"/>
                  </a:cubicBezTo>
                  <a:cubicBezTo>
                    <a:pt x="46" y="400"/>
                    <a:pt x="46" y="406"/>
                    <a:pt x="46" y="409"/>
                  </a:cubicBezTo>
                  <a:cubicBezTo>
                    <a:pt x="46" y="413"/>
                    <a:pt x="45" y="425"/>
                    <a:pt x="42" y="425"/>
                  </a:cubicBezTo>
                  <a:cubicBezTo>
                    <a:pt x="37" y="426"/>
                    <a:pt x="40" y="418"/>
                    <a:pt x="40" y="413"/>
                  </a:cubicBezTo>
                  <a:cubicBezTo>
                    <a:pt x="40" y="411"/>
                    <a:pt x="37" y="405"/>
                    <a:pt x="42" y="406"/>
                  </a:cubicBezTo>
                  <a:cubicBezTo>
                    <a:pt x="42" y="404"/>
                    <a:pt x="43" y="402"/>
                    <a:pt x="42" y="400"/>
                  </a:cubicBezTo>
                  <a:cubicBezTo>
                    <a:pt x="38" y="400"/>
                    <a:pt x="30" y="399"/>
                    <a:pt x="25" y="399"/>
                  </a:cubicBezTo>
                  <a:cubicBezTo>
                    <a:pt x="23" y="400"/>
                    <a:pt x="19" y="401"/>
                    <a:pt x="19" y="398"/>
                  </a:cubicBezTo>
                  <a:cubicBezTo>
                    <a:pt x="19" y="395"/>
                    <a:pt x="26" y="393"/>
                    <a:pt x="30" y="394"/>
                  </a:cubicBezTo>
                  <a:cubicBezTo>
                    <a:pt x="33" y="395"/>
                    <a:pt x="35" y="397"/>
                    <a:pt x="39" y="396"/>
                  </a:cubicBezTo>
                  <a:cubicBezTo>
                    <a:pt x="40" y="396"/>
                    <a:pt x="40" y="394"/>
                    <a:pt x="42" y="396"/>
                  </a:cubicBezTo>
                  <a:cubicBezTo>
                    <a:pt x="44" y="392"/>
                    <a:pt x="45" y="385"/>
                    <a:pt x="44" y="380"/>
                  </a:cubicBezTo>
                  <a:cubicBezTo>
                    <a:pt x="38" y="380"/>
                    <a:pt x="24" y="381"/>
                    <a:pt x="18" y="381"/>
                  </a:cubicBezTo>
                  <a:cubicBezTo>
                    <a:pt x="16" y="381"/>
                    <a:pt x="13" y="380"/>
                    <a:pt x="13" y="379"/>
                  </a:cubicBezTo>
                  <a:cubicBezTo>
                    <a:pt x="10" y="374"/>
                    <a:pt x="16" y="376"/>
                    <a:pt x="18" y="377"/>
                  </a:cubicBezTo>
                  <a:cubicBezTo>
                    <a:pt x="21" y="377"/>
                    <a:pt x="27" y="378"/>
                    <a:pt x="29" y="377"/>
                  </a:cubicBezTo>
                  <a:cubicBezTo>
                    <a:pt x="30" y="377"/>
                    <a:pt x="30" y="375"/>
                    <a:pt x="31" y="375"/>
                  </a:cubicBezTo>
                  <a:cubicBezTo>
                    <a:pt x="35" y="373"/>
                    <a:pt x="41" y="375"/>
                    <a:pt x="45" y="373"/>
                  </a:cubicBezTo>
                  <a:cubicBezTo>
                    <a:pt x="48" y="365"/>
                    <a:pt x="48" y="356"/>
                    <a:pt x="46" y="346"/>
                  </a:cubicBezTo>
                  <a:cubicBezTo>
                    <a:pt x="46" y="345"/>
                    <a:pt x="44" y="340"/>
                    <a:pt x="47" y="340"/>
                  </a:cubicBezTo>
                  <a:cubicBezTo>
                    <a:pt x="49" y="340"/>
                    <a:pt x="51" y="351"/>
                    <a:pt x="51" y="354"/>
                  </a:cubicBezTo>
                  <a:cubicBezTo>
                    <a:pt x="51" y="362"/>
                    <a:pt x="49" y="369"/>
                    <a:pt x="54" y="373"/>
                  </a:cubicBezTo>
                  <a:cubicBezTo>
                    <a:pt x="65" y="373"/>
                    <a:pt x="71" y="367"/>
                    <a:pt x="77" y="361"/>
                  </a:cubicBezTo>
                  <a:cubicBezTo>
                    <a:pt x="79" y="358"/>
                    <a:pt x="81" y="356"/>
                    <a:pt x="83" y="352"/>
                  </a:cubicBezTo>
                  <a:cubicBezTo>
                    <a:pt x="84" y="350"/>
                    <a:pt x="87" y="344"/>
                    <a:pt x="87" y="342"/>
                  </a:cubicBezTo>
                  <a:cubicBezTo>
                    <a:pt x="86" y="340"/>
                    <a:pt x="84" y="341"/>
                    <a:pt x="84" y="338"/>
                  </a:cubicBezTo>
                  <a:cubicBezTo>
                    <a:pt x="82" y="329"/>
                    <a:pt x="84" y="319"/>
                    <a:pt x="85" y="310"/>
                  </a:cubicBezTo>
                  <a:cubicBezTo>
                    <a:pt x="87" y="292"/>
                    <a:pt x="85" y="276"/>
                    <a:pt x="85" y="258"/>
                  </a:cubicBezTo>
                  <a:cubicBezTo>
                    <a:pt x="86" y="232"/>
                    <a:pt x="87" y="208"/>
                    <a:pt x="84" y="182"/>
                  </a:cubicBezTo>
                  <a:cubicBezTo>
                    <a:pt x="80" y="184"/>
                    <a:pt x="80" y="181"/>
                    <a:pt x="80" y="177"/>
                  </a:cubicBezTo>
                  <a:cubicBezTo>
                    <a:pt x="82" y="171"/>
                    <a:pt x="81" y="162"/>
                    <a:pt x="81" y="156"/>
                  </a:cubicBezTo>
                  <a:cubicBezTo>
                    <a:pt x="80" y="150"/>
                    <a:pt x="76" y="140"/>
                    <a:pt x="71" y="139"/>
                  </a:cubicBezTo>
                  <a:cubicBezTo>
                    <a:pt x="64" y="137"/>
                    <a:pt x="56" y="142"/>
                    <a:pt x="50" y="143"/>
                  </a:cubicBezTo>
                  <a:cubicBezTo>
                    <a:pt x="52" y="148"/>
                    <a:pt x="54" y="151"/>
                    <a:pt x="56" y="157"/>
                  </a:cubicBezTo>
                  <a:cubicBezTo>
                    <a:pt x="58" y="160"/>
                    <a:pt x="62" y="169"/>
                    <a:pt x="57" y="169"/>
                  </a:cubicBezTo>
                  <a:cubicBezTo>
                    <a:pt x="56" y="170"/>
                    <a:pt x="51" y="166"/>
                    <a:pt x="50" y="165"/>
                  </a:cubicBezTo>
                  <a:cubicBezTo>
                    <a:pt x="48" y="163"/>
                    <a:pt x="45" y="159"/>
                    <a:pt x="47" y="156"/>
                  </a:cubicBezTo>
                  <a:cubicBezTo>
                    <a:pt x="50" y="158"/>
                    <a:pt x="50" y="161"/>
                    <a:pt x="53" y="162"/>
                  </a:cubicBezTo>
                  <a:cubicBezTo>
                    <a:pt x="53" y="157"/>
                    <a:pt x="50" y="152"/>
                    <a:pt x="48" y="148"/>
                  </a:cubicBezTo>
                  <a:cubicBezTo>
                    <a:pt x="42" y="148"/>
                    <a:pt x="34" y="146"/>
                    <a:pt x="42" y="142"/>
                  </a:cubicBezTo>
                  <a:cubicBezTo>
                    <a:pt x="39" y="138"/>
                    <a:pt x="37" y="133"/>
                    <a:pt x="34" y="130"/>
                  </a:cubicBezTo>
                  <a:cubicBezTo>
                    <a:pt x="29" y="132"/>
                    <a:pt x="26" y="134"/>
                    <a:pt x="21" y="137"/>
                  </a:cubicBezTo>
                  <a:cubicBezTo>
                    <a:pt x="19" y="138"/>
                    <a:pt x="14" y="141"/>
                    <a:pt x="14" y="135"/>
                  </a:cubicBezTo>
                  <a:cubicBezTo>
                    <a:pt x="15" y="133"/>
                    <a:pt x="20" y="131"/>
                    <a:pt x="22" y="129"/>
                  </a:cubicBezTo>
                  <a:cubicBezTo>
                    <a:pt x="26" y="128"/>
                    <a:pt x="29" y="125"/>
                    <a:pt x="31" y="124"/>
                  </a:cubicBezTo>
                  <a:cubicBezTo>
                    <a:pt x="32" y="123"/>
                    <a:pt x="35" y="122"/>
                    <a:pt x="35" y="121"/>
                  </a:cubicBezTo>
                  <a:cubicBezTo>
                    <a:pt x="36" y="119"/>
                    <a:pt x="32" y="114"/>
                    <a:pt x="31" y="112"/>
                  </a:cubicBezTo>
                  <a:cubicBezTo>
                    <a:pt x="29" y="109"/>
                    <a:pt x="27" y="106"/>
                    <a:pt x="26" y="104"/>
                  </a:cubicBezTo>
                  <a:cubicBezTo>
                    <a:pt x="26" y="102"/>
                    <a:pt x="23" y="93"/>
                    <a:pt x="25" y="92"/>
                  </a:cubicBezTo>
                  <a:cubicBezTo>
                    <a:pt x="28" y="90"/>
                    <a:pt x="28" y="98"/>
                    <a:pt x="29" y="101"/>
                  </a:cubicBezTo>
                  <a:cubicBezTo>
                    <a:pt x="30" y="106"/>
                    <a:pt x="34" y="110"/>
                    <a:pt x="36" y="115"/>
                  </a:cubicBezTo>
                  <a:cubicBezTo>
                    <a:pt x="51" y="117"/>
                    <a:pt x="58" y="106"/>
                    <a:pt x="68" y="102"/>
                  </a:cubicBezTo>
                  <a:cubicBezTo>
                    <a:pt x="70" y="102"/>
                    <a:pt x="79" y="98"/>
                    <a:pt x="79" y="96"/>
                  </a:cubicBezTo>
                  <a:cubicBezTo>
                    <a:pt x="81" y="92"/>
                    <a:pt x="79" y="86"/>
                    <a:pt x="78" y="82"/>
                  </a:cubicBezTo>
                  <a:cubicBezTo>
                    <a:pt x="77" y="74"/>
                    <a:pt x="79" y="67"/>
                    <a:pt x="78" y="60"/>
                  </a:cubicBezTo>
                  <a:cubicBezTo>
                    <a:pt x="56" y="57"/>
                    <a:pt x="31" y="60"/>
                    <a:pt x="7" y="58"/>
                  </a:cubicBezTo>
                  <a:cubicBezTo>
                    <a:pt x="0" y="57"/>
                    <a:pt x="2" y="54"/>
                    <a:pt x="8" y="55"/>
                  </a:cubicBezTo>
                  <a:cubicBezTo>
                    <a:pt x="13" y="56"/>
                    <a:pt x="20" y="56"/>
                    <a:pt x="27" y="56"/>
                  </a:cubicBezTo>
                  <a:cubicBezTo>
                    <a:pt x="43" y="57"/>
                    <a:pt x="62" y="57"/>
                    <a:pt x="77" y="57"/>
                  </a:cubicBezTo>
                  <a:cubicBezTo>
                    <a:pt x="80" y="51"/>
                    <a:pt x="78" y="38"/>
                    <a:pt x="79" y="31"/>
                  </a:cubicBezTo>
                  <a:cubicBezTo>
                    <a:pt x="79" y="29"/>
                    <a:pt x="77" y="24"/>
                    <a:pt x="81" y="24"/>
                  </a:cubicBezTo>
                  <a:cubicBezTo>
                    <a:pt x="83" y="25"/>
                    <a:pt x="83" y="35"/>
                    <a:pt x="83" y="39"/>
                  </a:cubicBezTo>
                  <a:cubicBezTo>
                    <a:pt x="83" y="43"/>
                    <a:pt x="83" y="48"/>
                    <a:pt x="83" y="50"/>
                  </a:cubicBezTo>
                  <a:cubicBezTo>
                    <a:pt x="83" y="52"/>
                    <a:pt x="80" y="55"/>
                    <a:pt x="82" y="57"/>
                  </a:cubicBezTo>
                  <a:cubicBezTo>
                    <a:pt x="83" y="59"/>
                    <a:pt x="85" y="57"/>
                    <a:pt x="85" y="59"/>
                  </a:cubicBezTo>
                  <a:cubicBezTo>
                    <a:pt x="85" y="60"/>
                    <a:pt x="83" y="59"/>
                    <a:pt x="82" y="60"/>
                  </a:cubicBezTo>
                  <a:cubicBezTo>
                    <a:pt x="80" y="71"/>
                    <a:pt x="82" y="84"/>
                    <a:pt x="83" y="94"/>
                  </a:cubicBezTo>
                  <a:cubicBezTo>
                    <a:pt x="87" y="92"/>
                    <a:pt x="85" y="85"/>
                    <a:pt x="85" y="80"/>
                  </a:cubicBezTo>
                  <a:cubicBezTo>
                    <a:pt x="85" y="76"/>
                    <a:pt x="85" y="73"/>
                    <a:pt x="84" y="69"/>
                  </a:cubicBezTo>
                  <a:cubicBezTo>
                    <a:pt x="84" y="67"/>
                    <a:pt x="83" y="60"/>
                    <a:pt x="85" y="60"/>
                  </a:cubicBezTo>
                  <a:cubicBezTo>
                    <a:pt x="88" y="59"/>
                    <a:pt x="88" y="64"/>
                    <a:pt x="88" y="67"/>
                  </a:cubicBezTo>
                  <a:cubicBezTo>
                    <a:pt x="88" y="70"/>
                    <a:pt x="90" y="76"/>
                    <a:pt x="89" y="80"/>
                  </a:cubicBezTo>
                  <a:cubicBezTo>
                    <a:pt x="88" y="83"/>
                    <a:pt x="87" y="87"/>
                    <a:pt x="88" y="91"/>
                  </a:cubicBezTo>
                  <a:cubicBezTo>
                    <a:pt x="106" y="82"/>
                    <a:pt x="125" y="74"/>
                    <a:pt x="140" y="63"/>
                  </a:cubicBezTo>
                  <a:cubicBezTo>
                    <a:pt x="136" y="61"/>
                    <a:pt x="128" y="62"/>
                    <a:pt x="125" y="60"/>
                  </a:cubicBezTo>
                  <a:cubicBezTo>
                    <a:pt x="132" y="59"/>
                    <a:pt x="145" y="63"/>
                    <a:pt x="150" y="56"/>
                  </a:cubicBezTo>
                  <a:cubicBezTo>
                    <a:pt x="146" y="50"/>
                    <a:pt x="162" y="49"/>
                    <a:pt x="156" y="39"/>
                  </a:cubicBezTo>
                  <a:cubicBezTo>
                    <a:pt x="152" y="49"/>
                    <a:pt x="150" y="30"/>
                    <a:pt x="157" y="31"/>
                  </a:cubicBezTo>
                  <a:cubicBezTo>
                    <a:pt x="157" y="29"/>
                    <a:pt x="157" y="26"/>
                    <a:pt x="159" y="26"/>
                  </a:cubicBezTo>
                  <a:cubicBezTo>
                    <a:pt x="163" y="26"/>
                    <a:pt x="161" y="29"/>
                    <a:pt x="162" y="31"/>
                  </a:cubicBezTo>
                  <a:cubicBezTo>
                    <a:pt x="164" y="33"/>
                    <a:pt x="167" y="31"/>
                    <a:pt x="167" y="34"/>
                  </a:cubicBezTo>
                  <a:cubicBezTo>
                    <a:pt x="168" y="35"/>
                    <a:pt x="165" y="39"/>
                    <a:pt x="165" y="42"/>
                  </a:cubicBezTo>
                  <a:cubicBezTo>
                    <a:pt x="165" y="44"/>
                    <a:pt x="167" y="45"/>
                    <a:pt x="167" y="46"/>
                  </a:cubicBezTo>
                  <a:cubicBezTo>
                    <a:pt x="167" y="48"/>
                    <a:pt x="164" y="50"/>
                    <a:pt x="167" y="51"/>
                  </a:cubicBezTo>
                  <a:cubicBezTo>
                    <a:pt x="168" y="51"/>
                    <a:pt x="174" y="47"/>
                    <a:pt x="176" y="46"/>
                  </a:cubicBezTo>
                  <a:cubicBezTo>
                    <a:pt x="183" y="41"/>
                    <a:pt x="192" y="34"/>
                    <a:pt x="199" y="29"/>
                  </a:cubicBezTo>
                  <a:cubicBezTo>
                    <a:pt x="209" y="23"/>
                    <a:pt x="218" y="18"/>
                    <a:pt x="227" y="12"/>
                  </a:cubicBezTo>
                  <a:cubicBezTo>
                    <a:pt x="231" y="9"/>
                    <a:pt x="237" y="3"/>
                    <a:pt x="243" y="1"/>
                  </a:cubicBezTo>
                  <a:cubicBezTo>
                    <a:pt x="248" y="0"/>
                    <a:pt x="251" y="3"/>
                    <a:pt x="248" y="7"/>
                  </a:cubicBezTo>
                  <a:cubicBezTo>
                    <a:pt x="247" y="8"/>
                    <a:pt x="244" y="11"/>
                    <a:pt x="242" y="12"/>
                  </a:cubicBezTo>
                  <a:cubicBezTo>
                    <a:pt x="230" y="20"/>
                    <a:pt x="216" y="25"/>
                    <a:pt x="204" y="33"/>
                  </a:cubicBezTo>
                  <a:cubicBezTo>
                    <a:pt x="194" y="39"/>
                    <a:pt x="185" y="43"/>
                    <a:pt x="176" y="50"/>
                  </a:cubicBezTo>
                  <a:cubicBezTo>
                    <a:pt x="171" y="53"/>
                    <a:pt x="165" y="54"/>
                    <a:pt x="167" y="62"/>
                  </a:cubicBezTo>
                  <a:cubicBezTo>
                    <a:pt x="189" y="63"/>
                    <a:pt x="212" y="65"/>
                    <a:pt x="234" y="68"/>
                  </a:cubicBezTo>
                  <a:cubicBezTo>
                    <a:pt x="238" y="68"/>
                    <a:pt x="249" y="70"/>
                    <a:pt x="248" y="73"/>
                  </a:cubicBezTo>
                  <a:cubicBezTo>
                    <a:pt x="248" y="75"/>
                    <a:pt x="236" y="71"/>
                    <a:pt x="234" y="70"/>
                  </a:cubicBezTo>
                  <a:cubicBezTo>
                    <a:pt x="213" y="68"/>
                    <a:pt x="189" y="66"/>
                    <a:pt x="167" y="64"/>
                  </a:cubicBezTo>
                  <a:cubicBezTo>
                    <a:pt x="166" y="65"/>
                    <a:pt x="167" y="67"/>
                    <a:pt x="166" y="69"/>
                  </a:cubicBezTo>
                  <a:cubicBezTo>
                    <a:pt x="170" y="69"/>
                    <a:pt x="171" y="75"/>
                    <a:pt x="166" y="75"/>
                  </a:cubicBezTo>
                  <a:cubicBezTo>
                    <a:pt x="167" y="84"/>
                    <a:pt x="162" y="93"/>
                    <a:pt x="165" y="99"/>
                  </a:cubicBezTo>
                  <a:cubicBezTo>
                    <a:pt x="166" y="103"/>
                    <a:pt x="166" y="102"/>
                    <a:pt x="165" y="105"/>
                  </a:cubicBezTo>
                  <a:cubicBezTo>
                    <a:pt x="165" y="109"/>
                    <a:pt x="168" y="113"/>
                    <a:pt x="166" y="117"/>
                  </a:cubicBezTo>
                  <a:cubicBezTo>
                    <a:pt x="168" y="118"/>
                    <a:pt x="170" y="117"/>
                    <a:pt x="170" y="119"/>
                  </a:cubicBezTo>
                  <a:cubicBezTo>
                    <a:pt x="170" y="122"/>
                    <a:pt x="167" y="120"/>
                    <a:pt x="166" y="122"/>
                  </a:cubicBezTo>
                  <a:cubicBezTo>
                    <a:pt x="165" y="123"/>
                    <a:pt x="165" y="129"/>
                    <a:pt x="166" y="130"/>
                  </a:cubicBezTo>
                  <a:cubicBezTo>
                    <a:pt x="167" y="132"/>
                    <a:pt x="187" y="129"/>
                    <a:pt x="180" y="135"/>
                  </a:cubicBezTo>
                  <a:cubicBezTo>
                    <a:pt x="177" y="137"/>
                    <a:pt x="170" y="134"/>
                    <a:pt x="166" y="136"/>
                  </a:cubicBezTo>
                  <a:cubicBezTo>
                    <a:pt x="165" y="157"/>
                    <a:pt x="168" y="177"/>
                    <a:pt x="170" y="198"/>
                  </a:cubicBezTo>
                  <a:cubicBezTo>
                    <a:pt x="171" y="203"/>
                    <a:pt x="172" y="208"/>
                    <a:pt x="171" y="213"/>
                  </a:cubicBezTo>
                  <a:cubicBezTo>
                    <a:pt x="171" y="219"/>
                    <a:pt x="170" y="226"/>
                    <a:pt x="171" y="232"/>
                  </a:cubicBezTo>
                  <a:cubicBezTo>
                    <a:pt x="171" y="236"/>
                    <a:pt x="172" y="241"/>
                    <a:pt x="171" y="245"/>
                  </a:cubicBezTo>
                  <a:cubicBezTo>
                    <a:pt x="171" y="247"/>
                    <a:pt x="170" y="247"/>
                    <a:pt x="170" y="248"/>
                  </a:cubicBezTo>
                  <a:cubicBezTo>
                    <a:pt x="169" y="251"/>
                    <a:pt x="172" y="258"/>
                    <a:pt x="173" y="260"/>
                  </a:cubicBezTo>
                  <a:cubicBezTo>
                    <a:pt x="173" y="262"/>
                    <a:pt x="174" y="265"/>
                    <a:pt x="174" y="268"/>
                  </a:cubicBezTo>
                  <a:cubicBezTo>
                    <a:pt x="174" y="276"/>
                    <a:pt x="175" y="285"/>
                    <a:pt x="176" y="291"/>
                  </a:cubicBezTo>
                  <a:cubicBezTo>
                    <a:pt x="177" y="303"/>
                    <a:pt x="174" y="317"/>
                    <a:pt x="174" y="328"/>
                  </a:cubicBezTo>
                  <a:cubicBezTo>
                    <a:pt x="174" y="336"/>
                    <a:pt x="169" y="343"/>
                    <a:pt x="172" y="352"/>
                  </a:cubicBezTo>
                  <a:cubicBezTo>
                    <a:pt x="174" y="358"/>
                    <a:pt x="180" y="369"/>
                    <a:pt x="186" y="370"/>
                  </a:cubicBezTo>
                  <a:cubicBezTo>
                    <a:pt x="190" y="371"/>
                    <a:pt x="200" y="374"/>
                    <a:pt x="203" y="373"/>
                  </a:cubicBezTo>
                  <a:cubicBezTo>
                    <a:pt x="206" y="373"/>
                    <a:pt x="204" y="369"/>
                    <a:pt x="208" y="368"/>
                  </a:cubicBezTo>
                  <a:cubicBezTo>
                    <a:pt x="207" y="358"/>
                    <a:pt x="214" y="364"/>
                    <a:pt x="215" y="368"/>
                  </a:cubicBezTo>
                  <a:cubicBezTo>
                    <a:pt x="218" y="359"/>
                    <a:pt x="218" y="340"/>
                    <a:pt x="214" y="330"/>
                  </a:cubicBezTo>
                  <a:cubicBezTo>
                    <a:pt x="213" y="329"/>
                    <a:pt x="210" y="325"/>
                    <a:pt x="213" y="324"/>
                  </a:cubicBezTo>
                  <a:cubicBezTo>
                    <a:pt x="215" y="323"/>
                    <a:pt x="217" y="329"/>
                    <a:pt x="217" y="329"/>
                  </a:cubicBezTo>
                  <a:cubicBezTo>
                    <a:pt x="221" y="341"/>
                    <a:pt x="218" y="358"/>
                    <a:pt x="219" y="371"/>
                  </a:cubicBezTo>
                  <a:cubicBezTo>
                    <a:pt x="219" y="373"/>
                    <a:pt x="221" y="375"/>
                    <a:pt x="224" y="375"/>
                  </a:cubicBezTo>
                  <a:cubicBezTo>
                    <a:pt x="225" y="375"/>
                    <a:pt x="230" y="374"/>
                    <a:pt x="230" y="377"/>
                  </a:cubicBezTo>
                  <a:cubicBezTo>
                    <a:pt x="231" y="380"/>
                    <a:pt x="226" y="380"/>
                    <a:pt x="225" y="381"/>
                  </a:cubicBezTo>
                  <a:cubicBezTo>
                    <a:pt x="228" y="385"/>
                    <a:pt x="222" y="386"/>
                    <a:pt x="218" y="387"/>
                  </a:cubicBezTo>
                  <a:cubicBezTo>
                    <a:pt x="217" y="392"/>
                    <a:pt x="220" y="392"/>
                    <a:pt x="222" y="393"/>
                  </a:cubicBezTo>
                  <a:cubicBezTo>
                    <a:pt x="224" y="393"/>
                    <a:pt x="227" y="393"/>
                    <a:pt x="228" y="393"/>
                  </a:cubicBezTo>
                  <a:cubicBezTo>
                    <a:pt x="230" y="393"/>
                    <a:pt x="232" y="393"/>
                    <a:pt x="234" y="392"/>
                  </a:cubicBezTo>
                  <a:cubicBezTo>
                    <a:pt x="235" y="394"/>
                    <a:pt x="235" y="396"/>
                    <a:pt x="235" y="397"/>
                  </a:cubicBezTo>
                  <a:cubicBezTo>
                    <a:pt x="235" y="397"/>
                    <a:pt x="235" y="397"/>
                    <a:pt x="235" y="397"/>
                  </a:cubicBezTo>
                  <a:cubicBezTo>
                    <a:pt x="235" y="397"/>
                    <a:pt x="235" y="397"/>
                    <a:pt x="235" y="397"/>
                  </a:cubicBezTo>
                  <a:cubicBezTo>
                    <a:pt x="234" y="397"/>
                    <a:pt x="233" y="398"/>
                    <a:pt x="233" y="398"/>
                  </a:cubicBezTo>
                  <a:close/>
                  <a:moveTo>
                    <a:pt x="65" y="113"/>
                  </a:moveTo>
                  <a:cubicBezTo>
                    <a:pt x="70" y="113"/>
                    <a:pt x="75" y="113"/>
                    <a:pt x="80" y="112"/>
                  </a:cubicBezTo>
                  <a:cubicBezTo>
                    <a:pt x="81" y="111"/>
                    <a:pt x="81" y="109"/>
                    <a:pt x="80" y="108"/>
                  </a:cubicBezTo>
                  <a:cubicBezTo>
                    <a:pt x="75" y="107"/>
                    <a:pt x="68" y="109"/>
                    <a:pt x="65" y="113"/>
                  </a:cubicBezTo>
                  <a:close/>
                  <a:moveTo>
                    <a:pt x="74" y="116"/>
                  </a:moveTo>
                  <a:cubicBezTo>
                    <a:pt x="75" y="116"/>
                    <a:pt x="79" y="116"/>
                    <a:pt x="80" y="116"/>
                  </a:cubicBezTo>
                  <a:cubicBezTo>
                    <a:pt x="79" y="115"/>
                    <a:pt x="75" y="116"/>
                    <a:pt x="74" y="116"/>
                  </a:cubicBezTo>
                  <a:close/>
                  <a:moveTo>
                    <a:pt x="50" y="121"/>
                  </a:moveTo>
                  <a:cubicBezTo>
                    <a:pt x="54" y="120"/>
                    <a:pt x="61" y="121"/>
                    <a:pt x="65" y="120"/>
                  </a:cubicBezTo>
                  <a:cubicBezTo>
                    <a:pt x="61" y="121"/>
                    <a:pt x="54" y="118"/>
                    <a:pt x="50" y="121"/>
                  </a:cubicBezTo>
                  <a:close/>
                  <a:moveTo>
                    <a:pt x="74" y="127"/>
                  </a:moveTo>
                  <a:cubicBezTo>
                    <a:pt x="67" y="125"/>
                    <a:pt x="58" y="125"/>
                    <a:pt x="49" y="125"/>
                  </a:cubicBezTo>
                  <a:cubicBezTo>
                    <a:pt x="46" y="125"/>
                    <a:pt x="42" y="122"/>
                    <a:pt x="41" y="125"/>
                  </a:cubicBezTo>
                  <a:cubicBezTo>
                    <a:pt x="41" y="128"/>
                    <a:pt x="46" y="135"/>
                    <a:pt x="49" y="136"/>
                  </a:cubicBezTo>
                  <a:cubicBezTo>
                    <a:pt x="54" y="138"/>
                    <a:pt x="59" y="134"/>
                    <a:pt x="62" y="132"/>
                  </a:cubicBezTo>
                  <a:cubicBezTo>
                    <a:pt x="59" y="131"/>
                    <a:pt x="56" y="134"/>
                    <a:pt x="55" y="131"/>
                  </a:cubicBezTo>
                  <a:cubicBezTo>
                    <a:pt x="55" y="123"/>
                    <a:pt x="74" y="134"/>
                    <a:pt x="74" y="127"/>
                  </a:cubicBezTo>
                  <a:close/>
                  <a:moveTo>
                    <a:pt x="82" y="127"/>
                  </a:moveTo>
                  <a:cubicBezTo>
                    <a:pt x="79" y="128"/>
                    <a:pt x="76" y="129"/>
                    <a:pt x="74" y="132"/>
                  </a:cubicBezTo>
                  <a:cubicBezTo>
                    <a:pt x="77" y="132"/>
                    <a:pt x="79" y="131"/>
                    <a:pt x="82" y="131"/>
                  </a:cubicBezTo>
                  <a:cubicBezTo>
                    <a:pt x="82" y="130"/>
                    <a:pt x="82" y="128"/>
                    <a:pt x="82" y="127"/>
                  </a:cubicBezTo>
                  <a:close/>
                  <a:moveTo>
                    <a:pt x="86" y="108"/>
                  </a:moveTo>
                  <a:cubicBezTo>
                    <a:pt x="83" y="107"/>
                    <a:pt x="84" y="112"/>
                    <a:pt x="85" y="112"/>
                  </a:cubicBezTo>
                  <a:cubicBezTo>
                    <a:pt x="86" y="111"/>
                    <a:pt x="86" y="109"/>
                    <a:pt x="86" y="108"/>
                  </a:cubicBezTo>
                  <a:close/>
                  <a:moveTo>
                    <a:pt x="115" y="322"/>
                  </a:moveTo>
                  <a:cubicBezTo>
                    <a:pt x="127" y="326"/>
                    <a:pt x="145" y="326"/>
                    <a:pt x="160" y="327"/>
                  </a:cubicBezTo>
                  <a:cubicBezTo>
                    <a:pt x="161" y="326"/>
                    <a:pt x="161" y="324"/>
                    <a:pt x="161" y="322"/>
                  </a:cubicBezTo>
                  <a:cubicBezTo>
                    <a:pt x="144" y="321"/>
                    <a:pt x="129" y="321"/>
                    <a:pt x="115" y="322"/>
                  </a:cubicBezTo>
                  <a:close/>
                  <a:moveTo>
                    <a:pt x="128" y="346"/>
                  </a:moveTo>
                  <a:cubicBezTo>
                    <a:pt x="138" y="347"/>
                    <a:pt x="150" y="348"/>
                    <a:pt x="161" y="348"/>
                  </a:cubicBezTo>
                  <a:cubicBezTo>
                    <a:pt x="161" y="347"/>
                    <a:pt x="161" y="345"/>
                    <a:pt x="161" y="343"/>
                  </a:cubicBezTo>
                  <a:cubicBezTo>
                    <a:pt x="150" y="344"/>
                    <a:pt x="138" y="344"/>
                    <a:pt x="128" y="346"/>
                  </a:cubicBezTo>
                  <a:close/>
                  <a:moveTo>
                    <a:pt x="160" y="338"/>
                  </a:moveTo>
                  <a:cubicBezTo>
                    <a:pt x="161" y="337"/>
                    <a:pt x="161" y="333"/>
                    <a:pt x="161" y="332"/>
                  </a:cubicBezTo>
                  <a:cubicBezTo>
                    <a:pt x="147" y="332"/>
                    <a:pt x="129" y="333"/>
                    <a:pt x="115" y="335"/>
                  </a:cubicBezTo>
                  <a:cubicBezTo>
                    <a:pt x="128" y="338"/>
                    <a:pt x="145" y="339"/>
                    <a:pt x="160" y="338"/>
                  </a:cubicBezTo>
                  <a:close/>
                  <a:moveTo>
                    <a:pt x="160" y="310"/>
                  </a:moveTo>
                  <a:cubicBezTo>
                    <a:pt x="146" y="310"/>
                    <a:pt x="131" y="311"/>
                    <a:pt x="118" y="313"/>
                  </a:cubicBezTo>
                  <a:cubicBezTo>
                    <a:pt x="131" y="315"/>
                    <a:pt x="147" y="315"/>
                    <a:pt x="160" y="317"/>
                  </a:cubicBezTo>
                  <a:cubicBezTo>
                    <a:pt x="161" y="314"/>
                    <a:pt x="160" y="312"/>
                    <a:pt x="160" y="310"/>
                  </a:cubicBezTo>
                  <a:close/>
                  <a:moveTo>
                    <a:pt x="92" y="205"/>
                  </a:moveTo>
                  <a:cubicBezTo>
                    <a:pt x="92" y="208"/>
                    <a:pt x="91" y="214"/>
                    <a:pt x="92" y="217"/>
                  </a:cubicBezTo>
                  <a:cubicBezTo>
                    <a:pt x="105" y="218"/>
                    <a:pt x="119" y="217"/>
                    <a:pt x="131" y="216"/>
                  </a:cubicBezTo>
                  <a:cubicBezTo>
                    <a:pt x="122" y="215"/>
                    <a:pt x="115" y="214"/>
                    <a:pt x="108" y="213"/>
                  </a:cubicBezTo>
                  <a:cubicBezTo>
                    <a:pt x="106" y="213"/>
                    <a:pt x="98" y="212"/>
                    <a:pt x="99" y="209"/>
                  </a:cubicBezTo>
                  <a:cubicBezTo>
                    <a:pt x="100" y="207"/>
                    <a:pt x="108" y="207"/>
                    <a:pt x="110" y="207"/>
                  </a:cubicBezTo>
                  <a:cubicBezTo>
                    <a:pt x="118" y="207"/>
                    <a:pt x="126" y="206"/>
                    <a:pt x="134" y="205"/>
                  </a:cubicBezTo>
                  <a:cubicBezTo>
                    <a:pt x="122" y="203"/>
                    <a:pt x="104" y="201"/>
                    <a:pt x="92" y="200"/>
                  </a:cubicBezTo>
                  <a:cubicBezTo>
                    <a:pt x="91" y="200"/>
                    <a:pt x="92" y="204"/>
                    <a:pt x="92" y="205"/>
                  </a:cubicBezTo>
                  <a:close/>
                  <a:moveTo>
                    <a:pt x="94" y="264"/>
                  </a:moveTo>
                  <a:cubicBezTo>
                    <a:pt x="110" y="263"/>
                    <a:pt x="126" y="262"/>
                    <a:pt x="142" y="261"/>
                  </a:cubicBezTo>
                  <a:cubicBezTo>
                    <a:pt x="134" y="257"/>
                    <a:pt x="118" y="256"/>
                    <a:pt x="107" y="257"/>
                  </a:cubicBezTo>
                  <a:cubicBezTo>
                    <a:pt x="105" y="257"/>
                    <a:pt x="100" y="258"/>
                    <a:pt x="101" y="254"/>
                  </a:cubicBezTo>
                  <a:cubicBezTo>
                    <a:pt x="101" y="251"/>
                    <a:pt x="111" y="252"/>
                    <a:pt x="114" y="252"/>
                  </a:cubicBezTo>
                  <a:cubicBezTo>
                    <a:pt x="121" y="252"/>
                    <a:pt x="131" y="253"/>
                    <a:pt x="137" y="252"/>
                  </a:cubicBezTo>
                  <a:cubicBezTo>
                    <a:pt x="126" y="250"/>
                    <a:pt x="115" y="249"/>
                    <a:pt x="105" y="247"/>
                  </a:cubicBezTo>
                  <a:cubicBezTo>
                    <a:pt x="104" y="247"/>
                    <a:pt x="100" y="245"/>
                    <a:pt x="100" y="244"/>
                  </a:cubicBezTo>
                  <a:cubicBezTo>
                    <a:pt x="100" y="240"/>
                    <a:pt x="110" y="241"/>
                    <a:pt x="115" y="241"/>
                  </a:cubicBezTo>
                  <a:cubicBezTo>
                    <a:pt x="122" y="240"/>
                    <a:pt x="130" y="240"/>
                    <a:pt x="136" y="239"/>
                  </a:cubicBezTo>
                  <a:cubicBezTo>
                    <a:pt x="127" y="237"/>
                    <a:pt x="116" y="236"/>
                    <a:pt x="106" y="235"/>
                  </a:cubicBezTo>
                  <a:cubicBezTo>
                    <a:pt x="105" y="235"/>
                    <a:pt x="94" y="234"/>
                    <a:pt x="95" y="231"/>
                  </a:cubicBezTo>
                  <a:cubicBezTo>
                    <a:pt x="95" y="229"/>
                    <a:pt x="102" y="229"/>
                    <a:pt x="104" y="229"/>
                  </a:cubicBezTo>
                  <a:cubicBezTo>
                    <a:pt x="116" y="228"/>
                    <a:pt x="132" y="230"/>
                    <a:pt x="144" y="227"/>
                  </a:cubicBezTo>
                  <a:cubicBezTo>
                    <a:pt x="126" y="226"/>
                    <a:pt x="110" y="225"/>
                    <a:pt x="92" y="223"/>
                  </a:cubicBezTo>
                  <a:cubicBezTo>
                    <a:pt x="90" y="235"/>
                    <a:pt x="93" y="251"/>
                    <a:pt x="94" y="264"/>
                  </a:cubicBezTo>
                  <a:close/>
                  <a:moveTo>
                    <a:pt x="159" y="229"/>
                  </a:moveTo>
                  <a:cubicBezTo>
                    <a:pt x="159" y="229"/>
                    <a:pt x="159" y="229"/>
                    <a:pt x="159" y="229"/>
                  </a:cubicBezTo>
                  <a:cubicBezTo>
                    <a:pt x="147" y="234"/>
                    <a:pt x="127" y="230"/>
                    <a:pt x="114" y="233"/>
                  </a:cubicBezTo>
                  <a:cubicBezTo>
                    <a:pt x="124" y="234"/>
                    <a:pt x="135" y="235"/>
                    <a:pt x="145" y="236"/>
                  </a:cubicBezTo>
                  <a:cubicBezTo>
                    <a:pt x="147" y="236"/>
                    <a:pt x="156" y="236"/>
                    <a:pt x="156" y="239"/>
                  </a:cubicBezTo>
                  <a:cubicBezTo>
                    <a:pt x="157" y="244"/>
                    <a:pt x="143" y="242"/>
                    <a:pt x="140" y="242"/>
                  </a:cubicBezTo>
                  <a:cubicBezTo>
                    <a:pt x="132" y="243"/>
                    <a:pt x="121" y="244"/>
                    <a:pt x="114" y="245"/>
                  </a:cubicBezTo>
                  <a:cubicBezTo>
                    <a:pt x="128" y="247"/>
                    <a:pt x="145" y="250"/>
                    <a:pt x="158" y="249"/>
                  </a:cubicBezTo>
                  <a:cubicBezTo>
                    <a:pt x="160" y="243"/>
                    <a:pt x="159" y="236"/>
                    <a:pt x="159" y="229"/>
                  </a:cubicBezTo>
                  <a:close/>
                  <a:moveTo>
                    <a:pt x="108" y="266"/>
                  </a:moveTo>
                  <a:cubicBezTo>
                    <a:pt x="123" y="270"/>
                    <a:pt x="140" y="270"/>
                    <a:pt x="157" y="272"/>
                  </a:cubicBezTo>
                  <a:cubicBezTo>
                    <a:pt x="158" y="270"/>
                    <a:pt x="158" y="267"/>
                    <a:pt x="158" y="265"/>
                  </a:cubicBezTo>
                  <a:cubicBezTo>
                    <a:pt x="141" y="265"/>
                    <a:pt x="124" y="263"/>
                    <a:pt x="108" y="266"/>
                  </a:cubicBezTo>
                  <a:close/>
                  <a:moveTo>
                    <a:pt x="157" y="260"/>
                  </a:moveTo>
                  <a:cubicBezTo>
                    <a:pt x="158" y="258"/>
                    <a:pt x="158" y="256"/>
                    <a:pt x="157" y="255"/>
                  </a:cubicBezTo>
                  <a:cubicBezTo>
                    <a:pt x="152" y="255"/>
                    <a:pt x="144" y="255"/>
                    <a:pt x="140" y="256"/>
                  </a:cubicBezTo>
                  <a:cubicBezTo>
                    <a:pt x="144" y="258"/>
                    <a:pt x="152" y="258"/>
                    <a:pt x="157" y="260"/>
                  </a:cubicBezTo>
                  <a:close/>
                  <a:moveTo>
                    <a:pt x="111" y="278"/>
                  </a:moveTo>
                  <a:cubicBezTo>
                    <a:pt x="124" y="282"/>
                    <a:pt x="142" y="283"/>
                    <a:pt x="158" y="284"/>
                  </a:cubicBezTo>
                  <a:cubicBezTo>
                    <a:pt x="158" y="282"/>
                    <a:pt x="158" y="280"/>
                    <a:pt x="158" y="278"/>
                  </a:cubicBezTo>
                  <a:cubicBezTo>
                    <a:pt x="143" y="277"/>
                    <a:pt x="125" y="276"/>
                    <a:pt x="111" y="278"/>
                  </a:cubicBezTo>
                  <a:close/>
                  <a:moveTo>
                    <a:pt x="94" y="275"/>
                  </a:moveTo>
                  <a:cubicBezTo>
                    <a:pt x="108" y="275"/>
                    <a:pt x="121" y="274"/>
                    <a:pt x="135" y="273"/>
                  </a:cubicBezTo>
                  <a:cubicBezTo>
                    <a:pt x="121" y="272"/>
                    <a:pt x="107" y="270"/>
                    <a:pt x="94" y="268"/>
                  </a:cubicBezTo>
                  <a:cubicBezTo>
                    <a:pt x="94" y="270"/>
                    <a:pt x="94" y="273"/>
                    <a:pt x="94" y="275"/>
                  </a:cubicBezTo>
                  <a:close/>
                  <a:moveTo>
                    <a:pt x="95" y="286"/>
                  </a:moveTo>
                  <a:cubicBezTo>
                    <a:pt x="105" y="287"/>
                    <a:pt x="118" y="286"/>
                    <a:pt x="128" y="285"/>
                  </a:cubicBezTo>
                  <a:cubicBezTo>
                    <a:pt x="117" y="283"/>
                    <a:pt x="105" y="281"/>
                    <a:pt x="95" y="279"/>
                  </a:cubicBezTo>
                  <a:cubicBezTo>
                    <a:pt x="94" y="281"/>
                    <a:pt x="94" y="284"/>
                    <a:pt x="95" y="286"/>
                  </a:cubicBezTo>
                  <a:close/>
                  <a:moveTo>
                    <a:pt x="113" y="289"/>
                  </a:moveTo>
                  <a:cubicBezTo>
                    <a:pt x="126" y="294"/>
                    <a:pt x="145" y="294"/>
                    <a:pt x="159" y="296"/>
                  </a:cubicBezTo>
                  <a:cubicBezTo>
                    <a:pt x="159" y="294"/>
                    <a:pt x="159" y="291"/>
                    <a:pt x="158" y="289"/>
                  </a:cubicBezTo>
                  <a:cubicBezTo>
                    <a:pt x="144" y="287"/>
                    <a:pt x="127" y="288"/>
                    <a:pt x="113" y="289"/>
                  </a:cubicBezTo>
                  <a:close/>
                  <a:moveTo>
                    <a:pt x="112" y="301"/>
                  </a:moveTo>
                  <a:cubicBezTo>
                    <a:pt x="126" y="305"/>
                    <a:pt x="144" y="305"/>
                    <a:pt x="159" y="305"/>
                  </a:cubicBezTo>
                  <a:cubicBezTo>
                    <a:pt x="159" y="304"/>
                    <a:pt x="159" y="302"/>
                    <a:pt x="159" y="302"/>
                  </a:cubicBezTo>
                  <a:cubicBezTo>
                    <a:pt x="143" y="301"/>
                    <a:pt x="127" y="299"/>
                    <a:pt x="112" y="301"/>
                  </a:cubicBezTo>
                  <a:close/>
                  <a:moveTo>
                    <a:pt x="158" y="145"/>
                  </a:moveTo>
                  <a:cubicBezTo>
                    <a:pt x="157" y="149"/>
                    <a:pt x="157" y="155"/>
                    <a:pt x="155" y="159"/>
                  </a:cubicBezTo>
                  <a:cubicBezTo>
                    <a:pt x="153" y="151"/>
                    <a:pt x="156" y="143"/>
                    <a:pt x="156" y="135"/>
                  </a:cubicBezTo>
                  <a:cubicBezTo>
                    <a:pt x="135" y="132"/>
                    <a:pt x="109" y="133"/>
                    <a:pt x="89" y="134"/>
                  </a:cubicBezTo>
                  <a:cubicBezTo>
                    <a:pt x="88" y="137"/>
                    <a:pt x="90" y="137"/>
                    <a:pt x="92" y="138"/>
                  </a:cubicBezTo>
                  <a:cubicBezTo>
                    <a:pt x="105" y="140"/>
                    <a:pt x="119" y="142"/>
                    <a:pt x="130" y="143"/>
                  </a:cubicBezTo>
                  <a:cubicBezTo>
                    <a:pt x="134" y="143"/>
                    <a:pt x="150" y="142"/>
                    <a:pt x="151" y="146"/>
                  </a:cubicBezTo>
                  <a:cubicBezTo>
                    <a:pt x="151" y="149"/>
                    <a:pt x="147" y="149"/>
                    <a:pt x="143" y="150"/>
                  </a:cubicBezTo>
                  <a:cubicBezTo>
                    <a:pt x="132" y="151"/>
                    <a:pt x="120" y="152"/>
                    <a:pt x="110" y="153"/>
                  </a:cubicBezTo>
                  <a:cubicBezTo>
                    <a:pt x="120" y="155"/>
                    <a:pt x="130" y="156"/>
                    <a:pt x="141" y="157"/>
                  </a:cubicBezTo>
                  <a:cubicBezTo>
                    <a:pt x="145" y="158"/>
                    <a:pt x="160" y="158"/>
                    <a:pt x="153" y="163"/>
                  </a:cubicBezTo>
                  <a:cubicBezTo>
                    <a:pt x="145" y="167"/>
                    <a:pt x="129" y="164"/>
                    <a:pt x="120" y="167"/>
                  </a:cubicBezTo>
                  <a:cubicBezTo>
                    <a:pt x="125" y="168"/>
                    <a:pt x="132" y="169"/>
                    <a:pt x="137" y="170"/>
                  </a:cubicBezTo>
                  <a:cubicBezTo>
                    <a:pt x="140" y="170"/>
                    <a:pt x="155" y="170"/>
                    <a:pt x="155" y="173"/>
                  </a:cubicBezTo>
                  <a:cubicBezTo>
                    <a:pt x="156" y="175"/>
                    <a:pt x="153" y="176"/>
                    <a:pt x="150" y="176"/>
                  </a:cubicBezTo>
                  <a:cubicBezTo>
                    <a:pt x="136" y="177"/>
                    <a:pt x="119" y="176"/>
                    <a:pt x="108" y="178"/>
                  </a:cubicBezTo>
                  <a:cubicBezTo>
                    <a:pt x="119" y="182"/>
                    <a:pt x="131" y="183"/>
                    <a:pt x="144" y="184"/>
                  </a:cubicBezTo>
                  <a:cubicBezTo>
                    <a:pt x="146" y="184"/>
                    <a:pt x="153" y="185"/>
                    <a:pt x="154" y="187"/>
                  </a:cubicBezTo>
                  <a:cubicBezTo>
                    <a:pt x="155" y="191"/>
                    <a:pt x="138" y="190"/>
                    <a:pt x="134" y="190"/>
                  </a:cubicBezTo>
                  <a:cubicBezTo>
                    <a:pt x="129" y="190"/>
                    <a:pt x="123" y="190"/>
                    <a:pt x="118" y="191"/>
                  </a:cubicBezTo>
                  <a:cubicBezTo>
                    <a:pt x="128" y="192"/>
                    <a:pt x="142" y="193"/>
                    <a:pt x="153" y="194"/>
                  </a:cubicBezTo>
                  <a:cubicBezTo>
                    <a:pt x="159" y="195"/>
                    <a:pt x="158" y="199"/>
                    <a:pt x="153" y="199"/>
                  </a:cubicBezTo>
                  <a:cubicBezTo>
                    <a:pt x="142" y="200"/>
                    <a:pt x="130" y="198"/>
                    <a:pt x="120" y="200"/>
                  </a:cubicBezTo>
                  <a:cubicBezTo>
                    <a:pt x="128" y="201"/>
                    <a:pt x="138" y="202"/>
                    <a:pt x="146" y="203"/>
                  </a:cubicBezTo>
                  <a:cubicBezTo>
                    <a:pt x="148" y="203"/>
                    <a:pt x="154" y="202"/>
                    <a:pt x="155" y="205"/>
                  </a:cubicBezTo>
                  <a:cubicBezTo>
                    <a:pt x="155" y="208"/>
                    <a:pt x="151" y="208"/>
                    <a:pt x="149" y="209"/>
                  </a:cubicBezTo>
                  <a:cubicBezTo>
                    <a:pt x="140" y="209"/>
                    <a:pt x="126" y="208"/>
                    <a:pt x="117" y="211"/>
                  </a:cubicBezTo>
                  <a:cubicBezTo>
                    <a:pt x="124" y="211"/>
                    <a:pt x="132" y="213"/>
                    <a:pt x="139" y="214"/>
                  </a:cubicBezTo>
                  <a:cubicBezTo>
                    <a:pt x="141" y="214"/>
                    <a:pt x="149" y="214"/>
                    <a:pt x="149" y="217"/>
                  </a:cubicBezTo>
                  <a:cubicBezTo>
                    <a:pt x="149" y="221"/>
                    <a:pt x="138" y="221"/>
                    <a:pt x="135" y="221"/>
                  </a:cubicBezTo>
                  <a:cubicBezTo>
                    <a:pt x="127" y="221"/>
                    <a:pt x="118" y="219"/>
                    <a:pt x="111" y="221"/>
                  </a:cubicBezTo>
                  <a:cubicBezTo>
                    <a:pt x="125" y="225"/>
                    <a:pt x="145" y="223"/>
                    <a:pt x="159" y="226"/>
                  </a:cubicBezTo>
                  <a:cubicBezTo>
                    <a:pt x="161" y="199"/>
                    <a:pt x="160" y="170"/>
                    <a:pt x="158" y="145"/>
                  </a:cubicBezTo>
                  <a:close/>
                  <a:moveTo>
                    <a:pt x="137" y="146"/>
                  </a:moveTo>
                  <a:cubicBezTo>
                    <a:pt x="122" y="144"/>
                    <a:pt x="105" y="142"/>
                    <a:pt x="89" y="140"/>
                  </a:cubicBezTo>
                  <a:cubicBezTo>
                    <a:pt x="89" y="143"/>
                    <a:pt x="89" y="148"/>
                    <a:pt x="89" y="151"/>
                  </a:cubicBezTo>
                  <a:cubicBezTo>
                    <a:pt x="106" y="149"/>
                    <a:pt x="122" y="149"/>
                    <a:pt x="137" y="146"/>
                  </a:cubicBezTo>
                  <a:close/>
                  <a:moveTo>
                    <a:pt x="157" y="76"/>
                  </a:moveTo>
                  <a:cubicBezTo>
                    <a:pt x="153" y="76"/>
                    <a:pt x="154" y="81"/>
                    <a:pt x="151" y="82"/>
                  </a:cubicBezTo>
                  <a:cubicBezTo>
                    <a:pt x="156" y="91"/>
                    <a:pt x="141" y="89"/>
                    <a:pt x="136" y="91"/>
                  </a:cubicBezTo>
                  <a:cubicBezTo>
                    <a:pt x="138" y="92"/>
                    <a:pt x="139" y="92"/>
                    <a:pt x="141" y="92"/>
                  </a:cubicBezTo>
                  <a:cubicBezTo>
                    <a:pt x="146" y="92"/>
                    <a:pt x="163" y="92"/>
                    <a:pt x="154" y="97"/>
                  </a:cubicBezTo>
                  <a:cubicBezTo>
                    <a:pt x="148" y="101"/>
                    <a:pt x="135" y="96"/>
                    <a:pt x="127" y="99"/>
                  </a:cubicBezTo>
                  <a:cubicBezTo>
                    <a:pt x="136" y="100"/>
                    <a:pt x="148" y="101"/>
                    <a:pt x="157" y="100"/>
                  </a:cubicBezTo>
                  <a:cubicBezTo>
                    <a:pt x="157" y="92"/>
                    <a:pt x="159" y="83"/>
                    <a:pt x="157" y="76"/>
                  </a:cubicBezTo>
                  <a:close/>
                  <a:moveTo>
                    <a:pt x="112" y="104"/>
                  </a:moveTo>
                  <a:cubicBezTo>
                    <a:pt x="106" y="104"/>
                    <a:pt x="103" y="104"/>
                    <a:pt x="97" y="105"/>
                  </a:cubicBezTo>
                  <a:cubicBezTo>
                    <a:pt x="103" y="104"/>
                    <a:pt x="110" y="108"/>
                    <a:pt x="112" y="104"/>
                  </a:cubicBezTo>
                  <a:close/>
                  <a:moveTo>
                    <a:pt x="110" y="111"/>
                  </a:moveTo>
                  <a:cubicBezTo>
                    <a:pt x="117" y="111"/>
                    <a:pt x="127" y="111"/>
                    <a:pt x="135" y="111"/>
                  </a:cubicBezTo>
                  <a:cubicBezTo>
                    <a:pt x="128" y="110"/>
                    <a:pt x="114" y="107"/>
                    <a:pt x="110" y="111"/>
                  </a:cubicBezTo>
                  <a:close/>
                  <a:moveTo>
                    <a:pt x="101" y="117"/>
                  </a:moveTo>
                  <a:cubicBezTo>
                    <a:pt x="119" y="118"/>
                    <a:pt x="138" y="117"/>
                    <a:pt x="156" y="118"/>
                  </a:cubicBezTo>
                  <a:cubicBezTo>
                    <a:pt x="157" y="117"/>
                    <a:pt x="156" y="116"/>
                    <a:pt x="156" y="114"/>
                  </a:cubicBezTo>
                  <a:cubicBezTo>
                    <a:pt x="143" y="114"/>
                    <a:pt x="129" y="114"/>
                    <a:pt x="116" y="114"/>
                  </a:cubicBezTo>
                  <a:cubicBezTo>
                    <a:pt x="111" y="114"/>
                    <a:pt x="103" y="113"/>
                    <a:pt x="101" y="117"/>
                  </a:cubicBezTo>
                  <a:close/>
                  <a:moveTo>
                    <a:pt x="156" y="105"/>
                  </a:moveTo>
                  <a:cubicBezTo>
                    <a:pt x="148" y="105"/>
                    <a:pt x="139" y="105"/>
                    <a:pt x="131" y="105"/>
                  </a:cubicBezTo>
                  <a:cubicBezTo>
                    <a:pt x="126" y="105"/>
                    <a:pt x="120" y="103"/>
                    <a:pt x="117" y="106"/>
                  </a:cubicBezTo>
                  <a:cubicBezTo>
                    <a:pt x="131" y="106"/>
                    <a:pt x="143" y="108"/>
                    <a:pt x="156" y="108"/>
                  </a:cubicBezTo>
                  <a:cubicBezTo>
                    <a:pt x="157" y="108"/>
                    <a:pt x="157" y="106"/>
                    <a:pt x="156" y="105"/>
                  </a:cubicBezTo>
                  <a:close/>
                  <a:moveTo>
                    <a:pt x="146" y="68"/>
                  </a:moveTo>
                  <a:cubicBezTo>
                    <a:pt x="149" y="69"/>
                    <a:pt x="153" y="69"/>
                    <a:pt x="157" y="69"/>
                  </a:cubicBezTo>
                  <a:cubicBezTo>
                    <a:pt x="157" y="68"/>
                    <a:pt x="158" y="66"/>
                    <a:pt x="158" y="64"/>
                  </a:cubicBezTo>
                  <a:cubicBezTo>
                    <a:pt x="152" y="62"/>
                    <a:pt x="149" y="66"/>
                    <a:pt x="146" y="68"/>
                  </a:cubicBezTo>
                  <a:close/>
                  <a:moveTo>
                    <a:pt x="130" y="78"/>
                  </a:moveTo>
                  <a:cubicBezTo>
                    <a:pt x="133" y="76"/>
                    <a:pt x="138" y="75"/>
                    <a:pt x="142" y="74"/>
                  </a:cubicBezTo>
                  <a:cubicBezTo>
                    <a:pt x="138" y="70"/>
                    <a:pt x="132" y="75"/>
                    <a:pt x="130" y="78"/>
                  </a:cubicBezTo>
                  <a:close/>
                  <a:moveTo>
                    <a:pt x="110" y="89"/>
                  </a:moveTo>
                  <a:cubicBezTo>
                    <a:pt x="120" y="88"/>
                    <a:pt x="131" y="88"/>
                    <a:pt x="140" y="85"/>
                  </a:cubicBezTo>
                  <a:cubicBezTo>
                    <a:pt x="136" y="82"/>
                    <a:pt x="126" y="86"/>
                    <a:pt x="126" y="80"/>
                  </a:cubicBezTo>
                  <a:cubicBezTo>
                    <a:pt x="120" y="82"/>
                    <a:pt x="113" y="84"/>
                    <a:pt x="110" y="89"/>
                  </a:cubicBezTo>
                  <a:close/>
                  <a:moveTo>
                    <a:pt x="98" y="96"/>
                  </a:moveTo>
                  <a:cubicBezTo>
                    <a:pt x="103" y="96"/>
                    <a:pt x="110" y="95"/>
                    <a:pt x="116" y="94"/>
                  </a:cubicBezTo>
                  <a:cubicBezTo>
                    <a:pt x="109" y="95"/>
                    <a:pt x="101" y="91"/>
                    <a:pt x="98" y="96"/>
                  </a:cubicBezTo>
                  <a:close/>
                  <a:moveTo>
                    <a:pt x="90" y="94"/>
                  </a:moveTo>
                  <a:cubicBezTo>
                    <a:pt x="94" y="93"/>
                    <a:pt x="98" y="91"/>
                    <a:pt x="100" y="89"/>
                  </a:cubicBezTo>
                  <a:cubicBezTo>
                    <a:pt x="96" y="89"/>
                    <a:pt x="93" y="92"/>
                    <a:pt x="90" y="94"/>
                  </a:cubicBezTo>
                  <a:close/>
                  <a:moveTo>
                    <a:pt x="89" y="112"/>
                  </a:moveTo>
                  <a:cubicBezTo>
                    <a:pt x="95" y="112"/>
                    <a:pt x="103" y="113"/>
                    <a:pt x="106" y="109"/>
                  </a:cubicBezTo>
                  <a:cubicBezTo>
                    <a:pt x="100" y="110"/>
                    <a:pt x="87" y="104"/>
                    <a:pt x="89" y="112"/>
                  </a:cubicBezTo>
                  <a:close/>
                  <a:moveTo>
                    <a:pt x="89" y="115"/>
                  </a:moveTo>
                  <a:cubicBezTo>
                    <a:pt x="89" y="116"/>
                    <a:pt x="89" y="116"/>
                    <a:pt x="89" y="117"/>
                  </a:cubicBezTo>
                  <a:cubicBezTo>
                    <a:pt x="92" y="117"/>
                    <a:pt x="94" y="117"/>
                    <a:pt x="95" y="115"/>
                  </a:cubicBezTo>
                  <a:cubicBezTo>
                    <a:pt x="93" y="115"/>
                    <a:pt x="91" y="115"/>
                    <a:pt x="89" y="115"/>
                  </a:cubicBezTo>
                  <a:close/>
                  <a:moveTo>
                    <a:pt x="89" y="131"/>
                  </a:moveTo>
                  <a:cubicBezTo>
                    <a:pt x="110" y="131"/>
                    <a:pt x="134" y="130"/>
                    <a:pt x="156" y="132"/>
                  </a:cubicBezTo>
                  <a:cubicBezTo>
                    <a:pt x="157" y="129"/>
                    <a:pt x="157" y="125"/>
                    <a:pt x="157" y="122"/>
                  </a:cubicBezTo>
                  <a:cubicBezTo>
                    <a:pt x="142" y="122"/>
                    <a:pt x="126" y="122"/>
                    <a:pt x="111" y="122"/>
                  </a:cubicBezTo>
                  <a:cubicBezTo>
                    <a:pt x="103" y="122"/>
                    <a:pt x="95" y="122"/>
                    <a:pt x="89" y="124"/>
                  </a:cubicBezTo>
                  <a:cubicBezTo>
                    <a:pt x="101" y="126"/>
                    <a:pt x="116" y="126"/>
                    <a:pt x="129" y="129"/>
                  </a:cubicBezTo>
                  <a:cubicBezTo>
                    <a:pt x="115" y="129"/>
                    <a:pt x="102" y="127"/>
                    <a:pt x="89" y="127"/>
                  </a:cubicBezTo>
                  <a:cubicBezTo>
                    <a:pt x="89" y="128"/>
                    <a:pt x="89" y="130"/>
                    <a:pt x="89" y="131"/>
                  </a:cubicBezTo>
                  <a:close/>
                  <a:moveTo>
                    <a:pt x="90" y="175"/>
                  </a:moveTo>
                  <a:cubicBezTo>
                    <a:pt x="105" y="175"/>
                    <a:pt x="122" y="174"/>
                    <a:pt x="137" y="173"/>
                  </a:cubicBezTo>
                  <a:cubicBezTo>
                    <a:pt x="131" y="172"/>
                    <a:pt x="122" y="170"/>
                    <a:pt x="115" y="169"/>
                  </a:cubicBezTo>
                  <a:cubicBezTo>
                    <a:pt x="112" y="169"/>
                    <a:pt x="98" y="168"/>
                    <a:pt x="100" y="164"/>
                  </a:cubicBezTo>
                  <a:cubicBezTo>
                    <a:pt x="100" y="163"/>
                    <a:pt x="108" y="163"/>
                    <a:pt x="110" y="163"/>
                  </a:cubicBezTo>
                  <a:cubicBezTo>
                    <a:pt x="121" y="162"/>
                    <a:pt x="132" y="163"/>
                    <a:pt x="142" y="161"/>
                  </a:cubicBezTo>
                  <a:cubicBezTo>
                    <a:pt x="136" y="159"/>
                    <a:pt x="127" y="158"/>
                    <a:pt x="120" y="157"/>
                  </a:cubicBezTo>
                  <a:cubicBezTo>
                    <a:pt x="110" y="156"/>
                    <a:pt x="98" y="155"/>
                    <a:pt x="90" y="156"/>
                  </a:cubicBezTo>
                  <a:cubicBezTo>
                    <a:pt x="90" y="156"/>
                    <a:pt x="90" y="156"/>
                    <a:pt x="90" y="156"/>
                  </a:cubicBezTo>
                  <a:cubicBezTo>
                    <a:pt x="87" y="157"/>
                    <a:pt x="91" y="171"/>
                    <a:pt x="90" y="175"/>
                  </a:cubicBezTo>
                  <a:close/>
                  <a:moveTo>
                    <a:pt x="81" y="367"/>
                  </a:moveTo>
                  <a:cubicBezTo>
                    <a:pt x="84" y="366"/>
                    <a:pt x="86" y="363"/>
                    <a:pt x="85" y="360"/>
                  </a:cubicBezTo>
                  <a:cubicBezTo>
                    <a:pt x="84" y="362"/>
                    <a:pt x="82" y="364"/>
                    <a:pt x="81" y="367"/>
                  </a:cubicBezTo>
                  <a:close/>
                  <a:moveTo>
                    <a:pt x="88" y="392"/>
                  </a:moveTo>
                  <a:cubicBezTo>
                    <a:pt x="78" y="389"/>
                    <a:pt x="62" y="390"/>
                    <a:pt x="55" y="384"/>
                  </a:cubicBezTo>
                  <a:cubicBezTo>
                    <a:pt x="54" y="386"/>
                    <a:pt x="54" y="389"/>
                    <a:pt x="55" y="392"/>
                  </a:cubicBezTo>
                  <a:cubicBezTo>
                    <a:pt x="59" y="392"/>
                    <a:pt x="64" y="394"/>
                    <a:pt x="69" y="395"/>
                  </a:cubicBezTo>
                  <a:cubicBezTo>
                    <a:pt x="74" y="396"/>
                    <a:pt x="86" y="396"/>
                    <a:pt x="88" y="392"/>
                  </a:cubicBezTo>
                  <a:close/>
                  <a:moveTo>
                    <a:pt x="89" y="385"/>
                  </a:moveTo>
                  <a:cubicBezTo>
                    <a:pt x="83" y="384"/>
                    <a:pt x="75" y="384"/>
                    <a:pt x="69" y="386"/>
                  </a:cubicBezTo>
                  <a:cubicBezTo>
                    <a:pt x="74" y="385"/>
                    <a:pt x="89" y="392"/>
                    <a:pt x="89" y="385"/>
                  </a:cubicBezTo>
                  <a:close/>
                  <a:moveTo>
                    <a:pt x="89" y="377"/>
                  </a:moveTo>
                  <a:cubicBezTo>
                    <a:pt x="81" y="376"/>
                    <a:pt x="73" y="377"/>
                    <a:pt x="68" y="380"/>
                  </a:cubicBezTo>
                  <a:cubicBezTo>
                    <a:pt x="75" y="381"/>
                    <a:pt x="81" y="379"/>
                    <a:pt x="89" y="379"/>
                  </a:cubicBezTo>
                  <a:cubicBezTo>
                    <a:pt x="89" y="379"/>
                    <a:pt x="89" y="378"/>
                    <a:pt x="89" y="377"/>
                  </a:cubicBezTo>
                  <a:close/>
                  <a:moveTo>
                    <a:pt x="89" y="367"/>
                  </a:moveTo>
                  <a:cubicBezTo>
                    <a:pt x="88" y="368"/>
                    <a:pt x="88" y="370"/>
                    <a:pt x="87" y="371"/>
                  </a:cubicBezTo>
                  <a:cubicBezTo>
                    <a:pt x="89" y="371"/>
                    <a:pt x="89" y="371"/>
                    <a:pt x="89" y="371"/>
                  </a:cubicBezTo>
                  <a:cubicBezTo>
                    <a:pt x="89" y="370"/>
                    <a:pt x="90" y="368"/>
                    <a:pt x="89" y="367"/>
                  </a:cubicBezTo>
                  <a:close/>
                  <a:moveTo>
                    <a:pt x="91" y="196"/>
                  </a:moveTo>
                  <a:cubicBezTo>
                    <a:pt x="104" y="195"/>
                    <a:pt x="118" y="197"/>
                    <a:pt x="132" y="196"/>
                  </a:cubicBezTo>
                  <a:cubicBezTo>
                    <a:pt x="124" y="194"/>
                    <a:pt x="118" y="194"/>
                    <a:pt x="110" y="193"/>
                  </a:cubicBezTo>
                  <a:cubicBezTo>
                    <a:pt x="106" y="193"/>
                    <a:pt x="90" y="192"/>
                    <a:pt x="91" y="189"/>
                  </a:cubicBezTo>
                  <a:cubicBezTo>
                    <a:pt x="92" y="187"/>
                    <a:pt x="94" y="188"/>
                    <a:pt x="96" y="188"/>
                  </a:cubicBezTo>
                  <a:cubicBezTo>
                    <a:pt x="105" y="187"/>
                    <a:pt x="119" y="187"/>
                    <a:pt x="129" y="186"/>
                  </a:cubicBezTo>
                  <a:cubicBezTo>
                    <a:pt x="117" y="182"/>
                    <a:pt x="103" y="181"/>
                    <a:pt x="90" y="178"/>
                  </a:cubicBezTo>
                  <a:cubicBezTo>
                    <a:pt x="89" y="185"/>
                    <a:pt x="91" y="190"/>
                    <a:pt x="91" y="196"/>
                  </a:cubicBezTo>
                  <a:close/>
                  <a:moveTo>
                    <a:pt x="91" y="285"/>
                  </a:moveTo>
                  <a:cubicBezTo>
                    <a:pt x="89" y="291"/>
                    <a:pt x="90" y="299"/>
                    <a:pt x="91" y="305"/>
                  </a:cubicBezTo>
                  <a:cubicBezTo>
                    <a:pt x="92" y="299"/>
                    <a:pt x="92" y="291"/>
                    <a:pt x="91" y="285"/>
                  </a:cubicBezTo>
                  <a:close/>
                  <a:moveTo>
                    <a:pt x="108" y="369"/>
                  </a:moveTo>
                  <a:cubicBezTo>
                    <a:pt x="117" y="369"/>
                    <a:pt x="125" y="368"/>
                    <a:pt x="133" y="368"/>
                  </a:cubicBezTo>
                  <a:cubicBezTo>
                    <a:pt x="128" y="367"/>
                    <a:pt x="123" y="366"/>
                    <a:pt x="117" y="365"/>
                  </a:cubicBezTo>
                  <a:cubicBezTo>
                    <a:pt x="113" y="365"/>
                    <a:pt x="97" y="365"/>
                    <a:pt x="97" y="361"/>
                  </a:cubicBezTo>
                  <a:cubicBezTo>
                    <a:pt x="98" y="359"/>
                    <a:pt x="101" y="360"/>
                    <a:pt x="102" y="360"/>
                  </a:cubicBezTo>
                  <a:cubicBezTo>
                    <a:pt x="108" y="360"/>
                    <a:pt x="117" y="359"/>
                    <a:pt x="122" y="358"/>
                  </a:cubicBezTo>
                  <a:cubicBezTo>
                    <a:pt x="118" y="355"/>
                    <a:pt x="102" y="357"/>
                    <a:pt x="102" y="352"/>
                  </a:cubicBezTo>
                  <a:cubicBezTo>
                    <a:pt x="103" y="349"/>
                    <a:pt x="111" y="351"/>
                    <a:pt x="114" y="349"/>
                  </a:cubicBezTo>
                  <a:cubicBezTo>
                    <a:pt x="110" y="348"/>
                    <a:pt x="97" y="349"/>
                    <a:pt x="98" y="345"/>
                  </a:cubicBezTo>
                  <a:cubicBezTo>
                    <a:pt x="98" y="342"/>
                    <a:pt x="105" y="344"/>
                    <a:pt x="108" y="343"/>
                  </a:cubicBezTo>
                  <a:cubicBezTo>
                    <a:pt x="115" y="343"/>
                    <a:pt x="127" y="342"/>
                    <a:pt x="133" y="341"/>
                  </a:cubicBezTo>
                  <a:cubicBezTo>
                    <a:pt x="127" y="340"/>
                    <a:pt x="121" y="339"/>
                    <a:pt x="116" y="339"/>
                  </a:cubicBezTo>
                  <a:cubicBezTo>
                    <a:pt x="113" y="338"/>
                    <a:pt x="101" y="339"/>
                    <a:pt x="102" y="335"/>
                  </a:cubicBezTo>
                  <a:cubicBezTo>
                    <a:pt x="102" y="333"/>
                    <a:pt x="111" y="332"/>
                    <a:pt x="113" y="331"/>
                  </a:cubicBezTo>
                  <a:cubicBezTo>
                    <a:pt x="121" y="331"/>
                    <a:pt x="129" y="331"/>
                    <a:pt x="136" y="329"/>
                  </a:cubicBezTo>
                  <a:cubicBezTo>
                    <a:pt x="131" y="328"/>
                    <a:pt x="125" y="328"/>
                    <a:pt x="120" y="327"/>
                  </a:cubicBezTo>
                  <a:cubicBezTo>
                    <a:pt x="116" y="327"/>
                    <a:pt x="100" y="325"/>
                    <a:pt x="102" y="321"/>
                  </a:cubicBezTo>
                  <a:cubicBezTo>
                    <a:pt x="102" y="319"/>
                    <a:pt x="110" y="319"/>
                    <a:pt x="112" y="319"/>
                  </a:cubicBezTo>
                  <a:cubicBezTo>
                    <a:pt x="119" y="318"/>
                    <a:pt x="124" y="318"/>
                    <a:pt x="129" y="318"/>
                  </a:cubicBezTo>
                  <a:cubicBezTo>
                    <a:pt x="123" y="315"/>
                    <a:pt x="106" y="318"/>
                    <a:pt x="99" y="315"/>
                  </a:cubicBezTo>
                  <a:cubicBezTo>
                    <a:pt x="99" y="315"/>
                    <a:pt x="98" y="314"/>
                    <a:pt x="98" y="313"/>
                  </a:cubicBezTo>
                  <a:cubicBezTo>
                    <a:pt x="98" y="311"/>
                    <a:pt x="110" y="310"/>
                    <a:pt x="112" y="310"/>
                  </a:cubicBezTo>
                  <a:cubicBezTo>
                    <a:pt x="119" y="309"/>
                    <a:pt x="125" y="310"/>
                    <a:pt x="129" y="307"/>
                  </a:cubicBezTo>
                  <a:cubicBezTo>
                    <a:pt x="123" y="307"/>
                    <a:pt x="118" y="306"/>
                    <a:pt x="113" y="305"/>
                  </a:cubicBezTo>
                  <a:cubicBezTo>
                    <a:pt x="109" y="304"/>
                    <a:pt x="99" y="304"/>
                    <a:pt x="99" y="300"/>
                  </a:cubicBezTo>
                  <a:cubicBezTo>
                    <a:pt x="100" y="298"/>
                    <a:pt x="111" y="297"/>
                    <a:pt x="114" y="298"/>
                  </a:cubicBezTo>
                  <a:cubicBezTo>
                    <a:pt x="122" y="298"/>
                    <a:pt x="131" y="298"/>
                    <a:pt x="137" y="297"/>
                  </a:cubicBezTo>
                  <a:cubicBezTo>
                    <a:pt x="124" y="295"/>
                    <a:pt x="109" y="293"/>
                    <a:pt x="95" y="291"/>
                  </a:cubicBezTo>
                  <a:cubicBezTo>
                    <a:pt x="95" y="293"/>
                    <a:pt x="96" y="297"/>
                    <a:pt x="95" y="301"/>
                  </a:cubicBezTo>
                  <a:cubicBezTo>
                    <a:pt x="95" y="308"/>
                    <a:pt x="93" y="316"/>
                    <a:pt x="94" y="322"/>
                  </a:cubicBezTo>
                  <a:cubicBezTo>
                    <a:pt x="95" y="323"/>
                    <a:pt x="95" y="324"/>
                    <a:pt x="95" y="325"/>
                  </a:cubicBezTo>
                  <a:cubicBezTo>
                    <a:pt x="96" y="332"/>
                    <a:pt x="92" y="339"/>
                    <a:pt x="94" y="346"/>
                  </a:cubicBezTo>
                  <a:cubicBezTo>
                    <a:pt x="94" y="347"/>
                    <a:pt x="96" y="348"/>
                    <a:pt x="96" y="350"/>
                  </a:cubicBezTo>
                  <a:cubicBezTo>
                    <a:pt x="96" y="352"/>
                    <a:pt x="94" y="354"/>
                    <a:pt x="94" y="355"/>
                  </a:cubicBezTo>
                  <a:cubicBezTo>
                    <a:pt x="93" y="360"/>
                    <a:pt x="94" y="366"/>
                    <a:pt x="95" y="371"/>
                  </a:cubicBezTo>
                  <a:cubicBezTo>
                    <a:pt x="96" y="366"/>
                    <a:pt x="102" y="368"/>
                    <a:pt x="108" y="369"/>
                  </a:cubicBezTo>
                  <a:close/>
                  <a:moveTo>
                    <a:pt x="122" y="362"/>
                  </a:moveTo>
                  <a:cubicBezTo>
                    <a:pt x="133" y="365"/>
                    <a:pt x="147" y="366"/>
                    <a:pt x="160" y="366"/>
                  </a:cubicBezTo>
                  <a:cubicBezTo>
                    <a:pt x="161" y="365"/>
                    <a:pt x="161" y="364"/>
                    <a:pt x="161" y="362"/>
                  </a:cubicBezTo>
                  <a:cubicBezTo>
                    <a:pt x="149" y="360"/>
                    <a:pt x="134" y="361"/>
                    <a:pt x="122" y="362"/>
                  </a:cubicBezTo>
                  <a:close/>
                  <a:moveTo>
                    <a:pt x="112" y="380"/>
                  </a:moveTo>
                  <a:cubicBezTo>
                    <a:pt x="127" y="379"/>
                    <a:pt x="143" y="379"/>
                    <a:pt x="157" y="378"/>
                  </a:cubicBezTo>
                  <a:cubicBezTo>
                    <a:pt x="137" y="376"/>
                    <a:pt x="115" y="375"/>
                    <a:pt x="95" y="376"/>
                  </a:cubicBezTo>
                  <a:cubicBezTo>
                    <a:pt x="94" y="382"/>
                    <a:pt x="107" y="380"/>
                    <a:pt x="112" y="380"/>
                  </a:cubicBezTo>
                  <a:close/>
                  <a:moveTo>
                    <a:pt x="133" y="382"/>
                  </a:moveTo>
                  <a:cubicBezTo>
                    <a:pt x="137" y="383"/>
                    <a:pt x="141" y="383"/>
                    <a:pt x="145" y="383"/>
                  </a:cubicBezTo>
                  <a:cubicBezTo>
                    <a:pt x="145" y="382"/>
                    <a:pt x="146" y="382"/>
                    <a:pt x="146" y="381"/>
                  </a:cubicBezTo>
                  <a:cubicBezTo>
                    <a:pt x="141" y="381"/>
                    <a:pt x="137" y="382"/>
                    <a:pt x="133" y="382"/>
                  </a:cubicBezTo>
                  <a:close/>
                  <a:moveTo>
                    <a:pt x="146" y="392"/>
                  </a:moveTo>
                  <a:cubicBezTo>
                    <a:pt x="131" y="394"/>
                    <a:pt x="114" y="391"/>
                    <a:pt x="99" y="391"/>
                  </a:cubicBezTo>
                  <a:cubicBezTo>
                    <a:pt x="98" y="391"/>
                    <a:pt x="96" y="391"/>
                    <a:pt x="96" y="392"/>
                  </a:cubicBezTo>
                  <a:cubicBezTo>
                    <a:pt x="95" y="394"/>
                    <a:pt x="101" y="393"/>
                    <a:pt x="101" y="393"/>
                  </a:cubicBezTo>
                  <a:cubicBezTo>
                    <a:pt x="115" y="393"/>
                    <a:pt x="134" y="395"/>
                    <a:pt x="146" y="392"/>
                  </a:cubicBezTo>
                  <a:close/>
                  <a:moveTo>
                    <a:pt x="158" y="393"/>
                  </a:moveTo>
                  <a:cubicBezTo>
                    <a:pt x="156" y="391"/>
                    <a:pt x="151" y="392"/>
                    <a:pt x="148" y="392"/>
                  </a:cubicBezTo>
                  <a:cubicBezTo>
                    <a:pt x="151" y="393"/>
                    <a:pt x="155" y="393"/>
                    <a:pt x="158" y="393"/>
                  </a:cubicBezTo>
                  <a:close/>
                  <a:moveTo>
                    <a:pt x="161" y="388"/>
                  </a:moveTo>
                  <a:cubicBezTo>
                    <a:pt x="140" y="386"/>
                    <a:pt x="116" y="388"/>
                    <a:pt x="96" y="385"/>
                  </a:cubicBezTo>
                  <a:cubicBezTo>
                    <a:pt x="95" y="386"/>
                    <a:pt x="95" y="388"/>
                    <a:pt x="95" y="388"/>
                  </a:cubicBezTo>
                  <a:cubicBezTo>
                    <a:pt x="115" y="390"/>
                    <a:pt x="139" y="390"/>
                    <a:pt x="161" y="388"/>
                  </a:cubicBezTo>
                  <a:close/>
                  <a:moveTo>
                    <a:pt x="161" y="381"/>
                  </a:moveTo>
                  <a:cubicBezTo>
                    <a:pt x="157" y="380"/>
                    <a:pt x="153" y="381"/>
                    <a:pt x="149" y="381"/>
                  </a:cubicBezTo>
                  <a:cubicBezTo>
                    <a:pt x="149" y="386"/>
                    <a:pt x="157" y="383"/>
                    <a:pt x="161" y="384"/>
                  </a:cubicBezTo>
                  <a:cubicBezTo>
                    <a:pt x="161" y="383"/>
                    <a:pt x="161" y="382"/>
                    <a:pt x="161" y="381"/>
                  </a:cubicBezTo>
                  <a:close/>
                  <a:moveTo>
                    <a:pt x="161" y="353"/>
                  </a:moveTo>
                  <a:cubicBezTo>
                    <a:pt x="148" y="352"/>
                    <a:pt x="131" y="351"/>
                    <a:pt x="119" y="353"/>
                  </a:cubicBezTo>
                  <a:cubicBezTo>
                    <a:pt x="131" y="357"/>
                    <a:pt x="146" y="358"/>
                    <a:pt x="161" y="357"/>
                  </a:cubicBezTo>
                  <a:cubicBezTo>
                    <a:pt x="162" y="356"/>
                    <a:pt x="161" y="354"/>
                    <a:pt x="161" y="353"/>
                  </a:cubicBezTo>
                  <a:close/>
                  <a:moveTo>
                    <a:pt x="171" y="364"/>
                  </a:moveTo>
                  <a:cubicBezTo>
                    <a:pt x="172" y="365"/>
                    <a:pt x="172" y="366"/>
                    <a:pt x="172" y="367"/>
                  </a:cubicBezTo>
                  <a:cubicBezTo>
                    <a:pt x="172" y="367"/>
                    <a:pt x="172" y="367"/>
                    <a:pt x="173" y="367"/>
                  </a:cubicBezTo>
                  <a:cubicBezTo>
                    <a:pt x="174" y="366"/>
                    <a:pt x="173" y="364"/>
                    <a:pt x="171" y="364"/>
                  </a:cubicBezTo>
                  <a:close/>
                  <a:moveTo>
                    <a:pt x="171" y="380"/>
                  </a:moveTo>
                  <a:cubicBezTo>
                    <a:pt x="171" y="382"/>
                    <a:pt x="171" y="383"/>
                    <a:pt x="172" y="384"/>
                  </a:cubicBezTo>
                  <a:cubicBezTo>
                    <a:pt x="185" y="384"/>
                    <a:pt x="198" y="385"/>
                    <a:pt x="209" y="382"/>
                  </a:cubicBezTo>
                  <a:cubicBezTo>
                    <a:pt x="199" y="379"/>
                    <a:pt x="181" y="376"/>
                    <a:pt x="171" y="380"/>
                  </a:cubicBezTo>
                  <a:close/>
                  <a:moveTo>
                    <a:pt x="167" y="358"/>
                  </a:moveTo>
                  <a:cubicBezTo>
                    <a:pt x="167" y="356"/>
                    <a:pt x="167" y="352"/>
                    <a:pt x="166" y="351"/>
                  </a:cubicBezTo>
                  <a:cubicBezTo>
                    <a:pt x="165" y="353"/>
                    <a:pt x="164" y="358"/>
                    <a:pt x="167" y="358"/>
                  </a:cubicBezTo>
                  <a:close/>
                  <a:moveTo>
                    <a:pt x="168" y="380"/>
                  </a:moveTo>
                  <a:cubicBezTo>
                    <a:pt x="167" y="380"/>
                    <a:pt x="166" y="380"/>
                    <a:pt x="166" y="380"/>
                  </a:cubicBezTo>
                  <a:cubicBezTo>
                    <a:pt x="166" y="382"/>
                    <a:pt x="166" y="383"/>
                    <a:pt x="166" y="384"/>
                  </a:cubicBezTo>
                  <a:cubicBezTo>
                    <a:pt x="168" y="384"/>
                    <a:pt x="168" y="382"/>
                    <a:pt x="168" y="380"/>
                  </a:cubicBezTo>
                  <a:close/>
                  <a:moveTo>
                    <a:pt x="168" y="367"/>
                  </a:moveTo>
                  <a:cubicBezTo>
                    <a:pt x="167" y="365"/>
                    <a:pt x="168" y="363"/>
                    <a:pt x="167" y="361"/>
                  </a:cubicBezTo>
                  <a:cubicBezTo>
                    <a:pt x="166" y="361"/>
                    <a:pt x="166" y="362"/>
                    <a:pt x="165" y="362"/>
                  </a:cubicBezTo>
                  <a:cubicBezTo>
                    <a:pt x="165" y="367"/>
                    <a:pt x="165" y="367"/>
                    <a:pt x="165" y="367"/>
                  </a:cubicBezTo>
                  <a:cubicBezTo>
                    <a:pt x="166" y="367"/>
                    <a:pt x="167" y="367"/>
                    <a:pt x="168" y="367"/>
                  </a:cubicBezTo>
                  <a:close/>
                  <a:moveTo>
                    <a:pt x="166" y="295"/>
                  </a:moveTo>
                  <a:cubicBezTo>
                    <a:pt x="167" y="305"/>
                    <a:pt x="167" y="314"/>
                    <a:pt x="170" y="324"/>
                  </a:cubicBezTo>
                  <a:cubicBezTo>
                    <a:pt x="172" y="314"/>
                    <a:pt x="168" y="303"/>
                    <a:pt x="166" y="295"/>
                  </a:cubicBezTo>
                  <a:close/>
                  <a:moveTo>
                    <a:pt x="182" y="398"/>
                  </a:moveTo>
                  <a:cubicBezTo>
                    <a:pt x="178" y="398"/>
                    <a:pt x="175" y="398"/>
                    <a:pt x="171" y="398"/>
                  </a:cubicBezTo>
                  <a:cubicBezTo>
                    <a:pt x="170" y="399"/>
                    <a:pt x="170" y="400"/>
                    <a:pt x="170" y="402"/>
                  </a:cubicBezTo>
                  <a:cubicBezTo>
                    <a:pt x="175" y="401"/>
                    <a:pt x="179" y="400"/>
                    <a:pt x="182" y="398"/>
                  </a:cubicBezTo>
                  <a:close/>
                  <a:moveTo>
                    <a:pt x="212" y="390"/>
                  </a:moveTo>
                  <a:cubicBezTo>
                    <a:pt x="204" y="389"/>
                    <a:pt x="195" y="389"/>
                    <a:pt x="186" y="389"/>
                  </a:cubicBezTo>
                  <a:cubicBezTo>
                    <a:pt x="182" y="389"/>
                    <a:pt x="175" y="391"/>
                    <a:pt x="171" y="392"/>
                  </a:cubicBezTo>
                  <a:cubicBezTo>
                    <a:pt x="177" y="394"/>
                    <a:pt x="184" y="392"/>
                    <a:pt x="191" y="392"/>
                  </a:cubicBezTo>
                  <a:cubicBezTo>
                    <a:pt x="198" y="391"/>
                    <a:pt x="207" y="393"/>
                    <a:pt x="212" y="390"/>
                  </a:cubicBezTo>
                  <a:close/>
                </a:path>
              </a:pathLst>
            </a:custGeom>
            <a:solidFill>
              <a:schemeClr val="tx1">
                <a:lumMod val="65000"/>
                <a:lumOff val="35000"/>
              </a:schemeClr>
            </a:solidFill>
            <a:ln>
              <a:noFill/>
            </a:ln>
          </p:spPr>
          <p:txBody>
            <a:bodyPr vert="horz" wrap="square" lIns="128580" tIns="64290" rIns="128580" bIns="64290" numCol="1" anchor="t" anchorCtr="0" compatLnSpc="1"/>
            <a:lstStyle/>
            <a:p>
              <a:endParaRPr lang="zh-CN" altLang="en-US"/>
            </a:p>
          </p:txBody>
        </p:sp>
        <p:sp>
          <p:nvSpPr>
            <p:cNvPr id="50" name="Freeform 14"/>
            <p:cNvSpPr>
              <a:spLocks noEditPoints="1"/>
            </p:cNvSpPr>
            <p:nvPr/>
          </p:nvSpPr>
          <p:spPr bwMode="auto">
            <a:xfrm>
              <a:off x="1830660" y="2671354"/>
              <a:ext cx="1295400" cy="1571625"/>
            </a:xfrm>
            <a:custGeom>
              <a:avLst/>
              <a:gdLst>
                <a:gd name="T0" fmla="*/ 195 w 345"/>
                <a:gd name="T1" fmla="*/ 44 h 418"/>
                <a:gd name="T2" fmla="*/ 94 w 345"/>
                <a:gd name="T3" fmla="*/ 54 h 418"/>
                <a:gd name="T4" fmla="*/ 33 w 345"/>
                <a:gd name="T5" fmla="*/ 57 h 418"/>
                <a:gd name="T6" fmla="*/ 57 w 345"/>
                <a:gd name="T7" fmla="*/ 352 h 418"/>
                <a:gd name="T8" fmla="*/ 133 w 345"/>
                <a:gd name="T9" fmla="*/ 392 h 418"/>
                <a:gd name="T10" fmla="*/ 289 w 345"/>
                <a:gd name="T11" fmla="*/ 398 h 418"/>
                <a:gd name="T12" fmla="*/ 286 w 345"/>
                <a:gd name="T13" fmla="*/ 296 h 418"/>
                <a:gd name="T14" fmla="*/ 53 w 345"/>
                <a:gd name="T15" fmla="*/ 190 h 418"/>
                <a:gd name="T16" fmla="*/ 216 w 345"/>
                <a:gd name="T17" fmla="*/ 203 h 418"/>
                <a:gd name="T18" fmla="*/ 205 w 345"/>
                <a:gd name="T19" fmla="*/ 354 h 418"/>
                <a:gd name="T20" fmla="*/ 251 w 345"/>
                <a:gd name="T21" fmla="*/ 329 h 418"/>
                <a:gd name="T22" fmla="*/ 268 w 345"/>
                <a:gd name="T23" fmla="*/ 325 h 418"/>
                <a:gd name="T24" fmla="*/ 208 w 345"/>
                <a:gd name="T25" fmla="*/ 89 h 418"/>
                <a:gd name="T26" fmla="*/ 205 w 345"/>
                <a:gd name="T27" fmla="*/ 159 h 418"/>
                <a:gd name="T28" fmla="*/ 239 w 345"/>
                <a:gd name="T29" fmla="*/ 143 h 418"/>
                <a:gd name="T30" fmla="*/ 204 w 345"/>
                <a:gd name="T31" fmla="*/ 134 h 418"/>
                <a:gd name="T32" fmla="*/ 258 w 345"/>
                <a:gd name="T33" fmla="*/ 249 h 418"/>
                <a:gd name="T34" fmla="*/ 202 w 345"/>
                <a:gd name="T35" fmla="*/ 271 h 418"/>
                <a:gd name="T36" fmla="*/ 210 w 345"/>
                <a:gd name="T37" fmla="*/ 317 h 418"/>
                <a:gd name="T38" fmla="*/ 252 w 345"/>
                <a:gd name="T39" fmla="*/ 289 h 418"/>
                <a:gd name="T40" fmla="*/ 213 w 345"/>
                <a:gd name="T41" fmla="*/ 216 h 418"/>
                <a:gd name="T42" fmla="*/ 278 w 345"/>
                <a:gd name="T43" fmla="*/ 171 h 418"/>
                <a:gd name="T44" fmla="*/ 265 w 345"/>
                <a:gd name="T45" fmla="*/ 123 h 418"/>
                <a:gd name="T46" fmla="*/ 226 w 345"/>
                <a:gd name="T47" fmla="*/ 67 h 418"/>
                <a:gd name="T48" fmla="*/ 203 w 345"/>
                <a:gd name="T49" fmla="*/ 113 h 418"/>
                <a:gd name="T50" fmla="*/ 201 w 345"/>
                <a:gd name="T51" fmla="*/ 229 h 418"/>
                <a:gd name="T52" fmla="*/ 196 w 345"/>
                <a:gd name="T53" fmla="*/ 101 h 418"/>
                <a:gd name="T54" fmla="*/ 164 w 345"/>
                <a:gd name="T55" fmla="*/ 363 h 418"/>
                <a:gd name="T56" fmla="*/ 142 w 345"/>
                <a:gd name="T57" fmla="*/ 135 h 418"/>
                <a:gd name="T58" fmla="*/ 143 w 345"/>
                <a:gd name="T59" fmla="*/ 355 h 418"/>
                <a:gd name="T60" fmla="*/ 166 w 345"/>
                <a:gd name="T61" fmla="*/ 59 h 418"/>
                <a:gd name="T62" fmla="*/ 159 w 345"/>
                <a:gd name="T63" fmla="*/ 46 h 418"/>
                <a:gd name="T64" fmla="*/ 190 w 345"/>
                <a:gd name="T65" fmla="*/ 83 h 418"/>
                <a:gd name="T66" fmla="*/ 138 w 345"/>
                <a:gd name="T67" fmla="*/ 203 h 418"/>
                <a:gd name="T68" fmla="*/ 138 w 345"/>
                <a:gd name="T69" fmla="*/ 53 h 418"/>
                <a:gd name="T70" fmla="*/ 135 w 345"/>
                <a:gd name="T71" fmla="*/ 76 h 418"/>
                <a:gd name="T72" fmla="*/ 135 w 345"/>
                <a:gd name="T73" fmla="*/ 203 h 418"/>
                <a:gd name="T74" fmla="*/ 123 w 345"/>
                <a:gd name="T75" fmla="*/ 328 h 418"/>
                <a:gd name="T76" fmla="*/ 91 w 345"/>
                <a:gd name="T77" fmla="*/ 106 h 418"/>
                <a:gd name="T78" fmla="*/ 67 w 345"/>
                <a:gd name="T79" fmla="*/ 181 h 418"/>
                <a:gd name="T80" fmla="*/ 65 w 345"/>
                <a:gd name="T81" fmla="*/ 212 h 418"/>
                <a:gd name="T82" fmla="*/ 65 w 345"/>
                <a:gd name="T83" fmla="*/ 205 h 418"/>
                <a:gd name="T84" fmla="*/ 64 w 345"/>
                <a:gd name="T85" fmla="*/ 281 h 418"/>
                <a:gd name="T86" fmla="*/ 72 w 345"/>
                <a:gd name="T87" fmla="*/ 240 h 418"/>
                <a:gd name="T88" fmla="*/ 129 w 345"/>
                <a:gd name="T89" fmla="*/ 164 h 418"/>
                <a:gd name="T90" fmla="*/ 90 w 345"/>
                <a:gd name="T91" fmla="*/ 134 h 418"/>
                <a:gd name="T92" fmla="*/ 64 w 345"/>
                <a:gd name="T93" fmla="*/ 301 h 418"/>
                <a:gd name="T94" fmla="*/ 92 w 345"/>
                <a:gd name="T95" fmla="*/ 331 h 418"/>
                <a:gd name="T96" fmla="*/ 93 w 345"/>
                <a:gd name="T97" fmla="*/ 96 h 418"/>
                <a:gd name="T98" fmla="*/ 55 w 345"/>
                <a:gd name="T99" fmla="*/ 56 h 418"/>
                <a:gd name="T100" fmla="*/ 74 w 345"/>
                <a:gd name="T101" fmla="*/ 359 h 418"/>
                <a:gd name="T102" fmla="*/ 126 w 345"/>
                <a:gd name="T103" fmla="*/ 353 h 418"/>
                <a:gd name="T104" fmla="*/ 116 w 345"/>
                <a:gd name="T105" fmla="*/ 376 h 418"/>
                <a:gd name="T106" fmla="*/ 139 w 345"/>
                <a:gd name="T107" fmla="*/ 310 h 418"/>
                <a:gd name="T108" fmla="*/ 163 w 345"/>
                <a:gd name="T109" fmla="*/ 382 h 418"/>
                <a:gd name="T110" fmla="*/ 197 w 345"/>
                <a:gd name="T111" fmla="*/ 110 h 418"/>
                <a:gd name="T112" fmla="*/ 280 w 345"/>
                <a:gd name="T113" fmla="*/ 275 h 418"/>
                <a:gd name="T114" fmla="*/ 269 w 345"/>
                <a:gd name="T115" fmla="*/ 11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 h="418">
                  <a:moveTo>
                    <a:pt x="342" y="57"/>
                  </a:moveTo>
                  <a:cubicBezTo>
                    <a:pt x="322" y="58"/>
                    <a:pt x="299" y="59"/>
                    <a:pt x="277" y="57"/>
                  </a:cubicBezTo>
                  <a:cubicBezTo>
                    <a:pt x="275" y="51"/>
                    <a:pt x="274" y="41"/>
                    <a:pt x="274" y="33"/>
                  </a:cubicBezTo>
                  <a:cubicBezTo>
                    <a:pt x="274" y="31"/>
                    <a:pt x="274" y="26"/>
                    <a:pt x="271" y="27"/>
                  </a:cubicBezTo>
                  <a:cubicBezTo>
                    <a:pt x="267" y="28"/>
                    <a:pt x="271" y="35"/>
                    <a:pt x="271" y="36"/>
                  </a:cubicBezTo>
                  <a:cubicBezTo>
                    <a:pt x="272" y="39"/>
                    <a:pt x="272" y="47"/>
                    <a:pt x="273" y="51"/>
                  </a:cubicBezTo>
                  <a:cubicBezTo>
                    <a:pt x="273" y="53"/>
                    <a:pt x="274" y="56"/>
                    <a:pt x="273" y="57"/>
                  </a:cubicBezTo>
                  <a:cubicBezTo>
                    <a:pt x="271" y="59"/>
                    <a:pt x="263" y="57"/>
                    <a:pt x="261" y="56"/>
                  </a:cubicBezTo>
                  <a:cubicBezTo>
                    <a:pt x="244" y="54"/>
                    <a:pt x="221" y="53"/>
                    <a:pt x="206" y="48"/>
                  </a:cubicBezTo>
                  <a:cubicBezTo>
                    <a:pt x="204" y="47"/>
                    <a:pt x="200" y="45"/>
                    <a:pt x="200" y="43"/>
                  </a:cubicBezTo>
                  <a:cubicBezTo>
                    <a:pt x="200" y="41"/>
                    <a:pt x="204" y="36"/>
                    <a:pt x="201" y="33"/>
                  </a:cubicBezTo>
                  <a:cubicBezTo>
                    <a:pt x="197" y="29"/>
                    <a:pt x="194" y="42"/>
                    <a:pt x="195" y="44"/>
                  </a:cubicBezTo>
                  <a:cubicBezTo>
                    <a:pt x="184" y="48"/>
                    <a:pt x="175" y="41"/>
                    <a:pt x="163" y="41"/>
                  </a:cubicBezTo>
                  <a:cubicBezTo>
                    <a:pt x="160" y="41"/>
                    <a:pt x="157" y="41"/>
                    <a:pt x="155" y="42"/>
                  </a:cubicBezTo>
                  <a:cubicBezTo>
                    <a:pt x="152" y="42"/>
                    <a:pt x="146" y="45"/>
                    <a:pt x="144" y="44"/>
                  </a:cubicBezTo>
                  <a:cubicBezTo>
                    <a:pt x="140" y="43"/>
                    <a:pt x="145" y="32"/>
                    <a:pt x="138" y="34"/>
                  </a:cubicBezTo>
                  <a:cubicBezTo>
                    <a:pt x="134" y="35"/>
                    <a:pt x="139" y="41"/>
                    <a:pt x="138" y="43"/>
                  </a:cubicBezTo>
                  <a:cubicBezTo>
                    <a:pt x="138" y="44"/>
                    <a:pt x="132" y="47"/>
                    <a:pt x="130" y="47"/>
                  </a:cubicBezTo>
                  <a:cubicBezTo>
                    <a:pt x="123" y="49"/>
                    <a:pt x="119" y="50"/>
                    <a:pt x="114" y="53"/>
                  </a:cubicBezTo>
                  <a:cubicBezTo>
                    <a:pt x="114" y="53"/>
                    <a:pt x="110" y="56"/>
                    <a:pt x="109" y="54"/>
                  </a:cubicBezTo>
                  <a:cubicBezTo>
                    <a:pt x="107" y="51"/>
                    <a:pt x="116" y="50"/>
                    <a:pt x="116" y="47"/>
                  </a:cubicBezTo>
                  <a:cubicBezTo>
                    <a:pt x="115" y="43"/>
                    <a:pt x="108" y="48"/>
                    <a:pt x="107" y="49"/>
                  </a:cubicBezTo>
                  <a:cubicBezTo>
                    <a:pt x="106" y="50"/>
                    <a:pt x="105" y="54"/>
                    <a:pt x="104" y="54"/>
                  </a:cubicBezTo>
                  <a:cubicBezTo>
                    <a:pt x="101" y="55"/>
                    <a:pt x="97" y="54"/>
                    <a:pt x="94" y="54"/>
                  </a:cubicBezTo>
                  <a:cubicBezTo>
                    <a:pt x="83" y="55"/>
                    <a:pt x="66" y="55"/>
                    <a:pt x="54" y="54"/>
                  </a:cubicBezTo>
                  <a:cubicBezTo>
                    <a:pt x="54" y="42"/>
                    <a:pt x="54" y="25"/>
                    <a:pt x="53" y="13"/>
                  </a:cubicBezTo>
                  <a:cubicBezTo>
                    <a:pt x="53" y="10"/>
                    <a:pt x="52" y="0"/>
                    <a:pt x="49" y="1"/>
                  </a:cubicBezTo>
                  <a:cubicBezTo>
                    <a:pt x="46" y="1"/>
                    <a:pt x="44" y="17"/>
                    <a:pt x="50" y="13"/>
                  </a:cubicBezTo>
                  <a:cubicBezTo>
                    <a:pt x="51" y="22"/>
                    <a:pt x="53" y="33"/>
                    <a:pt x="52" y="41"/>
                  </a:cubicBezTo>
                  <a:cubicBezTo>
                    <a:pt x="52" y="43"/>
                    <a:pt x="53" y="52"/>
                    <a:pt x="52" y="53"/>
                  </a:cubicBezTo>
                  <a:cubicBezTo>
                    <a:pt x="50" y="55"/>
                    <a:pt x="37" y="54"/>
                    <a:pt x="33" y="54"/>
                  </a:cubicBezTo>
                  <a:cubicBezTo>
                    <a:pt x="25" y="54"/>
                    <a:pt x="11" y="52"/>
                    <a:pt x="4" y="55"/>
                  </a:cubicBezTo>
                  <a:cubicBezTo>
                    <a:pt x="0" y="56"/>
                    <a:pt x="2" y="59"/>
                    <a:pt x="2" y="60"/>
                  </a:cubicBezTo>
                  <a:cubicBezTo>
                    <a:pt x="5" y="61"/>
                    <a:pt x="8" y="62"/>
                    <a:pt x="11" y="62"/>
                  </a:cubicBezTo>
                  <a:cubicBezTo>
                    <a:pt x="12" y="62"/>
                    <a:pt x="13" y="61"/>
                    <a:pt x="14" y="60"/>
                  </a:cubicBezTo>
                  <a:cubicBezTo>
                    <a:pt x="21" y="59"/>
                    <a:pt x="32" y="65"/>
                    <a:pt x="33" y="57"/>
                  </a:cubicBezTo>
                  <a:cubicBezTo>
                    <a:pt x="39" y="56"/>
                    <a:pt x="45" y="56"/>
                    <a:pt x="52" y="57"/>
                  </a:cubicBezTo>
                  <a:cubicBezTo>
                    <a:pt x="52" y="77"/>
                    <a:pt x="53" y="96"/>
                    <a:pt x="53" y="116"/>
                  </a:cubicBezTo>
                  <a:cubicBezTo>
                    <a:pt x="53" y="123"/>
                    <a:pt x="53" y="130"/>
                    <a:pt x="53" y="137"/>
                  </a:cubicBezTo>
                  <a:cubicBezTo>
                    <a:pt x="52" y="149"/>
                    <a:pt x="47" y="164"/>
                    <a:pt x="47" y="178"/>
                  </a:cubicBezTo>
                  <a:cubicBezTo>
                    <a:pt x="47" y="184"/>
                    <a:pt x="49" y="198"/>
                    <a:pt x="51" y="201"/>
                  </a:cubicBezTo>
                  <a:cubicBezTo>
                    <a:pt x="52" y="202"/>
                    <a:pt x="53" y="202"/>
                    <a:pt x="54" y="203"/>
                  </a:cubicBezTo>
                  <a:cubicBezTo>
                    <a:pt x="54" y="204"/>
                    <a:pt x="54" y="206"/>
                    <a:pt x="54" y="207"/>
                  </a:cubicBezTo>
                  <a:cubicBezTo>
                    <a:pt x="53" y="221"/>
                    <a:pt x="56" y="236"/>
                    <a:pt x="54" y="250"/>
                  </a:cubicBezTo>
                  <a:cubicBezTo>
                    <a:pt x="53" y="250"/>
                    <a:pt x="52" y="246"/>
                    <a:pt x="52" y="247"/>
                  </a:cubicBezTo>
                  <a:cubicBezTo>
                    <a:pt x="56" y="260"/>
                    <a:pt x="52" y="276"/>
                    <a:pt x="54" y="290"/>
                  </a:cubicBezTo>
                  <a:cubicBezTo>
                    <a:pt x="54" y="294"/>
                    <a:pt x="56" y="297"/>
                    <a:pt x="57" y="300"/>
                  </a:cubicBezTo>
                  <a:cubicBezTo>
                    <a:pt x="59" y="317"/>
                    <a:pt x="57" y="336"/>
                    <a:pt x="57" y="352"/>
                  </a:cubicBezTo>
                  <a:cubicBezTo>
                    <a:pt x="58" y="357"/>
                    <a:pt x="59" y="370"/>
                    <a:pt x="57" y="374"/>
                  </a:cubicBezTo>
                  <a:cubicBezTo>
                    <a:pt x="56" y="375"/>
                    <a:pt x="47" y="377"/>
                    <a:pt x="44" y="377"/>
                  </a:cubicBezTo>
                  <a:cubicBezTo>
                    <a:pt x="37" y="378"/>
                    <a:pt x="31" y="378"/>
                    <a:pt x="24" y="378"/>
                  </a:cubicBezTo>
                  <a:cubicBezTo>
                    <a:pt x="16" y="377"/>
                    <a:pt x="20" y="382"/>
                    <a:pt x="25" y="383"/>
                  </a:cubicBezTo>
                  <a:cubicBezTo>
                    <a:pt x="35" y="384"/>
                    <a:pt x="48" y="380"/>
                    <a:pt x="57" y="382"/>
                  </a:cubicBezTo>
                  <a:cubicBezTo>
                    <a:pt x="57" y="385"/>
                    <a:pt x="55" y="395"/>
                    <a:pt x="58" y="394"/>
                  </a:cubicBezTo>
                  <a:cubicBezTo>
                    <a:pt x="59" y="394"/>
                    <a:pt x="60" y="388"/>
                    <a:pt x="60" y="387"/>
                  </a:cubicBezTo>
                  <a:cubicBezTo>
                    <a:pt x="61" y="380"/>
                    <a:pt x="61" y="382"/>
                    <a:pt x="68" y="381"/>
                  </a:cubicBezTo>
                  <a:cubicBezTo>
                    <a:pt x="77" y="381"/>
                    <a:pt x="90" y="378"/>
                    <a:pt x="98" y="379"/>
                  </a:cubicBezTo>
                  <a:cubicBezTo>
                    <a:pt x="106" y="381"/>
                    <a:pt x="111" y="388"/>
                    <a:pt x="118" y="387"/>
                  </a:cubicBezTo>
                  <a:cubicBezTo>
                    <a:pt x="119" y="387"/>
                    <a:pt x="120" y="386"/>
                    <a:pt x="121" y="386"/>
                  </a:cubicBezTo>
                  <a:cubicBezTo>
                    <a:pt x="125" y="386"/>
                    <a:pt x="129" y="390"/>
                    <a:pt x="133" y="392"/>
                  </a:cubicBezTo>
                  <a:cubicBezTo>
                    <a:pt x="138" y="393"/>
                    <a:pt x="145" y="392"/>
                    <a:pt x="150" y="393"/>
                  </a:cubicBezTo>
                  <a:cubicBezTo>
                    <a:pt x="165" y="394"/>
                    <a:pt x="180" y="388"/>
                    <a:pt x="192" y="386"/>
                  </a:cubicBezTo>
                  <a:cubicBezTo>
                    <a:pt x="195" y="388"/>
                    <a:pt x="193" y="398"/>
                    <a:pt x="197" y="397"/>
                  </a:cubicBezTo>
                  <a:cubicBezTo>
                    <a:pt x="200" y="396"/>
                    <a:pt x="199" y="388"/>
                    <a:pt x="199" y="385"/>
                  </a:cubicBezTo>
                  <a:cubicBezTo>
                    <a:pt x="203" y="383"/>
                    <a:pt x="209" y="380"/>
                    <a:pt x="214" y="380"/>
                  </a:cubicBezTo>
                  <a:cubicBezTo>
                    <a:pt x="211" y="383"/>
                    <a:pt x="204" y="383"/>
                    <a:pt x="204" y="388"/>
                  </a:cubicBezTo>
                  <a:cubicBezTo>
                    <a:pt x="213" y="387"/>
                    <a:pt x="218" y="379"/>
                    <a:pt x="228" y="380"/>
                  </a:cubicBezTo>
                  <a:cubicBezTo>
                    <a:pt x="245" y="381"/>
                    <a:pt x="265" y="380"/>
                    <a:pt x="282" y="382"/>
                  </a:cubicBezTo>
                  <a:cubicBezTo>
                    <a:pt x="281" y="389"/>
                    <a:pt x="281" y="394"/>
                    <a:pt x="281" y="402"/>
                  </a:cubicBezTo>
                  <a:cubicBezTo>
                    <a:pt x="280" y="406"/>
                    <a:pt x="279" y="418"/>
                    <a:pt x="284" y="417"/>
                  </a:cubicBezTo>
                  <a:cubicBezTo>
                    <a:pt x="286" y="417"/>
                    <a:pt x="289" y="407"/>
                    <a:pt x="289" y="404"/>
                  </a:cubicBezTo>
                  <a:cubicBezTo>
                    <a:pt x="289" y="402"/>
                    <a:pt x="289" y="399"/>
                    <a:pt x="289" y="398"/>
                  </a:cubicBezTo>
                  <a:cubicBezTo>
                    <a:pt x="288" y="397"/>
                    <a:pt x="285" y="396"/>
                    <a:pt x="285" y="396"/>
                  </a:cubicBezTo>
                  <a:cubicBezTo>
                    <a:pt x="283" y="392"/>
                    <a:pt x="286" y="385"/>
                    <a:pt x="286" y="382"/>
                  </a:cubicBezTo>
                  <a:cubicBezTo>
                    <a:pt x="290" y="382"/>
                    <a:pt x="294" y="384"/>
                    <a:pt x="298" y="384"/>
                  </a:cubicBezTo>
                  <a:cubicBezTo>
                    <a:pt x="300" y="383"/>
                    <a:pt x="298" y="382"/>
                    <a:pt x="299" y="381"/>
                  </a:cubicBezTo>
                  <a:cubicBezTo>
                    <a:pt x="302" y="381"/>
                    <a:pt x="307" y="382"/>
                    <a:pt x="312" y="382"/>
                  </a:cubicBezTo>
                  <a:cubicBezTo>
                    <a:pt x="316" y="382"/>
                    <a:pt x="325" y="381"/>
                    <a:pt x="323" y="377"/>
                  </a:cubicBezTo>
                  <a:cubicBezTo>
                    <a:pt x="312" y="376"/>
                    <a:pt x="298" y="379"/>
                    <a:pt x="286" y="378"/>
                  </a:cubicBezTo>
                  <a:cubicBezTo>
                    <a:pt x="284" y="361"/>
                    <a:pt x="285" y="343"/>
                    <a:pt x="284" y="326"/>
                  </a:cubicBezTo>
                  <a:cubicBezTo>
                    <a:pt x="290" y="325"/>
                    <a:pt x="285" y="322"/>
                    <a:pt x="284" y="321"/>
                  </a:cubicBezTo>
                  <a:cubicBezTo>
                    <a:pt x="284" y="319"/>
                    <a:pt x="287" y="313"/>
                    <a:pt x="287" y="310"/>
                  </a:cubicBezTo>
                  <a:cubicBezTo>
                    <a:pt x="287" y="307"/>
                    <a:pt x="288" y="304"/>
                    <a:pt x="288" y="302"/>
                  </a:cubicBezTo>
                  <a:cubicBezTo>
                    <a:pt x="287" y="300"/>
                    <a:pt x="286" y="298"/>
                    <a:pt x="286" y="296"/>
                  </a:cubicBezTo>
                  <a:cubicBezTo>
                    <a:pt x="285" y="292"/>
                    <a:pt x="286" y="288"/>
                    <a:pt x="287" y="284"/>
                  </a:cubicBezTo>
                  <a:cubicBezTo>
                    <a:pt x="289" y="259"/>
                    <a:pt x="287" y="231"/>
                    <a:pt x="286" y="204"/>
                  </a:cubicBezTo>
                  <a:cubicBezTo>
                    <a:pt x="286" y="193"/>
                    <a:pt x="284" y="180"/>
                    <a:pt x="286" y="168"/>
                  </a:cubicBezTo>
                  <a:cubicBezTo>
                    <a:pt x="287" y="160"/>
                    <a:pt x="287" y="151"/>
                    <a:pt x="287" y="142"/>
                  </a:cubicBezTo>
                  <a:cubicBezTo>
                    <a:pt x="287" y="135"/>
                    <a:pt x="283" y="126"/>
                    <a:pt x="282" y="119"/>
                  </a:cubicBezTo>
                  <a:cubicBezTo>
                    <a:pt x="281" y="112"/>
                    <a:pt x="282" y="104"/>
                    <a:pt x="281" y="97"/>
                  </a:cubicBezTo>
                  <a:cubicBezTo>
                    <a:pt x="280" y="84"/>
                    <a:pt x="280" y="71"/>
                    <a:pt x="278" y="61"/>
                  </a:cubicBezTo>
                  <a:cubicBezTo>
                    <a:pt x="293" y="60"/>
                    <a:pt x="314" y="63"/>
                    <a:pt x="332" y="62"/>
                  </a:cubicBezTo>
                  <a:cubicBezTo>
                    <a:pt x="336" y="62"/>
                    <a:pt x="345" y="63"/>
                    <a:pt x="342" y="57"/>
                  </a:cubicBezTo>
                  <a:close/>
                  <a:moveTo>
                    <a:pt x="53" y="190"/>
                  </a:moveTo>
                  <a:cubicBezTo>
                    <a:pt x="51" y="188"/>
                    <a:pt x="51" y="183"/>
                    <a:pt x="53" y="180"/>
                  </a:cubicBezTo>
                  <a:cubicBezTo>
                    <a:pt x="54" y="183"/>
                    <a:pt x="53" y="187"/>
                    <a:pt x="53" y="190"/>
                  </a:cubicBezTo>
                  <a:close/>
                  <a:moveTo>
                    <a:pt x="235" y="80"/>
                  </a:moveTo>
                  <a:cubicBezTo>
                    <a:pt x="228" y="83"/>
                    <a:pt x="216" y="84"/>
                    <a:pt x="209" y="81"/>
                  </a:cubicBezTo>
                  <a:cubicBezTo>
                    <a:pt x="216" y="78"/>
                    <a:pt x="230" y="70"/>
                    <a:pt x="235" y="80"/>
                  </a:cubicBezTo>
                  <a:close/>
                  <a:moveTo>
                    <a:pt x="260" y="110"/>
                  </a:moveTo>
                  <a:cubicBezTo>
                    <a:pt x="245" y="111"/>
                    <a:pt x="228" y="110"/>
                    <a:pt x="214" y="108"/>
                  </a:cubicBezTo>
                  <a:cubicBezTo>
                    <a:pt x="223" y="104"/>
                    <a:pt x="238" y="100"/>
                    <a:pt x="249" y="99"/>
                  </a:cubicBezTo>
                  <a:cubicBezTo>
                    <a:pt x="253" y="98"/>
                    <a:pt x="257" y="107"/>
                    <a:pt x="260" y="110"/>
                  </a:cubicBezTo>
                  <a:close/>
                  <a:moveTo>
                    <a:pt x="250" y="88"/>
                  </a:moveTo>
                  <a:cubicBezTo>
                    <a:pt x="252" y="89"/>
                    <a:pt x="254" y="90"/>
                    <a:pt x="255" y="92"/>
                  </a:cubicBezTo>
                  <a:cubicBezTo>
                    <a:pt x="252" y="93"/>
                    <a:pt x="251" y="90"/>
                    <a:pt x="250" y="88"/>
                  </a:cubicBezTo>
                  <a:close/>
                  <a:moveTo>
                    <a:pt x="277" y="204"/>
                  </a:moveTo>
                  <a:cubicBezTo>
                    <a:pt x="257" y="203"/>
                    <a:pt x="236" y="206"/>
                    <a:pt x="216" y="203"/>
                  </a:cubicBezTo>
                  <a:cubicBezTo>
                    <a:pt x="232" y="194"/>
                    <a:pt x="255" y="190"/>
                    <a:pt x="278" y="191"/>
                  </a:cubicBezTo>
                  <a:cubicBezTo>
                    <a:pt x="277" y="196"/>
                    <a:pt x="279" y="200"/>
                    <a:pt x="277" y="204"/>
                  </a:cubicBezTo>
                  <a:close/>
                  <a:moveTo>
                    <a:pt x="203" y="347"/>
                  </a:moveTo>
                  <a:cubicBezTo>
                    <a:pt x="202" y="347"/>
                    <a:pt x="201" y="346"/>
                    <a:pt x="199" y="346"/>
                  </a:cubicBezTo>
                  <a:cubicBezTo>
                    <a:pt x="201" y="343"/>
                    <a:pt x="202" y="337"/>
                    <a:pt x="203" y="333"/>
                  </a:cubicBezTo>
                  <a:cubicBezTo>
                    <a:pt x="206" y="334"/>
                    <a:pt x="210" y="334"/>
                    <a:pt x="214" y="335"/>
                  </a:cubicBezTo>
                  <a:cubicBezTo>
                    <a:pt x="210" y="338"/>
                    <a:pt x="199" y="340"/>
                    <a:pt x="203" y="347"/>
                  </a:cubicBezTo>
                  <a:close/>
                  <a:moveTo>
                    <a:pt x="248" y="352"/>
                  </a:moveTo>
                  <a:cubicBezTo>
                    <a:pt x="248" y="353"/>
                    <a:pt x="246" y="354"/>
                    <a:pt x="246" y="353"/>
                  </a:cubicBezTo>
                  <a:cubicBezTo>
                    <a:pt x="247" y="353"/>
                    <a:pt x="247" y="352"/>
                    <a:pt x="248" y="352"/>
                  </a:cubicBezTo>
                  <a:close/>
                  <a:moveTo>
                    <a:pt x="236" y="350"/>
                  </a:moveTo>
                  <a:cubicBezTo>
                    <a:pt x="227" y="352"/>
                    <a:pt x="216" y="356"/>
                    <a:pt x="205" y="354"/>
                  </a:cubicBezTo>
                  <a:cubicBezTo>
                    <a:pt x="206" y="345"/>
                    <a:pt x="221" y="347"/>
                    <a:pt x="230" y="346"/>
                  </a:cubicBezTo>
                  <a:cubicBezTo>
                    <a:pt x="237" y="345"/>
                    <a:pt x="243" y="346"/>
                    <a:pt x="248" y="345"/>
                  </a:cubicBezTo>
                  <a:cubicBezTo>
                    <a:pt x="246" y="350"/>
                    <a:pt x="241" y="348"/>
                    <a:pt x="236" y="350"/>
                  </a:cubicBezTo>
                  <a:close/>
                  <a:moveTo>
                    <a:pt x="257" y="356"/>
                  </a:moveTo>
                  <a:cubicBezTo>
                    <a:pt x="256" y="359"/>
                    <a:pt x="252" y="362"/>
                    <a:pt x="248" y="364"/>
                  </a:cubicBezTo>
                  <a:cubicBezTo>
                    <a:pt x="251" y="361"/>
                    <a:pt x="254" y="359"/>
                    <a:pt x="257" y="356"/>
                  </a:cubicBezTo>
                  <a:close/>
                  <a:moveTo>
                    <a:pt x="223" y="342"/>
                  </a:moveTo>
                  <a:cubicBezTo>
                    <a:pt x="216" y="343"/>
                    <a:pt x="212" y="345"/>
                    <a:pt x="207" y="343"/>
                  </a:cubicBezTo>
                  <a:cubicBezTo>
                    <a:pt x="218" y="331"/>
                    <a:pt x="243" y="335"/>
                    <a:pt x="260" y="335"/>
                  </a:cubicBezTo>
                  <a:cubicBezTo>
                    <a:pt x="257" y="344"/>
                    <a:pt x="235" y="341"/>
                    <a:pt x="223" y="342"/>
                  </a:cubicBezTo>
                  <a:close/>
                  <a:moveTo>
                    <a:pt x="233" y="332"/>
                  </a:moveTo>
                  <a:cubicBezTo>
                    <a:pt x="238" y="331"/>
                    <a:pt x="245" y="330"/>
                    <a:pt x="251" y="329"/>
                  </a:cubicBezTo>
                  <a:cubicBezTo>
                    <a:pt x="239" y="326"/>
                    <a:pt x="228" y="334"/>
                    <a:pt x="216" y="331"/>
                  </a:cubicBezTo>
                  <a:cubicBezTo>
                    <a:pt x="225" y="329"/>
                    <a:pt x="236" y="328"/>
                    <a:pt x="246" y="326"/>
                  </a:cubicBezTo>
                  <a:cubicBezTo>
                    <a:pt x="231" y="325"/>
                    <a:pt x="217" y="328"/>
                    <a:pt x="203" y="330"/>
                  </a:cubicBezTo>
                  <a:cubicBezTo>
                    <a:pt x="204" y="323"/>
                    <a:pt x="201" y="317"/>
                    <a:pt x="200" y="313"/>
                  </a:cubicBezTo>
                  <a:cubicBezTo>
                    <a:pt x="199" y="312"/>
                    <a:pt x="199" y="307"/>
                    <a:pt x="200" y="307"/>
                  </a:cubicBezTo>
                  <a:cubicBezTo>
                    <a:pt x="202" y="307"/>
                    <a:pt x="203" y="308"/>
                    <a:pt x="204" y="308"/>
                  </a:cubicBezTo>
                  <a:cubicBezTo>
                    <a:pt x="210" y="309"/>
                    <a:pt x="216" y="307"/>
                    <a:pt x="223" y="307"/>
                  </a:cubicBezTo>
                  <a:cubicBezTo>
                    <a:pt x="231" y="307"/>
                    <a:pt x="240" y="308"/>
                    <a:pt x="247" y="308"/>
                  </a:cubicBezTo>
                  <a:cubicBezTo>
                    <a:pt x="239" y="309"/>
                    <a:pt x="231" y="310"/>
                    <a:pt x="222" y="312"/>
                  </a:cubicBezTo>
                  <a:cubicBezTo>
                    <a:pt x="217" y="313"/>
                    <a:pt x="210" y="312"/>
                    <a:pt x="207" y="314"/>
                  </a:cubicBezTo>
                  <a:cubicBezTo>
                    <a:pt x="201" y="319"/>
                    <a:pt x="211" y="320"/>
                    <a:pt x="215" y="321"/>
                  </a:cubicBezTo>
                  <a:cubicBezTo>
                    <a:pt x="231" y="324"/>
                    <a:pt x="249" y="322"/>
                    <a:pt x="268" y="325"/>
                  </a:cubicBezTo>
                  <a:cubicBezTo>
                    <a:pt x="264" y="337"/>
                    <a:pt x="244" y="331"/>
                    <a:pt x="233" y="332"/>
                  </a:cubicBezTo>
                  <a:close/>
                  <a:moveTo>
                    <a:pt x="204" y="220"/>
                  </a:moveTo>
                  <a:cubicBezTo>
                    <a:pt x="220" y="223"/>
                    <a:pt x="240" y="221"/>
                    <a:pt x="256" y="226"/>
                  </a:cubicBezTo>
                  <a:cubicBezTo>
                    <a:pt x="238" y="228"/>
                    <a:pt x="221" y="228"/>
                    <a:pt x="203" y="230"/>
                  </a:cubicBezTo>
                  <a:cubicBezTo>
                    <a:pt x="204" y="227"/>
                    <a:pt x="203" y="223"/>
                    <a:pt x="204" y="220"/>
                  </a:cubicBezTo>
                  <a:close/>
                  <a:moveTo>
                    <a:pt x="216" y="101"/>
                  </a:moveTo>
                  <a:cubicBezTo>
                    <a:pt x="214" y="102"/>
                    <a:pt x="212" y="103"/>
                    <a:pt x="209" y="103"/>
                  </a:cubicBezTo>
                  <a:cubicBezTo>
                    <a:pt x="208" y="102"/>
                    <a:pt x="208" y="101"/>
                    <a:pt x="207" y="99"/>
                  </a:cubicBezTo>
                  <a:cubicBezTo>
                    <a:pt x="210" y="100"/>
                    <a:pt x="213" y="100"/>
                    <a:pt x="216" y="101"/>
                  </a:cubicBezTo>
                  <a:close/>
                  <a:moveTo>
                    <a:pt x="208" y="87"/>
                  </a:moveTo>
                  <a:cubicBezTo>
                    <a:pt x="209" y="87"/>
                    <a:pt x="210" y="88"/>
                    <a:pt x="211" y="88"/>
                  </a:cubicBezTo>
                  <a:cubicBezTo>
                    <a:pt x="210" y="88"/>
                    <a:pt x="209" y="89"/>
                    <a:pt x="208" y="89"/>
                  </a:cubicBezTo>
                  <a:cubicBezTo>
                    <a:pt x="208" y="88"/>
                    <a:pt x="208" y="88"/>
                    <a:pt x="208" y="87"/>
                  </a:cubicBezTo>
                  <a:close/>
                  <a:moveTo>
                    <a:pt x="209" y="188"/>
                  </a:moveTo>
                  <a:cubicBezTo>
                    <a:pt x="216" y="191"/>
                    <a:pt x="227" y="189"/>
                    <a:pt x="236" y="190"/>
                  </a:cubicBezTo>
                  <a:cubicBezTo>
                    <a:pt x="233" y="193"/>
                    <a:pt x="227" y="194"/>
                    <a:pt x="222" y="195"/>
                  </a:cubicBezTo>
                  <a:cubicBezTo>
                    <a:pt x="217" y="196"/>
                    <a:pt x="206" y="198"/>
                    <a:pt x="207" y="204"/>
                  </a:cubicBezTo>
                  <a:cubicBezTo>
                    <a:pt x="208" y="208"/>
                    <a:pt x="215" y="208"/>
                    <a:pt x="218" y="208"/>
                  </a:cubicBezTo>
                  <a:cubicBezTo>
                    <a:pt x="214" y="211"/>
                    <a:pt x="208" y="212"/>
                    <a:pt x="204" y="214"/>
                  </a:cubicBezTo>
                  <a:cubicBezTo>
                    <a:pt x="205" y="203"/>
                    <a:pt x="206" y="190"/>
                    <a:pt x="206" y="178"/>
                  </a:cubicBezTo>
                  <a:cubicBezTo>
                    <a:pt x="211" y="179"/>
                    <a:pt x="218" y="177"/>
                    <a:pt x="223" y="178"/>
                  </a:cubicBezTo>
                  <a:cubicBezTo>
                    <a:pt x="219" y="181"/>
                    <a:pt x="208" y="180"/>
                    <a:pt x="207" y="184"/>
                  </a:cubicBezTo>
                  <a:cubicBezTo>
                    <a:pt x="207" y="185"/>
                    <a:pt x="208" y="187"/>
                    <a:pt x="209" y="188"/>
                  </a:cubicBezTo>
                  <a:close/>
                  <a:moveTo>
                    <a:pt x="205" y="159"/>
                  </a:moveTo>
                  <a:cubicBezTo>
                    <a:pt x="210" y="160"/>
                    <a:pt x="216" y="161"/>
                    <a:pt x="221" y="161"/>
                  </a:cubicBezTo>
                  <a:cubicBezTo>
                    <a:pt x="217" y="164"/>
                    <a:pt x="211" y="164"/>
                    <a:pt x="206" y="166"/>
                  </a:cubicBezTo>
                  <a:cubicBezTo>
                    <a:pt x="205" y="164"/>
                    <a:pt x="205" y="161"/>
                    <a:pt x="205" y="159"/>
                  </a:cubicBezTo>
                  <a:close/>
                  <a:moveTo>
                    <a:pt x="210" y="155"/>
                  </a:moveTo>
                  <a:cubicBezTo>
                    <a:pt x="225" y="149"/>
                    <a:pt x="244" y="147"/>
                    <a:pt x="262" y="145"/>
                  </a:cubicBezTo>
                  <a:cubicBezTo>
                    <a:pt x="264" y="148"/>
                    <a:pt x="272" y="157"/>
                    <a:pt x="262" y="157"/>
                  </a:cubicBezTo>
                  <a:cubicBezTo>
                    <a:pt x="247" y="157"/>
                    <a:pt x="224" y="158"/>
                    <a:pt x="210" y="155"/>
                  </a:cubicBezTo>
                  <a:close/>
                  <a:moveTo>
                    <a:pt x="206" y="150"/>
                  </a:moveTo>
                  <a:cubicBezTo>
                    <a:pt x="204" y="148"/>
                    <a:pt x="205" y="144"/>
                    <a:pt x="205" y="141"/>
                  </a:cubicBezTo>
                  <a:cubicBezTo>
                    <a:pt x="206" y="141"/>
                    <a:pt x="211" y="141"/>
                    <a:pt x="212" y="142"/>
                  </a:cubicBezTo>
                  <a:cubicBezTo>
                    <a:pt x="213" y="142"/>
                    <a:pt x="212" y="141"/>
                    <a:pt x="213" y="141"/>
                  </a:cubicBezTo>
                  <a:cubicBezTo>
                    <a:pt x="221" y="142"/>
                    <a:pt x="230" y="143"/>
                    <a:pt x="239" y="143"/>
                  </a:cubicBezTo>
                  <a:cubicBezTo>
                    <a:pt x="228" y="146"/>
                    <a:pt x="217" y="148"/>
                    <a:pt x="206" y="150"/>
                  </a:cubicBezTo>
                  <a:close/>
                  <a:moveTo>
                    <a:pt x="213" y="132"/>
                  </a:moveTo>
                  <a:cubicBezTo>
                    <a:pt x="213" y="130"/>
                    <a:pt x="213" y="127"/>
                    <a:pt x="213" y="126"/>
                  </a:cubicBezTo>
                  <a:cubicBezTo>
                    <a:pt x="222" y="125"/>
                    <a:pt x="236" y="125"/>
                    <a:pt x="246" y="127"/>
                  </a:cubicBezTo>
                  <a:cubicBezTo>
                    <a:pt x="235" y="129"/>
                    <a:pt x="223" y="131"/>
                    <a:pt x="213" y="132"/>
                  </a:cubicBezTo>
                  <a:close/>
                  <a:moveTo>
                    <a:pt x="212" y="117"/>
                  </a:moveTo>
                  <a:cubicBezTo>
                    <a:pt x="212" y="116"/>
                    <a:pt x="212" y="114"/>
                    <a:pt x="211" y="113"/>
                  </a:cubicBezTo>
                  <a:cubicBezTo>
                    <a:pt x="216" y="114"/>
                    <a:pt x="223" y="113"/>
                    <a:pt x="226" y="115"/>
                  </a:cubicBezTo>
                  <a:cubicBezTo>
                    <a:pt x="221" y="116"/>
                    <a:pt x="216" y="118"/>
                    <a:pt x="212" y="117"/>
                  </a:cubicBezTo>
                  <a:close/>
                  <a:moveTo>
                    <a:pt x="210" y="126"/>
                  </a:moveTo>
                  <a:cubicBezTo>
                    <a:pt x="210" y="128"/>
                    <a:pt x="211" y="131"/>
                    <a:pt x="210" y="133"/>
                  </a:cubicBezTo>
                  <a:cubicBezTo>
                    <a:pt x="209" y="134"/>
                    <a:pt x="207" y="134"/>
                    <a:pt x="204" y="134"/>
                  </a:cubicBezTo>
                  <a:cubicBezTo>
                    <a:pt x="204" y="132"/>
                    <a:pt x="204" y="128"/>
                    <a:pt x="204" y="125"/>
                  </a:cubicBezTo>
                  <a:cubicBezTo>
                    <a:pt x="206" y="125"/>
                    <a:pt x="208" y="125"/>
                    <a:pt x="210" y="126"/>
                  </a:cubicBezTo>
                  <a:close/>
                  <a:moveTo>
                    <a:pt x="204" y="236"/>
                  </a:moveTo>
                  <a:cubicBezTo>
                    <a:pt x="211" y="237"/>
                    <a:pt x="218" y="239"/>
                    <a:pt x="226" y="238"/>
                  </a:cubicBezTo>
                  <a:cubicBezTo>
                    <a:pt x="219" y="241"/>
                    <a:pt x="211" y="244"/>
                    <a:pt x="203" y="246"/>
                  </a:cubicBezTo>
                  <a:cubicBezTo>
                    <a:pt x="202" y="242"/>
                    <a:pt x="202" y="239"/>
                    <a:pt x="204" y="236"/>
                  </a:cubicBezTo>
                  <a:close/>
                  <a:moveTo>
                    <a:pt x="271" y="260"/>
                  </a:moveTo>
                  <a:cubicBezTo>
                    <a:pt x="270" y="262"/>
                    <a:pt x="264" y="262"/>
                    <a:pt x="261" y="262"/>
                  </a:cubicBezTo>
                  <a:cubicBezTo>
                    <a:pt x="247" y="262"/>
                    <a:pt x="231" y="260"/>
                    <a:pt x="216" y="260"/>
                  </a:cubicBezTo>
                  <a:cubicBezTo>
                    <a:pt x="228" y="255"/>
                    <a:pt x="243" y="254"/>
                    <a:pt x="259" y="253"/>
                  </a:cubicBezTo>
                  <a:cubicBezTo>
                    <a:pt x="262" y="253"/>
                    <a:pt x="271" y="254"/>
                    <a:pt x="270" y="249"/>
                  </a:cubicBezTo>
                  <a:cubicBezTo>
                    <a:pt x="269" y="247"/>
                    <a:pt x="261" y="249"/>
                    <a:pt x="258" y="249"/>
                  </a:cubicBezTo>
                  <a:cubicBezTo>
                    <a:pt x="243" y="251"/>
                    <a:pt x="225" y="251"/>
                    <a:pt x="210" y="250"/>
                  </a:cubicBezTo>
                  <a:cubicBezTo>
                    <a:pt x="223" y="240"/>
                    <a:pt x="252" y="239"/>
                    <a:pt x="273" y="242"/>
                  </a:cubicBezTo>
                  <a:cubicBezTo>
                    <a:pt x="270" y="246"/>
                    <a:pt x="275" y="257"/>
                    <a:pt x="271" y="260"/>
                  </a:cubicBezTo>
                  <a:close/>
                  <a:moveTo>
                    <a:pt x="272" y="274"/>
                  </a:moveTo>
                  <a:cubicBezTo>
                    <a:pt x="253" y="277"/>
                    <a:pt x="230" y="276"/>
                    <a:pt x="211" y="275"/>
                  </a:cubicBezTo>
                  <a:cubicBezTo>
                    <a:pt x="229" y="269"/>
                    <a:pt x="250" y="268"/>
                    <a:pt x="272" y="266"/>
                  </a:cubicBezTo>
                  <a:cubicBezTo>
                    <a:pt x="272" y="268"/>
                    <a:pt x="273" y="271"/>
                    <a:pt x="272" y="274"/>
                  </a:cubicBezTo>
                  <a:close/>
                  <a:moveTo>
                    <a:pt x="216" y="254"/>
                  </a:moveTo>
                  <a:cubicBezTo>
                    <a:pt x="212" y="256"/>
                    <a:pt x="207" y="257"/>
                    <a:pt x="203" y="258"/>
                  </a:cubicBezTo>
                  <a:cubicBezTo>
                    <a:pt x="199" y="251"/>
                    <a:pt x="212" y="256"/>
                    <a:pt x="216" y="254"/>
                  </a:cubicBezTo>
                  <a:close/>
                  <a:moveTo>
                    <a:pt x="238" y="265"/>
                  </a:moveTo>
                  <a:cubicBezTo>
                    <a:pt x="227" y="268"/>
                    <a:pt x="214" y="269"/>
                    <a:pt x="202" y="271"/>
                  </a:cubicBezTo>
                  <a:cubicBezTo>
                    <a:pt x="201" y="269"/>
                    <a:pt x="201" y="266"/>
                    <a:pt x="202" y="264"/>
                  </a:cubicBezTo>
                  <a:cubicBezTo>
                    <a:pt x="215" y="264"/>
                    <a:pt x="226" y="264"/>
                    <a:pt x="238" y="265"/>
                  </a:cubicBezTo>
                  <a:close/>
                  <a:moveTo>
                    <a:pt x="221" y="280"/>
                  </a:moveTo>
                  <a:cubicBezTo>
                    <a:pt x="215" y="282"/>
                    <a:pt x="208" y="283"/>
                    <a:pt x="201" y="285"/>
                  </a:cubicBezTo>
                  <a:cubicBezTo>
                    <a:pt x="201" y="284"/>
                    <a:pt x="201" y="281"/>
                    <a:pt x="201" y="280"/>
                  </a:cubicBezTo>
                  <a:cubicBezTo>
                    <a:pt x="207" y="279"/>
                    <a:pt x="214" y="280"/>
                    <a:pt x="221" y="280"/>
                  </a:cubicBezTo>
                  <a:close/>
                  <a:moveTo>
                    <a:pt x="201" y="295"/>
                  </a:moveTo>
                  <a:cubicBezTo>
                    <a:pt x="206" y="295"/>
                    <a:pt x="211" y="294"/>
                    <a:pt x="214" y="295"/>
                  </a:cubicBezTo>
                  <a:cubicBezTo>
                    <a:pt x="211" y="297"/>
                    <a:pt x="205" y="297"/>
                    <a:pt x="201" y="299"/>
                  </a:cubicBezTo>
                  <a:cubicBezTo>
                    <a:pt x="200" y="298"/>
                    <a:pt x="201" y="296"/>
                    <a:pt x="201" y="295"/>
                  </a:cubicBezTo>
                  <a:close/>
                  <a:moveTo>
                    <a:pt x="261" y="322"/>
                  </a:moveTo>
                  <a:cubicBezTo>
                    <a:pt x="245" y="321"/>
                    <a:pt x="225" y="321"/>
                    <a:pt x="210" y="317"/>
                  </a:cubicBezTo>
                  <a:cubicBezTo>
                    <a:pt x="228" y="312"/>
                    <a:pt x="248" y="309"/>
                    <a:pt x="268" y="309"/>
                  </a:cubicBezTo>
                  <a:cubicBezTo>
                    <a:pt x="269" y="317"/>
                    <a:pt x="270" y="322"/>
                    <a:pt x="261" y="322"/>
                  </a:cubicBezTo>
                  <a:close/>
                  <a:moveTo>
                    <a:pt x="212" y="306"/>
                  </a:moveTo>
                  <a:cubicBezTo>
                    <a:pt x="209" y="306"/>
                    <a:pt x="204" y="305"/>
                    <a:pt x="202" y="304"/>
                  </a:cubicBezTo>
                  <a:cubicBezTo>
                    <a:pt x="214" y="296"/>
                    <a:pt x="230" y="295"/>
                    <a:pt x="247" y="294"/>
                  </a:cubicBezTo>
                  <a:cubicBezTo>
                    <a:pt x="254" y="294"/>
                    <a:pt x="263" y="295"/>
                    <a:pt x="271" y="294"/>
                  </a:cubicBezTo>
                  <a:cubicBezTo>
                    <a:pt x="273" y="293"/>
                    <a:pt x="274" y="293"/>
                    <a:pt x="274" y="292"/>
                  </a:cubicBezTo>
                  <a:cubicBezTo>
                    <a:pt x="276" y="295"/>
                    <a:pt x="274" y="300"/>
                    <a:pt x="274" y="304"/>
                  </a:cubicBezTo>
                  <a:cubicBezTo>
                    <a:pt x="253" y="305"/>
                    <a:pt x="232" y="305"/>
                    <a:pt x="212" y="306"/>
                  </a:cubicBezTo>
                  <a:close/>
                  <a:moveTo>
                    <a:pt x="275" y="291"/>
                  </a:moveTo>
                  <a:cubicBezTo>
                    <a:pt x="272" y="284"/>
                    <a:pt x="266" y="288"/>
                    <a:pt x="261" y="289"/>
                  </a:cubicBezTo>
                  <a:cubicBezTo>
                    <a:pt x="261" y="284"/>
                    <a:pt x="256" y="289"/>
                    <a:pt x="252" y="289"/>
                  </a:cubicBezTo>
                  <a:cubicBezTo>
                    <a:pt x="238" y="292"/>
                    <a:pt x="218" y="290"/>
                    <a:pt x="203" y="290"/>
                  </a:cubicBezTo>
                  <a:cubicBezTo>
                    <a:pt x="223" y="281"/>
                    <a:pt x="249" y="279"/>
                    <a:pt x="274" y="279"/>
                  </a:cubicBezTo>
                  <a:cubicBezTo>
                    <a:pt x="275" y="282"/>
                    <a:pt x="275" y="287"/>
                    <a:pt x="275" y="291"/>
                  </a:cubicBezTo>
                  <a:close/>
                  <a:moveTo>
                    <a:pt x="276" y="247"/>
                  </a:moveTo>
                  <a:cubicBezTo>
                    <a:pt x="277" y="251"/>
                    <a:pt x="276" y="256"/>
                    <a:pt x="276" y="260"/>
                  </a:cubicBezTo>
                  <a:cubicBezTo>
                    <a:pt x="274" y="257"/>
                    <a:pt x="275" y="251"/>
                    <a:pt x="276" y="247"/>
                  </a:cubicBezTo>
                  <a:close/>
                  <a:moveTo>
                    <a:pt x="276" y="237"/>
                  </a:moveTo>
                  <a:cubicBezTo>
                    <a:pt x="257" y="237"/>
                    <a:pt x="234" y="234"/>
                    <a:pt x="216" y="234"/>
                  </a:cubicBezTo>
                  <a:cubicBezTo>
                    <a:pt x="231" y="231"/>
                    <a:pt x="252" y="230"/>
                    <a:pt x="268" y="228"/>
                  </a:cubicBezTo>
                  <a:cubicBezTo>
                    <a:pt x="270" y="228"/>
                    <a:pt x="273" y="229"/>
                    <a:pt x="273" y="226"/>
                  </a:cubicBezTo>
                  <a:cubicBezTo>
                    <a:pt x="273" y="222"/>
                    <a:pt x="259" y="221"/>
                    <a:pt x="256" y="221"/>
                  </a:cubicBezTo>
                  <a:cubicBezTo>
                    <a:pt x="242" y="219"/>
                    <a:pt x="226" y="218"/>
                    <a:pt x="213" y="216"/>
                  </a:cubicBezTo>
                  <a:cubicBezTo>
                    <a:pt x="229" y="208"/>
                    <a:pt x="257" y="210"/>
                    <a:pt x="277" y="211"/>
                  </a:cubicBezTo>
                  <a:cubicBezTo>
                    <a:pt x="277" y="219"/>
                    <a:pt x="277" y="229"/>
                    <a:pt x="276" y="237"/>
                  </a:cubicBezTo>
                  <a:close/>
                  <a:moveTo>
                    <a:pt x="278" y="185"/>
                  </a:moveTo>
                  <a:cubicBezTo>
                    <a:pt x="259" y="186"/>
                    <a:pt x="239" y="187"/>
                    <a:pt x="221" y="185"/>
                  </a:cubicBezTo>
                  <a:cubicBezTo>
                    <a:pt x="238" y="179"/>
                    <a:pt x="257" y="177"/>
                    <a:pt x="278" y="177"/>
                  </a:cubicBezTo>
                  <a:cubicBezTo>
                    <a:pt x="278" y="179"/>
                    <a:pt x="278" y="183"/>
                    <a:pt x="278" y="185"/>
                  </a:cubicBezTo>
                  <a:close/>
                  <a:moveTo>
                    <a:pt x="278" y="171"/>
                  </a:moveTo>
                  <a:cubicBezTo>
                    <a:pt x="261" y="173"/>
                    <a:pt x="243" y="174"/>
                    <a:pt x="226" y="174"/>
                  </a:cubicBezTo>
                  <a:cubicBezTo>
                    <a:pt x="220" y="173"/>
                    <a:pt x="211" y="175"/>
                    <a:pt x="206" y="172"/>
                  </a:cubicBezTo>
                  <a:cubicBezTo>
                    <a:pt x="209" y="168"/>
                    <a:pt x="214" y="169"/>
                    <a:pt x="218" y="167"/>
                  </a:cubicBezTo>
                  <a:cubicBezTo>
                    <a:pt x="235" y="163"/>
                    <a:pt x="257" y="160"/>
                    <a:pt x="277" y="163"/>
                  </a:cubicBezTo>
                  <a:cubicBezTo>
                    <a:pt x="277" y="165"/>
                    <a:pt x="278" y="169"/>
                    <a:pt x="278" y="171"/>
                  </a:cubicBezTo>
                  <a:close/>
                  <a:moveTo>
                    <a:pt x="271" y="157"/>
                  </a:moveTo>
                  <a:cubicBezTo>
                    <a:pt x="271" y="152"/>
                    <a:pt x="269" y="148"/>
                    <a:pt x="266" y="145"/>
                  </a:cubicBezTo>
                  <a:cubicBezTo>
                    <a:pt x="268" y="145"/>
                    <a:pt x="270" y="144"/>
                    <a:pt x="271" y="145"/>
                  </a:cubicBezTo>
                  <a:cubicBezTo>
                    <a:pt x="272" y="149"/>
                    <a:pt x="275" y="153"/>
                    <a:pt x="275" y="157"/>
                  </a:cubicBezTo>
                  <a:cubicBezTo>
                    <a:pt x="274" y="157"/>
                    <a:pt x="272" y="157"/>
                    <a:pt x="271" y="157"/>
                  </a:cubicBezTo>
                  <a:close/>
                  <a:moveTo>
                    <a:pt x="219" y="136"/>
                  </a:moveTo>
                  <a:cubicBezTo>
                    <a:pt x="232" y="134"/>
                    <a:pt x="251" y="130"/>
                    <a:pt x="264" y="129"/>
                  </a:cubicBezTo>
                  <a:cubicBezTo>
                    <a:pt x="268" y="128"/>
                    <a:pt x="270" y="136"/>
                    <a:pt x="270" y="139"/>
                  </a:cubicBezTo>
                  <a:cubicBezTo>
                    <a:pt x="253" y="138"/>
                    <a:pt x="234" y="141"/>
                    <a:pt x="219" y="136"/>
                  </a:cubicBezTo>
                  <a:close/>
                  <a:moveTo>
                    <a:pt x="226" y="121"/>
                  </a:moveTo>
                  <a:cubicBezTo>
                    <a:pt x="237" y="118"/>
                    <a:pt x="252" y="116"/>
                    <a:pt x="264" y="115"/>
                  </a:cubicBezTo>
                  <a:cubicBezTo>
                    <a:pt x="265" y="117"/>
                    <a:pt x="265" y="120"/>
                    <a:pt x="265" y="123"/>
                  </a:cubicBezTo>
                  <a:cubicBezTo>
                    <a:pt x="253" y="123"/>
                    <a:pt x="239" y="121"/>
                    <a:pt x="226" y="121"/>
                  </a:cubicBezTo>
                  <a:close/>
                  <a:moveTo>
                    <a:pt x="256" y="97"/>
                  </a:moveTo>
                  <a:cubicBezTo>
                    <a:pt x="262" y="97"/>
                    <a:pt x="262" y="103"/>
                    <a:pt x="265" y="106"/>
                  </a:cubicBezTo>
                  <a:cubicBezTo>
                    <a:pt x="261" y="104"/>
                    <a:pt x="258" y="101"/>
                    <a:pt x="256" y="97"/>
                  </a:cubicBezTo>
                  <a:close/>
                  <a:moveTo>
                    <a:pt x="231" y="96"/>
                  </a:moveTo>
                  <a:cubicBezTo>
                    <a:pt x="224" y="97"/>
                    <a:pt x="217" y="96"/>
                    <a:pt x="212" y="95"/>
                  </a:cubicBezTo>
                  <a:cubicBezTo>
                    <a:pt x="218" y="90"/>
                    <a:pt x="233" y="88"/>
                    <a:pt x="241" y="86"/>
                  </a:cubicBezTo>
                  <a:cubicBezTo>
                    <a:pt x="242" y="86"/>
                    <a:pt x="247" y="92"/>
                    <a:pt x="247" y="93"/>
                  </a:cubicBezTo>
                  <a:cubicBezTo>
                    <a:pt x="246" y="95"/>
                    <a:pt x="234" y="96"/>
                    <a:pt x="231" y="96"/>
                  </a:cubicBezTo>
                  <a:close/>
                  <a:moveTo>
                    <a:pt x="226" y="67"/>
                  </a:moveTo>
                  <a:cubicBezTo>
                    <a:pt x="219" y="66"/>
                    <a:pt x="208" y="65"/>
                    <a:pt x="203" y="61"/>
                  </a:cubicBezTo>
                  <a:cubicBezTo>
                    <a:pt x="212" y="61"/>
                    <a:pt x="221" y="63"/>
                    <a:pt x="226" y="67"/>
                  </a:cubicBezTo>
                  <a:close/>
                  <a:moveTo>
                    <a:pt x="220" y="72"/>
                  </a:moveTo>
                  <a:cubicBezTo>
                    <a:pt x="216" y="74"/>
                    <a:pt x="211" y="74"/>
                    <a:pt x="207" y="76"/>
                  </a:cubicBezTo>
                  <a:cubicBezTo>
                    <a:pt x="205" y="73"/>
                    <a:pt x="204" y="70"/>
                    <a:pt x="203" y="67"/>
                  </a:cubicBezTo>
                  <a:cubicBezTo>
                    <a:pt x="208" y="68"/>
                    <a:pt x="214" y="70"/>
                    <a:pt x="220" y="72"/>
                  </a:cubicBezTo>
                  <a:close/>
                  <a:moveTo>
                    <a:pt x="204" y="92"/>
                  </a:moveTo>
                  <a:cubicBezTo>
                    <a:pt x="202" y="92"/>
                    <a:pt x="201" y="86"/>
                    <a:pt x="202" y="84"/>
                  </a:cubicBezTo>
                  <a:cubicBezTo>
                    <a:pt x="206" y="83"/>
                    <a:pt x="206" y="92"/>
                    <a:pt x="204" y="92"/>
                  </a:cubicBezTo>
                  <a:close/>
                  <a:moveTo>
                    <a:pt x="201" y="69"/>
                  </a:moveTo>
                  <a:cubicBezTo>
                    <a:pt x="203" y="70"/>
                    <a:pt x="206" y="77"/>
                    <a:pt x="201" y="78"/>
                  </a:cubicBezTo>
                  <a:cubicBezTo>
                    <a:pt x="201" y="75"/>
                    <a:pt x="201" y="72"/>
                    <a:pt x="201" y="69"/>
                  </a:cubicBezTo>
                  <a:close/>
                  <a:moveTo>
                    <a:pt x="201" y="97"/>
                  </a:moveTo>
                  <a:cubicBezTo>
                    <a:pt x="206" y="100"/>
                    <a:pt x="200" y="108"/>
                    <a:pt x="203" y="113"/>
                  </a:cubicBezTo>
                  <a:cubicBezTo>
                    <a:pt x="205" y="112"/>
                    <a:pt x="204" y="110"/>
                    <a:pt x="205" y="110"/>
                  </a:cubicBezTo>
                  <a:cubicBezTo>
                    <a:pt x="209" y="112"/>
                    <a:pt x="210" y="120"/>
                    <a:pt x="203" y="120"/>
                  </a:cubicBezTo>
                  <a:cubicBezTo>
                    <a:pt x="202" y="113"/>
                    <a:pt x="200" y="105"/>
                    <a:pt x="201" y="97"/>
                  </a:cubicBezTo>
                  <a:close/>
                  <a:moveTo>
                    <a:pt x="200" y="132"/>
                  </a:moveTo>
                  <a:cubicBezTo>
                    <a:pt x="200" y="137"/>
                    <a:pt x="204" y="147"/>
                    <a:pt x="200" y="152"/>
                  </a:cubicBezTo>
                  <a:cubicBezTo>
                    <a:pt x="199" y="146"/>
                    <a:pt x="200" y="137"/>
                    <a:pt x="200" y="132"/>
                  </a:cubicBezTo>
                  <a:close/>
                  <a:moveTo>
                    <a:pt x="200" y="157"/>
                  </a:moveTo>
                  <a:cubicBezTo>
                    <a:pt x="203" y="158"/>
                    <a:pt x="204" y="168"/>
                    <a:pt x="200" y="169"/>
                  </a:cubicBezTo>
                  <a:cubicBezTo>
                    <a:pt x="200" y="165"/>
                    <a:pt x="200" y="160"/>
                    <a:pt x="200" y="157"/>
                  </a:cubicBezTo>
                  <a:close/>
                  <a:moveTo>
                    <a:pt x="200" y="175"/>
                  </a:moveTo>
                  <a:cubicBezTo>
                    <a:pt x="204" y="176"/>
                    <a:pt x="203" y="186"/>
                    <a:pt x="203" y="192"/>
                  </a:cubicBezTo>
                  <a:cubicBezTo>
                    <a:pt x="202" y="204"/>
                    <a:pt x="202" y="217"/>
                    <a:pt x="201" y="229"/>
                  </a:cubicBezTo>
                  <a:cubicBezTo>
                    <a:pt x="201" y="230"/>
                    <a:pt x="201" y="232"/>
                    <a:pt x="199" y="232"/>
                  </a:cubicBezTo>
                  <a:cubicBezTo>
                    <a:pt x="200" y="212"/>
                    <a:pt x="199" y="194"/>
                    <a:pt x="200" y="175"/>
                  </a:cubicBezTo>
                  <a:close/>
                  <a:moveTo>
                    <a:pt x="199" y="234"/>
                  </a:moveTo>
                  <a:cubicBezTo>
                    <a:pt x="203" y="238"/>
                    <a:pt x="199" y="245"/>
                    <a:pt x="199" y="250"/>
                  </a:cubicBezTo>
                  <a:cubicBezTo>
                    <a:pt x="199" y="245"/>
                    <a:pt x="198" y="239"/>
                    <a:pt x="199" y="234"/>
                  </a:cubicBezTo>
                  <a:close/>
                  <a:moveTo>
                    <a:pt x="195" y="64"/>
                  </a:moveTo>
                  <a:cubicBezTo>
                    <a:pt x="197" y="64"/>
                    <a:pt x="197" y="66"/>
                    <a:pt x="197" y="69"/>
                  </a:cubicBezTo>
                  <a:cubicBezTo>
                    <a:pt x="195" y="69"/>
                    <a:pt x="194" y="66"/>
                    <a:pt x="195" y="64"/>
                  </a:cubicBezTo>
                  <a:close/>
                  <a:moveTo>
                    <a:pt x="194" y="76"/>
                  </a:moveTo>
                  <a:cubicBezTo>
                    <a:pt x="196" y="76"/>
                    <a:pt x="196" y="79"/>
                    <a:pt x="196" y="81"/>
                  </a:cubicBezTo>
                  <a:cubicBezTo>
                    <a:pt x="195" y="80"/>
                    <a:pt x="193" y="78"/>
                    <a:pt x="194" y="76"/>
                  </a:cubicBezTo>
                  <a:close/>
                  <a:moveTo>
                    <a:pt x="196" y="101"/>
                  </a:moveTo>
                  <a:cubicBezTo>
                    <a:pt x="196" y="103"/>
                    <a:pt x="195" y="103"/>
                    <a:pt x="195" y="105"/>
                  </a:cubicBezTo>
                  <a:cubicBezTo>
                    <a:pt x="193" y="104"/>
                    <a:pt x="194" y="101"/>
                    <a:pt x="196" y="101"/>
                  </a:cubicBezTo>
                  <a:close/>
                  <a:moveTo>
                    <a:pt x="190" y="222"/>
                  </a:moveTo>
                  <a:cubicBezTo>
                    <a:pt x="191" y="229"/>
                    <a:pt x="191" y="233"/>
                    <a:pt x="191" y="239"/>
                  </a:cubicBezTo>
                  <a:cubicBezTo>
                    <a:pt x="194" y="266"/>
                    <a:pt x="192" y="291"/>
                    <a:pt x="190" y="314"/>
                  </a:cubicBezTo>
                  <a:cubicBezTo>
                    <a:pt x="190" y="315"/>
                    <a:pt x="190" y="315"/>
                    <a:pt x="189" y="314"/>
                  </a:cubicBezTo>
                  <a:cubicBezTo>
                    <a:pt x="190" y="327"/>
                    <a:pt x="183" y="345"/>
                    <a:pt x="176" y="353"/>
                  </a:cubicBezTo>
                  <a:cubicBezTo>
                    <a:pt x="175" y="354"/>
                    <a:pt x="172" y="357"/>
                    <a:pt x="173" y="358"/>
                  </a:cubicBezTo>
                  <a:cubicBezTo>
                    <a:pt x="174" y="360"/>
                    <a:pt x="179" y="356"/>
                    <a:pt x="180" y="356"/>
                  </a:cubicBezTo>
                  <a:cubicBezTo>
                    <a:pt x="186" y="349"/>
                    <a:pt x="190" y="336"/>
                    <a:pt x="193" y="325"/>
                  </a:cubicBezTo>
                  <a:cubicBezTo>
                    <a:pt x="195" y="338"/>
                    <a:pt x="192" y="352"/>
                    <a:pt x="183" y="356"/>
                  </a:cubicBezTo>
                  <a:cubicBezTo>
                    <a:pt x="178" y="359"/>
                    <a:pt x="171" y="364"/>
                    <a:pt x="164" y="363"/>
                  </a:cubicBezTo>
                  <a:cubicBezTo>
                    <a:pt x="161" y="363"/>
                    <a:pt x="154" y="359"/>
                    <a:pt x="150" y="357"/>
                  </a:cubicBezTo>
                  <a:cubicBezTo>
                    <a:pt x="149" y="356"/>
                    <a:pt x="146" y="352"/>
                    <a:pt x="145" y="350"/>
                  </a:cubicBezTo>
                  <a:cubicBezTo>
                    <a:pt x="143" y="344"/>
                    <a:pt x="145" y="335"/>
                    <a:pt x="146" y="332"/>
                  </a:cubicBezTo>
                  <a:cubicBezTo>
                    <a:pt x="147" y="331"/>
                    <a:pt x="150" y="329"/>
                    <a:pt x="150" y="328"/>
                  </a:cubicBezTo>
                  <a:cubicBezTo>
                    <a:pt x="149" y="324"/>
                    <a:pt x="144" y="328"/>
                    <a:pt x="143" y="329"/>
                  </a:cubicBezTo>
                  <a:cubicBezTo>
                    <a:pt x="140" y="309"/>
                    <a:pt x="170" y="301"/>
                    <a:pt x="185" y="310"/>
                  </a:cubicBezTo>
                  <a:cubicBezTo>
                    <a:pt x="185" y="310"/>
                    <a:pt x="185" y="310"/>
                    <a:pt x="185" y="310"/>
                  </a:cubicBezTo>
                  <a:cubicBezTo>
                    <a:pt x="175" y="299"/>
                    <a:pt x="150" y="304"/>
                    <a:pt x="143" y="314"/>
                  </a:cubicBezTo>
                  <a:cubicBezTo>
                    <a:pt x="140" y="307"/>
                    <a:pt x="147" y="304"/>
                    <a:pt x="152" y="303"/>
                  </a:cubicBezTo>
                  <a:cubicBezTo>
                    <a:pt x="162" y="301"/>
                    <a:pt x="174" y="302"/>
                    <a:pt x="183" y="302"/>
                  </a:cubicBezTo>
                  <a:cubicBezTo>
                    <a:pt x="172" y="299"/>
                    <a:pt x="155" y="299"/>
                    <a:pt x="143" y="302"/>
                  </a:cubicBezTo>
                  <a:cubicBezTo>
                    <a:pt x="140" y="249"/>
                    <a:pt x="142" y="191"/>
                    <a:pt x="142" y="135"/>
                  </a:cubicBezTo>
                  <a:cubicBezTo>
                    <a:pt x="158" y="144"/>
                    <a:pt x="181" y="135"/>
                    <a:pt x="190" y="124"/>
                  </a:cubicBezTo>
                  <a:cubicBezTo>
                    <a:pt x="190" y="154"/>
                    <a:pt x="191" y="181"/>
                    <a:pt x="192" y="209"/>
                  </a:cubicBezTo>
                  <a:cubicBezTo>
                    <a:pt x="186" y="209"/>
                    <a:pt x="190" y="216"/>
                    <a:pt x="190" y="222"/>
                  </a:cubicBezTo>
                  <a:close/>
                  <a:moveTo>
                    <a:pt x="191" y="356"/>
                  </a:moveTo>
                  <a:cubicBezTo>
                    <a:pt x="189" y="358"/>
                    <a:pt x="187" y="364"/>
                    <a:pt x="184" y="363"/>
                  </a:cubicBezTo>
                  <a:cubicBezTo>
                    <a:pt x="180" y="363"/>
                    <a:pt x="189" y="356"/>
                    <a:pt x="191" y="356"/>
                  </a:cubicBezTo>
                  <a:close/>
                  <a:moveTo>
                    <a:pt x="155" y="372"/>
                  </a:moveTo>
                  <a:cubicBezTo>
                    <a:pt x="152" y="373"/>
                    <a:pt x="146" y="372"/>
                    <a:pt x="143" y="370"/>
                  </a:cubicBezTo>
                  <a:cubicBezTo>
                    <a:pt x="147" y="370"/>
                    <a:pt x="152" y="371"/>
                    <a:pt x="155" y="372"/>
                  </a:cubicBezTo>
                  <a:close/>
                  <a:moveTo>
                    <a:pt x="143" y="355"/>
                  </a:moveTo>
                  <a:cubicBezTo>
                    <a:pt x="144" y="356"/>
                    <a:pt x="145" y="358"/>
                    <a:pt x="146" y="359"/>
                  </a:cubicBezTo>
                  <a:cubicBezTo>
                    <a:pt x="143" y="360"/>
                    <a:pt x="142" y="358"/>
                    <a:pt x="143" y="355"/>
                  </a:cubicBezTo>
                  <a:close/>
                  <a:moveTo>
                    <a:pt x="142" y="116"/>
                  </a:moveTo>
                  <a:cubicBezTo>
                    <a:pt x="149" y="124"/>
                    <a:pt x="160" y="130"/>
                    <a:pt x="173" y="130"/>
                  </a:cubicBezTo>
                  <a:cubicBezTo>
                    <a:pt x="167" y="134"/>
                    <a:pt x="146" y="139"/>
                    <a:pt x="143" y="129"/>
                  </a:cubicBezTo>
                  <a:cubicBezTo>
                    <a:pt x="141" y="125"/>
                    <a:pt x="143" y="120"/>
                    <a:pt x="142" y="116"/>
                  </a:cubicBezTo>
                  <a:close/>
                  <a:moveTo>
                    <a:pt x="188" y="51"/>
                  </a:moveTo>
                  <a:cubicBezTo>
                    <a:pt x="186" y="52"/>
                    <a:pt x="186" y="51"/>
                    <a:pt x="184" y="51"/>
                  </a:cubicBezTo>
                  <a:cubicBezTo>
                    <a:pt x="185" y="50"/>
                    <a:pt x="188" y="50"/>
                    <a:pt x="188" y="51"/>
                  </a:cubicBezTo>
                  <a:close/>
                  <a:moveTo>
                    <a:pt x="188" y="55"/>
                  </a:moveTo>
                  <a:cubicBezTo>
                    <a:pt x="187" y="56"/>
                    <a:pt x="185" y="55"/>
                    <a:pt x="183" y="55"/>
                  </a:cubicBezTo>
                  <a:cubicBezTo>
                    <a:pt x="185" y="54"/>
                    <a:pt x="187" y="54"/>
                    <a:pt x="188" y="55"/>
                  </a:cubicBezTo>
                  <a:close/>
                  <a:moveTo>
                    <a:pt x="188" y="62"/>
                  </a:moveTo>
                  <a:cubicBezTo>
                    <a:pt x="181" y="61"/>
                    <a:pt x="170" y="62"/>
                    <a:pt x="166" y="59"/>
                  </a:cubicBezTo>
                  <a:cubicBezTo>
                    <a:pt x="174" y="59"/>
                    <a:pt x="184" y="59"/>
                    <a:pt x="188" y="62"/>
                  </a:cubicBezTo>
                  <a:close/>
                  <a:moveTo>
                    <a:pt x="174" y="65"/>
                  </a:moveTo>
                  <a:cubicBezTo>
                    <a:pt x="179" y="64"/>
                    <a:pt x="184" y="65"/>
                    <a:pt x="188" y="67"/>
                  </a:cubicBezTo>
                  <a:cubicBezTo>
                    <a:pt x="188" y="70"/>
                    <a:pt x="188" y="70"/>
                    <a:pt x="188" y="70"/>
                  </a:cubicBezTo>
                  <a:cubicBezTo>
                    <a:pt x="184" y="67"/>
                    <a:pt x="176" y="69"/>
                    <a:pt x="174" y="65"/>
                  </a:cubicBezTo>
                  <a:close/>
                  <a:moveTo>
                    <a:pt x="180" y="75"/>
                  </a:moveTo>
                  <a:cubicBezTo>
                    <a:pt x="176" y="76"/>
                    <a:pt x="172" y="75"/>
                    <a:pt x="169" y="74"/>
                  </a:cubicBezTo>
                  <a:cubicBezTo>
                    <a:pt x="171" y="72"/>
                    <a:pt x="179" y="71"/>
                    <a:pt x="180" y="75"/>
                  </a:cubicBezTo>
                  <a:close/>
                  <a:moveTo>
                    <a:pt x="159" y="46"/>
                  </a:moveTo>
                  <a:cubicBezTo>
                    <a:pt x="162" y="45"/>
                    <a:pt x="166" y="46"/>
                    <a:pt x="169" y="46"/>
                  </a:cubicBezTo>
                  <a:cubicBezTo>
                    <a:pt x="166" y="48"/>
                    <a:pt x="162" y="48"/>
                    <a:pt x="159" y="49"/>
                  </a:cubicBezTo>
                  <a:cubicBezTo>
                    <a:pt x="159" y="48"/>
                    <a:pt x="159" y="47"/>
                    <a:pt x="159" y="46"/>
                  </a:cubicBezTo>
                  <a:close/>
                  <a:moveTo>
                    <a:pt x="153" y="50"/>
                  </a:moveTo>
                  <a:cubicBezTo>
                    <a:pt x="150" y="52"/>
                    <a:pt x="146" y="53"/>
                    <a:pt x="142" y="54"/>
                  </a:cubicBezTo>
                  <a:cubicBezTo>
                    <a:pt x="142" y="53"/>
                    <a:pt x="142" y="52"/>
                    <a:pt x="142" y="50"/>
                  </a:cubicBezTo>
                  <a:cubicBezTo>
                    <a:pt x="145" y="50"/>
                    <a:pt x="149" y="49"/>
                    <a:pt x="153" y="50"/>
                  </a:cubicBezTo>
                  <a:close/>
                  <a:moveTo>
                    <a:pt x="142" y="64"/>
                  </a:moveTo>
                  <a:cubicBezTo>
                    <a:pt x="144" y="63"/>
                    <a:pt x="145" y="63"/>
                    <a:pt x="147" y="63"/>
                  </a:cubicBezTo>
                  <a:cubicBezTo>
                    <a:pt x="146" y="65"/>
                    <a:pt x="145" y="67"/>
                    <a:pt x="142" y="68"/>
                  </a:cubicBezTo>
                  <a:cubicBezTo>
                    <a:pt x="142" y="67"/>
                    <a:pt x="142" y="65"/>
                    <a:pt x="142" y="64"/>
                  </a:cubicBezTo>
                  <a:close/>
                  <a:moveTo>
                    <a:pt x="144" y="93"/>
                  </a:moveTo>
                  <a:cubicBezTo>
                    <a:pt x="154" y="94"/>
                    <a:pt x="162" y="90"/>
                    <a:pt x="167" y="85"/>
                  </a:cubicBezTo>
                  <a:cubicBezTo>
                    <a:pt x="159" y="84"/>
                    <a:pt x="154" y="91"/>
                    <a:pt x="146" y="89"/>
                  </a:cubicBezTo>
                  <a:cubicBezTo>
                    <a:pt x="150" y="73"/>
                    <a:pt x="178" y="79"/>
                    <a:pt x="190" y="83"/>
                  </a:cubicBezTo>
                  <a:cubicBezTo>
                    <a:pt x="189" y="87"/>
                    <a:pt x="192" y="93"/>
                    <a:pt x="190" y="96"/>
                  </a:cubicBezTo>
                  <a:cubicBezTo>
                    <a:pt x="190" y="97"/>
                    <a:pt x="188" y="96"/>
                    <a:pt x="188" y="97"/>
                  </a:cubicBezTo>
                  <a:cubicBezTo>
                    <a:pt x="187" y="99"/>
                    <a:pt x="189" y="103"/>
                    <a:pt x="190" y="105"/>
                  </a:cubicBezTo>
                  <a:cubicBezTo>
                    <a:pt x="192" y="124"/>
                    <a:pt x="174" y="130"/>
                    <a:pt x="158" y="124"/>
                  </a:cubicBezTo>
                  <a:cubicBezTo>
                    <a:pt x="148" y="121"/>
                    <a:pt x="135" y="107"/>
                    <a:pt x="144" y="93"/>
                  </a:cubicBezTo>
                  <a:close/>
                  <a:moveTo>
                    <a:pt x="139" y="275"/>
                  </a:moveTo>
                  <a:cubicBezTo>
                    <a:pt x="137" y="273"/>
                    <a:pt x="138" y="268"/>
                    <a:pt x="139" y="266"/>
                  </a:cubicBezTo>
                  <a:cubicBezTo>
                    <a:pt x="140" y="268"/>
                    <a:pt x="140" y="273"/>
                    <a:pt x="139" y="275"/>
                  </a:cubicBezTo>
                  <a:close/>
                  <a:moveTo>
                    <a:pt x="137" y="253"/>
                  </a:moveTo>
                  <a:cubicBezTo>
                    <a:pt x="136" y="237"/>
                    <a:pt x="137" y="220"/>
                    <a:pt x="138" y="205"/>
                  </a:cubicBezTo>
                  <a:cubicBezTo>
                    <a:pt x="139" y="220"/>
                    <a:pt x="139" y="238"/>
                    <a:pt x="137" y="253"/>
                  </a:cubicBezTo>
                  <a:close/>
                  <a:moveTo>
                    <a:pt x="138" y="203"/>
                  </a:moveTo>
                  <a:cubicBezTo>
                    <a:pt x="137" y="199"/>
                    <a:pt x="138" y="194"/>
                    <a:pt x="138" y="190"/>
                  </a:cubicBezTo>
                  <a:cubicBezTo>
                    <a:pt x="140" y="194"/>
                    <a:pt x="139" y="199"/>
                    <a:pt x="138" y="203"/>
                  </a:cubicBezTo>
                  <a:close/>
                  <a:moveTo>
                    <a:pt x="138" y="181"/>
                  </a:moveTo>
                  <a:cubicBezTo>
                    <a:pt x="136" y="170"/>
                    <a:pt x="137" y="156"/>
                    <a:pt x="136" y="144"/>
                  </a:cubicBezTo>
                  <a:cubicBezTo>
                    <a:pt x="137" y="143"/>
                    <a:pt x="138" y="143"/>
                    <a:pt x="139" y="142"/>
                  </a:cubicBezTo>
                  <a:cubicBezTo>
                    <a:pt x="139" y="155"/>
                    <a:pt x="138" y="168"/>
                    <a:pt x="138" y="181"/>
                  </a:cubicBezTo>
                  <a:close/>
                  <a:moveTo>
                    <a:pt x="138" y="69"/>
                  </a:moveTo>
                  <a:cubicBezTo>
                    <a:pt x="135" y="69"/>
                    <a:pt x="133" y="70"/>
                    <a:pt x="130" y="69"/>
                  </a:cubicBezTo>
                  <a:cubicBezTo>
                    <a:pt x="133" y="67"/>
                    <a:pt x="135" y="66"/>
                    <a:pt x="139" y="65"/>
                  </a:cubicBezTo>
                  <a:cubicBezTo>
                    <a:pt x="139" y="66"/>
                    <a:pt x="139" y="68"/>
                    <a:pt x="138" y="69"/>
                  </a:cubicBezTo>
                  <a:close/>
                  <a:moveTo>
                    <a:pt x="138" y="51"/>
                  </a:moveTo>
                  <a:cubicBezTo>
                    <a:pt x="138" y="52"/>
                    <a:pt x="138" y="52"/>
                    <a:pt x="138" y="53"/>
                  </a:cubicBezTo>
                  <a:cubicBezTo>
                    <a:pt x="136" y="54"/>
                    <a:pt x="130" y="54"/>
                    <a:pt x="127" y="54"/>
                  </a:cubicBezTo>
                  <a:cubicBezTo>
                    <a:pt x="129" y="52"/>
                    <a:pt x="134" y="52"/>
                    <a:pt x="138" y="51"/>
                  </a:cubicBezTo>
                  <a:close/>
                  <a:moveTo>
                    <a:pt x="119" y="57"/>
                  </a:moveTo>
                  <a:cubicBezTo>
                    <a:pt x="125" y="56"/>
                    <a:pt x="132" y="57"/>
                    <a:pt x="137" y="57"/>
                  </a:cubicBezTo>
                  <a:cubicBezTo>
                    <a:pt x="130" y="62"/>
                    <a:pt x="117" y="61"/>
                    <a:pt x="109" y="65"/>
                  </a:cubicBezTo>
                  <a:cubicBezTo>
                    <a:pt x="108" y="62"/>
                    <a:pt x="115" y="58"/>
                    <a:pt x="119" y="57"/>
                  </a:cubicBezTo>
                  <a:close/>
                  <a:moveTo>
                    <a:pt x="124" y="74"/>
                  </a:moveTo>
                  <a:cubicBezTo>
                    <a:pt x="120" y="77"/>
                    <a:pt x="115" y="78"/>
                    <a:pt x="109" y="79"/>
                  </a:cubicBezTo>
                  <a:cubicBezTo>
                    <a:pt x="113" y="76"/>
                    <a:pt x="118" y="72"/>
                    <a:pt x="124" y="74"/>
                  </a:cubicBezTo>
                  <a:close/>
                  <a:moveTo>
                    <a:pt x="127" y="84"/>
                  </a:moveTo>
                  <a:cubicBezTo>
                    <a:pt x="125" y="79"/>
                    <a:pt x="113" y="86"/>
                    <a:pt x="108" y="85"/>
                  </a:cubicBezTo>
                  <a:cubicBezTo>
                    <a:pt x="114" y="81"/>
                    <a:pt x="128" y="79"/>
                    <a:pt x="135" y="76"/>
                  </a:cubicBezTo>
                  <a:cubicBezTo>
                    <a:pt x="142" y="73"/>
                    <a:pt x="134" y="89"/>
                    <a:pt x="133" y="91"/>
                  </a:cubicBezTo>
                  <a:cubicBezTo>
                    <a:pt x="130" y="98"/>
                    <a:pt x="131" y="106"/>
                    <a:pt x="129" y="114"/>
                  </a:cubicBezTo>
                  <a:cubicBezTo>
                    <a:pt x="117" y="114"/>
                    <a:pt x="101" y="117"/>
                    <a:pt x="88" y="114"/>
                  </a:cubicBezTo>
                  <a:cubicBezTo>
                    <a:pt x="94" y="108"/>
                    <a:pt x="110" y="107"/>
                    <a:pt x="120" y="106"/>
                  </a:cubicBezTo>
                  <a:cubicBezTo>
                    <a:pt x="124" y="105"/>
                    <a:pt x="129" y="106"/>
                    <a:pt x="129" y="102"/>
                  </a:cubicBezTo>
                  <a:cubicBezTo>
                    <a:pt x="129" y="101"/>
                    <a:pt x="127" y="100"/>
                    <a:pt x="126" y="99"/>
                  </a:cubicBezTo>
                  <a:cubicBezTo>
                    <a:pt x="117" y="97"/>
                    <a:pt x="105" y="103"/>
                    <a:pt x="97" y="101"/>
                  </a:cubicBezTo>
                  <a:cubicBezTo>
                    <a:pt x="101" y="97"/>
                    <a:pt x="112" y="94"/>
                    <a:pt x="119" y="91"/>
                  </a:cubicBezTo>
                  <a:cubicBezTo>
                    <a:pt x="122" y="90"/>
                    <a:pt x="128" y="88"/>
                    <a:pt x="127" y="84"/>
                  </a:cubicBezTo>
                  <a:close/>
                  <a:moveTo>
                    <a:pt x="135" y="203"/>
                  </a:moveTo>
                  <a:cubicBezTo>
                    <a:pt x="133" y="202"/>
                    <a:pt x="134" y="200"/>
                    <a:pt x="134" y="198"/>
                  </a:cubicBezTo>
                  <a:cubicBezTo>
                    <a:pt x="135" y="199"/>
                    <a:pt x="135" y="201"/>
                    <a:pt x="135" y="203"/>
                  </a:cubicBezTo>
                  <a:close/>
                  <a:moveTo>
                    <a:pt x="126" y="341"/>
                  </a:moveTo>
                  <a:cubicBezTo>
                    <a:pt x="122" y="336"/>
                    <a:pt x="129" y="329"/>
                    <a:pt x="134" y="333"/>
                  </a:cubicBezTo>
                  <a:cubicBezTo>
                    <a:pt x="135" y="338"/>
                    <a:pt x="129" y="344"/>
                    <a:pt x="126" y="341"/>
                  </a:cubicBezTo>
                  <a:close/>
                  <a:moveTo>
                    <a:pt x="133" y="352"/>
                  </a:moveTo>
                  <a:cubicBezTo>
                    <a:pt x="130" y="351"/>
                    <a:pt x="129" y="349"/>
                    <a:pt x="128" y="346"/>
                  </a:cubicBezTo>
                  <a:cubicBezTo>
                    <a:pt x="129" y="345"/>
                    <a:pt x="131" y="346"/>
                    <a:pt x="132" y="346"/>
                  </a:cubicBezTo>
                  <a:cubicBezTo>
                    <a:pt x="133" y="347"/>
                    <a:pt x="134" y="350"/>
                    <a:pt x="133" y="352"/>
                  </a:cubicBezTo>
                  <a:close/>
                  <a:moveTo>
                    <a:pt x="123" y="328"/>
                  </a:moveTo>
                  <a:cubicBezTo>
                    <a:pt x="121" y="329"/>
                    <a:pt x="116" y="328"/>
                    <a:pt x="114" y="328"/>
                  </a:cubicBezTo>
                  <a:cubicBezTo>
                    <a:pt x="100" y="328"/>
                    <a:pt x="84" y="325"/>
                    <a:pt x="73" y="322"/>
                  </a:cubicBezTo>
                  <a:cubicBezTo>
                    <a:pt x="89" y="316"/>
                    <a:pt x="111" y="316"/>
                    <a:pt x="130" y="314"/>
                  </a:cubicBezTo>
                  <a:cubicBezTo>
                    <a:pt x="127" y="318"/>
                    <a:pt x="127" y="326"/>
                    <a:pt x="123" y="328"/>
                  </a:cubicBezTo>
                  <a:close/>
                  <a:moveTo>
                    <a:pt x="60" y="318"/>
                  </a:moveTo>
                  <a:cubicBezTo>
                    <a:pt x="60" y="316"/>
                    <a:pt x="60" y="313"/>
                    <a:pt x="60" y="311"/>
                  </a:cubicBezTo>
                  <a:cubicBezTo>
                    <a:pt x="63" y="318"/>
                    <a:pt x="65" y="325"/>
                    <a:pt x="67" y="332"/>
                  </a:cubicBezTo>
                  <a:cubicBezTo>
                    <a:pt x="57" y="335"/>
                    <a:pt x="65" y="319"/>
                    <a:pt x="60" y="318"/>
                  </a:cubicBezTo>
                  <a:close/>
                  <a:moveTo>
                    <a:pt x="61" y="192"/>
                  </a:moveTo>
                  <a:cubicBezTo>
                    <a:pt x="63" y="200"/>
                    <a:pt x="63" y="211"/>
                    <a:pt x="62" y="221"/>
                  </a:cubicBezTo>
                  <a:cubicBezTo>
                    <a:pt x="59" y="213"/>
                    <a:pt x="62" y="200"/>
                    <a:pt x="61" y="192"/>
                  </a:cubicBezTo>
                  <a:close/>
                  <a:moveTo>
                    <a:pt x="105" y="120"/>
                  </a:moveTo>
                  <a:cubicBezTo>
                    <a:pt x="97" y="122"/>
                    <a:pt x="87" y="123"/>
                    <a:pt x="79" y="125"/>
                  </a:cubicBezTo>
                  <a:cubicBezTo>
                    <a:pt x="79" y="122"/>
                    <a:pt x="80" y="118"/>
                    <a:pt x="82" y="115"/>
                  </a:cubicBezTo>
                  <a:cubicBezTo>
                    <a:pt x="87" y="120"/>
                    <a:pt x="97" y="119"/>
                    <a:pt x="105" y="120"/>
                  </a:cubicBezTo>
                  <a:close/>
                  <a:moveTo>
                    <a:pt x="91" y="106"/>
                  </a:moveTo>
                  <a:cubicBezTo>
                    <a:pt x="90" y="106"/>
                    <a:pt x="88" y="107"/>
                    <a:pt x="86" y="107"/>
                  </a:cubicBezTo>
                  <a:cubicBezTo>
                    <a:pt x="85" y="103"/>
                    <a:pt x="89" y="103"/>
                    <a:pt x="91" y="106"/>
                  </a:cubicBezTo>
                  <a:close/>
                  <a:moveTo>
                    <a:pt x="79" y="169"/>
                  </a:moveTo>
                  <a:cubicBezTo>
                    <a:pt x="77" y="172"/>
                    <a:pt x="72" y="172"/>
                    <a:pt x="69" y="173"/>
                  </a:cubicBezTo>
                  <a:cubicBezTo>
                    <a:pt x="66" y="165"/>
                    <a:pt x="75" y="169"/>
                    <a:pt x="79" y="169"/>
                  </a:cubicBezTo>
                  <a:close/>
                  <a:moveTo>
                    <a:pt x="72" y="144"/>
                  </a:moveTo>
                  <a:cubicBezTo>
                    <a:pt x="80" y="151"/>
                    <a:pt x="97" y="149"/>
                    <a:pt x="109" y="151"/>
                  </a:cubicBezTo>
                  <a:cubicBezTo>
                    <a:pt x="96" y="155"/>
                    <a:pt x="81" y="156"/>
                    <a:pt x="69" y="160"/>
                  </a:cubicBezTo>
                  <a:cubicBezTo>
                    <a:pt x="67" y="154"/>
                    <a:pt x="70" y="148"/>
                    <a:pt x="72" y="144"/>
                  </a:cubicBezTo>
                  <a:close/>
                  <a:moveTo>
                    <a:pt x="97" y="183"/>
                  </a:moveTo>
                  <a:cubicBezTo>
                    <a:pt x="86" y="186"/>
                    <a:pt x="74" y="188"/>
                    <a:pt x="65" y="192"/>
                  </a:cubicBezTo>
                  <a:cubicBezTo>
                    <a:pt x="63" y="188"/>
                    <a:pt x="64" y="183"/>
                    <a:pt x="67" y="181"/>
                  </a:cubicBezTo>
                  <a:cubicBezTo>
                    <a:pt x="74" y="185"/>
                    <a:pt x="87" y="183"/>
                    <a:pt x="97" y="183"/>
                  </a:cubicBezTo>
                  <a:close/>
                  <a:moveTo>
                    <a:pt x="79" y="232"/>
                  </a:moveTo>
                  <a:cubicBezTo>
                    <a:pt x="75" y="234"/>
                    <a:pt x="70" y="235"/>
                    <a:pt x="65" y="236"/>
                  </a:cubicBezTo>
                  <a:cubicBezTo>
                    <a:pt x="62" y="228"/>
                    <a:pt x="75" y="232"/>
                    <a:pt x="79" y="232"/>
                  </a:cubicBezTo>
                  <a:close/>
                  <a:moveTo>
                    <a:pt x="95" y="246"/>
                  </a:moveTo>
                  <a:cubicBezTo>
                    <a:pt x="86" y="249"/>
                    <a:pt x="73" y="249"/>
                    <a:pt x="64" y="253"/>
                  </a:cubicBezTo>
                  <a:cubicBezTo>
                    <a:pt x="64" y="250"/>
                    <a:pt x="64" y="247"/>
                    <a:pt x="64" y="244"/>
                  </a:cubicBezTo>
                  <a:cubicBezTo>
                    <a:pt x="73" y="246"/>
                    <a:pt x="85" y="245"/>
                    <a:pt x="95" y="246"/>
                  </a:cubicBezTo>
                  <a:close/>
                  <a:moveTo>
                    <a:pt x="65" y="212"/>
                  </a:moveTo>
                  <a:cubicBezTo>
                    <a:pt x="75" y="215"/>
                    <a:pt x="88" y="214"/>
                    <a:pt x="99" y="216"/>
                  </a:cubicBezTo>
                  <a:cubicBezTo>
                    <a:pt x="88" y="219"/>
                    <a:pt x="77" y="222"/>
                    <a:pt x="66" y="223"/>
                  </a:cubicBezTo>
                  <a:cubicBezTo>
                    <a:pt x="65" y="220"/>
                    <a:pt x="65" y="215"/>
                    <a:pt x="65" y="212"/>
                  </a:cubicBezTo>
                  <a:close/>
                  <a:moveTo>
                    <a:pt x="77" y="227"/>
                  </a:moveTo>
                  <a:cubicBezTo>
                    <a:pt x="87" y="223"/>
                    <a:pt x="100" y="220"/>
                    <a:pt x="112" y="219"/>
                  </a:cubicBezTo>
                  <a:cubicBezTo>
                    <a:pt x="115" y="218"/>
                    <a:pt x="131" y="218"/>
                    <a:pt x="127" y="213"/>
                  </a:cubicBezTo>
                  <a:cubicBezTo>
                    <a:pt x="126" y="212"/>
                    <a:pt x="123" y="212"/>
                    <a:pt x="120" y="212"/>
                  </a:cubicBezTo>
                  <a:cubicBezTo>
                    <a:pt x="109" y="211"/>
                    <a:pt x="87" y="212"/>
                    <a:pt x="75" y="209"/>
                  </a:cubicBezTo>
                  <a:cubicBezTo>
                    <a:pt x="91" y="204"/>
                    <a:pt x="113" y="203"/>
                    <a:pt x="131" y="199"/>
                  </a:cubicBezTo>
                  <a:cubicBezTo>
                    <a:pt x="132" y="206"/>
                    <a:pt x="132" y="214"/>
                    <a:pt x="132" y="221"/>
                  </a:cubicBezTo>
                  <a:cubicBezTo>
                    <a:pt x="114" y="224"/>
                    <a:pt x="97" y="229"/>
                    <a:pt x="77" y="227"/>
                  </a:cubicBezTo>
                  <a:close/>
                  <a:moveTo>
                    <a:pt x="65" y="205"/>
                  </a:moveTo>
                  <a:cubicBezTo>
                    <a:pt x="65" y="203"/>
                    <a:pt x="65" y="200"/>
                    <a:pt x="65" y="198"/>
                  </a:cubicBezTo>
                  <a:cubicBezTo>
                    <a:pt x="73" y="201"/>
                    <a:pt x="83" y="201"/>
                    <a:pt x="91" y="200"/>
                  </a:cubicBezTo>
                  <a:cubicBezTo>
                    <a:pt x="83" y="202"/>
                    <a:pt x="74" y="204"/>
                    <a:pt x="65" y="205"/>
                  </a:cubicBezTo>
                  <a:close/>
                  <a:moveTo>
                    <a:pt x="64" y="257"/>
                  </a:moveTo>
                  <a:cubicBezTo>
                    <a:pt x="68" y="261"/>
                    <a:pt x="77" y="261"/>
                    <a:pt x="85" y="261"/>
                  </a:cubicBezTo>
                  <a:cubicBezTo>
                    <a:pt x="79" y="265"/>
                    <a:pt x="72" y="267"/>
                    <a:pt x="64" y="268"/>
                  </a:cubicBezTo>
                  <a:cubicBezTo>
                    <a:pt x="64" y="265"/>
                    <a:pt x="64" y="260"/>
                    <a:pt x="64" y="257"/>
                  </a:cubicBezTo>
                  <a:close/>
                  <a:moveTo>
                    <a:pt x="132" y="259"/>
                  </a:moveTo>
                  <a:cubicBezTo>
                    <a:pt x="131" y="263"/>
                    <a:pt x="132" y="273"/>
                    <a:pt x="129" y="275"/>
                  </a:cubicBezTo>
                  <a:cubicBezTo>
                    <a:pt x="127" y="277"/>
                    <a:pt x="117" y="276"/>
                    <a:pt x="113" y="276"/>
                  </a:cubicBezTo>
                  <a:cubicBezTo>
                    <a:pt x="100" y="275"/>
                    <a:pt x="84" y="273"/>
                    <a:pt x="72" y="272"/>
                  </a:cubicBezTo>
                  <a:cubicBezTo>
                    <a:pt x="88" y="264"/>
                    <a:pt x="110" y="261"/>
                    <a:pt x="132" y="259"/>
                  </a:cubicBezTo>
                  <a:close/>
                  <a:moveTo>
                    <a:pt x="64" y="276"/>
                  </a:moveTo>
                  <a:cubicBezTo>
                    <a:pt x="71" y="277"/>
                    <a:pt x="77" y="276"/>
                    <a:pt x="83" y="278"/>
                  </a:cubicBezTo>
                  <a:cubicBezTo>
                    <a:pt x="77" y="279"/>
                    <a:pt x="71" y="280"/>
                    <a:pt x="64" y="281"/>
                  </a:cubicBezTo>
                  <a:cubicBezTo>
                    <a:pt x="64" y="279"/>
                    <a:pt x="64" y="277"/>
                    <a:pt x="64" y="276"/>
                  </a:cubicBezTo>
                  <a:close/>
                  <a:moveTo>
                    <a:pt x="133" y="280"/>
                  </a:moveTo>
                  <a:cubicBezTo>
                    <a:pt x="133" y="285"/>
                    <a:pt x="134" y="290"/>
                    <a:pt x="133" y="294"/>
                  </a:cubicBezTo>
                  <a:cubicBezTo>
                    <a:pt x="109" y="296"/>
                    <a:pt x="88" y="290"/>
                    <a:pt x="69" y="286"/>
                  </a:cubicBezTo>
                  <a:cubicBezTo>
                    <a:pt x="88" y="280"/>
                    <a:pt x="112" y="281"/>
                    <a:pt x="133" y="280"/>
                  </a:cubicBezTo>
                  <a:close/>
                  <a:moveTo>
                    <a:pt x="132" y="254"/>
                  </a:moveTo>
                  <a:cubicBezTo>
                    <a:pt x="132" y="254"/>
                    <a:pt x="127" y="255"/>
                    <a:pt x="125" y="255"/>
                  </a:cubicBezTo>
                  <a:cubicBezTo>
                    <a:pt x="110" y="256"/>
                    <a:pt x="88" y="258"/>
                    <a:pt x="73" y="256"/>
                  </a:cubicBezTo>
                  <a:cubicBezTo>
                    <a:pt x="88" y="252"/>
                    <a:pt x="106" y="247"/>
                    <a:pt x="121" y="244"/>
                  </a:cubicBezTo>
                  <a:cubicBezTo>
                    <a:pt x="123" y="244"/>
                    <a:pt x="128" y="243"/>
                    <a:pt x="125" y="240"/>
                  </a:cubicBezTo>
                  <a:cubicBezTo>
                    <a:pt x="124" y="238"/>
                    <a:pt x="118" y="240"/>
                    <a:pt x="115" y="240"/>
                  </a:cubicBezTo>
                  <a:cubicBezTo>
                    <a:pt x="102" y="241"/>
                    <a:pt x="84" y="242"/>
                    <a:pt x="72" y="240"/>
                  </a:cubicBezTo>
                  <a:cubicBezTo>
                    <a:pt x="88" y="231"/>
                    <a:pt x="113" y="231"/>
                    <a:pt x="131" y="226"/>
                  </a:cubicBezTo>
                  <a:cubicBezTo>
                    <a:pt x="132" y="227"/>
                    <a:pt x="133" y="233"/>
                    <a:pt x="133" y="236"/>
                  </a:cubicBezTo>
                  <a:cubicBezTo>
                    <a:pt x="133" y="241"/>
                    <a:pt x="135" y="251"/>
                    <a:pt x="132" y="254"/>
                  </a:cubicBezTo>
                  <a:close/>
                  <a:moveTo>
                    <a:pt x="131" y="195"/>
                  </a:moveTo>
                  <a:cubicBezTo>
                    <a:pt x="112" y="194"/>
                    <a:pt x="91" y="198"/>
                    <a:pt x="73" y="195"/>
                  </a:cubicBezTo>
                  <a:cubicBezTo>
                    <a:pt x="83" y="189"/>
                    <a:pt x="99" y="187"/>
                    <a:pt x="112" y="184"/>
                  </a:cubicBezTo>
                  <a:cubicBezTo>
                    <a:pt x="116" y="184"/>
                    <a:pt x="128" y="181"/>
                    <a:pt x="128" y="177"/>
                  </a:cubicBezTo>
                  <a:cubicBezTo>
                    <a:pt x="128" y="173"/>
                    <a:pt x="123" y="175"/>
                    <a:pt x="120" y="176"/>
                  </a:cubicBezTo>
                  <a:cubicBezTo>
                    <a:pt x="116" y="177"/>
                    <a:pt x="112" y="177"/>
                    <a:pt x="107" y="178"/>
                  </a:cubicBezTo>
                  <a:cubicBezTo>
                    <a:pt x="95" y="179"/>
                    <a:pt x="81" y="180"/>
                    <a:pt x="73" y="178"/>
                  </a:cubicBezTo>
                  <a:cubicBezTo>
                    <a:pt x="83" y="171"/>
                    <a:pt x="100" y="171"/>
                    <a:pt x="115" y="168"/>
                  </a:cubicBezTo>
                  <a:cubicBezTo>
                    <a:pt x="118" y="167"/>
                    <a:pt x="129" y="166"/>
                    <a:pt x="129" y="164"/>
                  </a:cubicBezTo>
                  <a:cubicBezTo>
                    <a:pt x="130" y="160"/>
                    <a:pt x="117" y="161"/>
                    <a:pt x="114" y="161"/>
                  </a:cubicBezTo>
                  <a:cubicBezTo>
                    <a:pt x="102" y="162"/>
                    <a:pt x="88" y="167"/>
                    <a:pt x="76" y="163"/>
                  </a:cubicBezTo>
                  <a:cubicBezTo>
                    <a:pt x="93" y="158"/>
                    <a:pt x="113" y="156"/>
                    <a:pt x="131" y="152"/>
                  </a:cubicBezTo>
                  <a:cubicBezTo>
                    <a:pt x="132" y="165"/>
                    <a:pt x="132" y="181"/>
                    <a:pt x="131" y="195"/>
                  </a:cubicBezTo>
                  <a:close/>
                  <a:moveTo>
                    <a:pt x="115" y="147"/>
                  </a:moveTo>
                  <a:cubicBezTo>
                    <a:pt x="103" y="147"/>
                    <a:pt x="87" y="146"/>
                    <a:pt x="79" y="141"/>
                  </a:cubicBezTo>
                  <a:cubicBezTo>
                    <a:pt x="93" y="137"/>
                    <a:pt x="111" y="136"/>
                    <a:pt x="128" y="134"/>
                  </a:cubicBezTo>
                  <a:cubicBezTo>
                    <a:pt x="128" y="139"/>
                    <a:pt x="125" y="146"/>
                    <a:pt x="130" y="144"/>
                  </a:cubicBezTo>
                  <a:cubicBezTo>
                    <a:pt x="130" y="148"/>
                    <a:pt x="119" y="147"/>
                    <a:pt x="115" y="147"/>
                  </a:cubicBezTo>
                  <a:close/>
                  <a:moveTo>
                    <a:pt x="75" y="137"/>
                  </a:moveTo>
                  <a:cubicBezTo>
                    <a:pt x="75" y="134"/>
                    <a:pt x="76" y="131"/>
                    <a:pt x="77" y="129"/>
                  </a:cubicBezTo>
                  <a:cubicBezTo>
                    <a:pt x="80" y="131"/>
                    <a:pt x="87" y="131"/>
                    <a:pt x="90" y="134"/>
                  </a:cubicBezTo>
                  <a:cubicBezTo>
                    <a:pt x="85" y="135"/>
                    <a:pt x="80" y="136"/>
                    <a:pt x="75" y="137"/>
                  </a:cubicBezTo>
                  <a:close/>
                  <a:moveTo>
                    <a:pt x="128" y="129"/>
                  </a:moveTo>
                  <a:cubicBezTo>
                    <a:pt x="127" y="130"/>
                    <a:pt x="123" y="129"/>
                    <a:pt x="120" y="129"/>
                  </a:cubicBezTo>
                  <a:cubicBezTo>
                    <a:pt x="111" y="130"/>
                    <a:pt x="99" y="132"/>
                    <a:pt x="92" y="128"/>
                  </a:cubicBezTo>
                  <a:cubicBezTo>
                    <a:pt x="104" y="124"/>
                    <a:pt x="117" y="122"/>
                    <a:pt x="129" y="119"/>
                  </a:cubicBezTo>
                  <a:cubicBezTo>
                    <a:pt x="130" y="121"/>
                    <a:pt x="131" y="127"/>
                    <a:pt x="128" y="129"/>
                  </a:cubicBezTo>
                  <a:close/>
                  <a:moveTo>
                    <a:pt x="64" y="142"/>
                  </a:moveTo>
                  <a:cubicBezTo>
                    <a:pt x="67" y="128"/>
                    <a:pt x="73" y="115"/>
                    <a:pt x="80" y="104"/>
                  </a:cubicBezTo>
                  <a:cubicBezTo>
                    <a:pt x="77" y="118"/>
                    <a:pt x="69" y="129"/>
                    <a:pt x="64" y="142"/>
                  </a:cubicBezTo>
                  <a:close/>
                  <a:moveTo>
                    <a:pt x="64" y="301"/>
                  </a:moveTo>
                  <a:cubicBezTo>
                    <a:pt x="63" y="300"/>
                    <a:pt x="62" y="298"/>
                    <a:pt x="63" y="297"/>
                  </a:cubicBezTo>
                  <a:cubicBezTo>
                    <a:pt x="64" y="298"/>
                    <a:pt x="64" y="299"/>
                    <a:pt x="64" y="301"/>
                  </a:cubicBezTo>
                  <a:close/>
                  <a:moveTo>
                    <a:pt x="64" y="289"/>
                  </a:moveTo>
                  <a:cubicBezTo>
                    <a:pt x="75" y="293"/>
                    <a:pt x="87" y="293"/>
                    <a:pt x="98" y="296"/>
                  </a:cubicBezTo>
                  <a:cubicBezTo>
                    <a:pt x="93" y="299"/>
                    <a:pt x="86" y="299"/>
                    <a:pt x="79" y="300"/>
                  </a:cubicBezTo>
                  <a:cubicBezTo>
                    <a:pt x="76" y="301"/>
                    <a:pt x="71" y="304"/>
                    <a:pt x="68" y="303"/>
                  </a:cubicBezTo>
                  <a:cubicBezTo>
                    <a:pt x="65" y="301"/>
                    <a:pt x="67" y="292"/>
                    <a:pt x="64" y="289"/>
                  </a:cubicBezTo>
                  <a:close/>
                  <a:moveTo>
                    <a:pt x="69" y="310"/>
                  </a:moveTo>
                  <a:cubicBezTo>
                    <a:pt x="79" y="310"/>
                    <a:pt x="91" y="311"/>
                    <a:pt x="100" y="313"/>
                  </a:cubicBezTo>
                  <a:cubicBezTo>
                    <a:pt x="94" y="314"/>
                    <a:pt x="83" y="315"/>
                    <a:pt x="75" y="316"/>
                  </a:cubicBezTo>
                  <a:cubicBezTo>
                    <a:pt x="71" y="316"/>
                    <a:pt x="68" y="316"/>
                    <a:pt x="69" y="310"/>
                  </a:cubicBezTo>
                  <a:close/>
                  <a:moveTo>
                    <a:pt x="92" y="331"/>
                  </a:moveTo>
                  <a:cubicBezTo>
                    <a:pt x="86" y="330"/>
                    <a:pt x="73" y="336"/>
                    <a:pt x="72" y="327"/>
                  </a:cubicBezTo>
                  <a:cubicBezTo>
                    <a:pt x="78" y="328"/>
                    <a:pt x="86" y="329"/>
                    <a:pt x="92" y="331"/>
                  </a:cubicBezTo>
                  <a:close/>
                  <a:moveTo>
                    <a:pt x="121" y="333"/>
                  </a:moveTo>
                  <a:cubicBezTo>
                    <a:pt x="124" y="332"/>
                    <a:pt x="122" y="339"/>
                    <a:pt x="122" y="340"/>
                  </a:cubicBezTo>
                  <a:cubicBezTo>
                    <a:pt x="107" y="341"/>
                    <a:pt x="90" y="341"/>
                    <a:pt x="77" y="337"/>
                  </a:cubicBezTo>
                  <a:cubicBezTo>
                    <a:pt x="89" y="334"/>
                    <a:pt x="109" y="336"/>
                    <a:pt x="121" y="333"/>
                  </a:cubicBezTo>
                  <a:close/>
                  <a:moveTo>
                    <a:pt x="123" y="309"/>
                  </a:moveTo>
                  <a:cubicBezTo>
                    <a:pt x="109" y="309"/>
                    <a:pt x="93" y="308"/>
                    <a:pt x="79" y="306"/>
                  </a:cubicBezTo>
                  <a:cubicBezTo>
                    <a:pt x="94" y="301"/>
                    <a:pt x="114" y="297"/>
                    <a:pt x="134" y="299"/>
                  </a:cubicBezTo>
                  <a:cubicBezTo>
                    <a:pt x="133" y="301"/>
                    <a:pt x="135" y="306"/>
                    <a:pt x="134" y="308"/>
                  </a:cubicBezTo>
                  <a:cubicBezTo>
                    <a:pt x="133" y="309"/>
                    <a:pt x="126" y="309"/>
                    <a:pt x="123" y="309"/>
                  </a:cubicBezTo>
                  <a:close/>
                  <a:moveTo>
                    <a:pt x="93" y="96"/>
                  </a:moveTo>
                  <a:cubicBezTo>
                    <a:pt x="93" y="92"/>
                    <a:pt x="97" y="90"/>
                    <a:pt x="103" y="92"/>
                  </a:cubicBezTo>
                  <a:cubicBezTo>
                    <a:pt x="100" y="94"/>
                    <a:pt x="96" y="95"/>
                    <a:pt x="93" y="96"/>
                  </a:cubicBezTo>
                  <a:close/>
                  <a:moveTo>
                    <a:pt x="105" y="66"/>
                  </a:moveTo>
                  <a:cubicBezTo>
                    <a:pt x="107" y="67"/>
                    <a:pt x="100" y="71"/>
                    <a:pt x="100" y="72"/>
                  </a:cubicBezTo>
                  <a:cubicBezTo>
                    <a:pt x="97" y="74"/>
                    <a:pt x="96" y="76"/>
                    <a:pt x="93" y="76"/>
                  </a:cubicBezTo>
                  <a:cubicBezTo>
                    <a:pt x="94" y="74"/>
                    <a:pt x="101" y="65"/>
                    <a:pt x="105" y="66"/>
                  </a:cubicBezTo>
                  <a:close/>
                  <a:moveTo>
                    <a:pt x="57" y="222"/>
                  </a:moveTo>
                  <a:cubicBezTo>
                    <a:pt x="56" y="220"/>
                    <a:pt x="57" y="218"/>
                    <a:pt x="56" y="215"/>
                  </a:cubicBezTo>
                  <a:cubicBezTo>
                    <a:pt x="57" y="216"/>
                    <a:pt x="57" y="220"/>
                    <a:pt x="57" y="222"/>
                  </a:cubicBezTo>
                  <a:close/>
                  <a:moveTo>
                    <a:pt x="56" y="199"/>
                  </a:moveTo>
                  <a:cubicBezTo>
                    <a:pt x="58" y="200"/>
                    <a:pt x="57" y="204"/>
                    <a:pt x="57" y="206"/>
                  </a:cubicBezTo>
                  <a:cubicBezTo>
                    <a:pt x="56" y="204"/>
                    <a:pt x="56" y="201"/>
                    <a:pt x="56" y="199"/>
                  </a:cubicBezTo>
                  <a:close/>
                  <a:moveTo>
                    <a:pt x="55" y="129"/>
                  </a:moveTo>
                  <a:cubicBezTo>
                    <a:pt x="54" y="104"/>
                    <a:pt x="54" y="80"/>
                    <a:pt x="55" y="56"/>
                  </a:cubicBezTo>
                  <a:cubicBezTo>
                    <a:pt x="71" y="57"/>
                    <a:pt x="89" y="57"/>
                    <a:pt x="104" y="57"/>
                  </a:cubicBezTo>
                  <a:cubicBezTo>
                    <a:pt x="101" y="63"/>
                    <a:pt x="95" y="66"/>
                    <a:pt x="91" y="70"/>
                  </a:cubicBezTo>
                  <a:cubicBezTo>
                    <a:pt x="87" y="74"/>
                    <a:pt x="83" y="78"/>
                    <a:pt x="79" y="82"/>
                  </a:cubicBezTo>
                  <a:cubicBezTo>
                    <a:pt x="77" y="84"/>
                    <a:pt x="73" y="85"/>
                    <a:pt x="73" y="88"/>
                  </a:cubicBezTo>
                  <a:cubicBezTo>
                    <a:pt x="73" y="89"/>
                    <a:pt x="74" y="91"/>
                    <a:pt x="74" y="92"/>
                  </a:cubicBezTo>
                  <a:cubicBezTo>
                    <a:pt x="74" y="93"/>
                    <a:pt x="72" y="96"/>
                    <a:pt x="71" y="98"/>
                  </a:cubicBezTo>
                  <a:cubicBezTo>
                    <a:pt x="65" y="109"/>
                    <a:pt x="62" y="121"/>
                    <a:pt x="55" y="129"/>
                  </a:cubicBezTo>
                  <a:close/>
                  <a:moveTo>
                    <a:pt x="61" y="374"/>
                  </a:moveTo>
                  <a:cubicBezTo>
                    <a:pt x="60" y="362"/>
                    <a:pt x="59" y="351"/>
                    <a:pt x="60" y="340"/>
                  </a:cubicBezTo>
                  <a:cubicBezTo>
                    <a:pt x="66" y="341"/>
                    <a:pt x="67" y="345"/>
                    <a:pt x="69" y="350"/>
                  </a:cubicBezTo>
                  <a:cubicBezTo>
                    <a:pt x="69" y="351"/>
                    <a:pt x="72" y="352"/>
                    <a:pt x="73" y="353"/>
                  </a:cubicBezTo>
                  <a:cubicBezTo>
                    <a:pt x="74" y="355"/>
                    <a:pt x="74" y="357"/>
                    <a:pt x="74" y="359"/>
                  </a:cubicBezTo>
                  <a:cubicBezTo>
                    <a:pt x="76" y="364"/>
                    <a:pt x="80" y="368"/>
                    <a:pt x="83" y="371"/>
                  </a:cubicBezTo>
                  <a:cubicBezTo>
                    <a:pt x="76" y="372"/>
                    <a:pt x="69" y="374"/>
                    <a:pt x="61" y="374"/>
                  </a:cubicBezTo>
                  <a:close/>
                  <a:moveTo>
                    <a:pt x="62" y="378"/>
                  </a:moveTo>
                  <a:cubicBezTo>
                    <a:pt x="72" y="377"/>
                    <a:pt x="85" y="371"/>
                    <a:pt x="92" y="377"/>
                  </a:cubicBezTo>
                  <a:cubicBezTo>
                    <a:pt x="82" y="377"/>
                    <a:pt x="71" y="381"/>
                    <a:pt x="62" y="378"/>
                  </a:cubicBezTo>
                  <a:close/>
                  <a:moveTo>
                    <a:pt x="78" y="355"/>
                  </a:moveTo>
                  <a:cubicBezTo>
                    <a:pt x="83" y="355"/>
                    <a:pt x="85" y="358"/>
                    <a:pt x="87" y="362"/>
                  </a:cubicBezTo>
                  <a:cubicBezTo>
                    <a:pt x="88" y="365"/>
                    <a:pt x="94" y="366"/>
                    <a:pt x="95" y="370"/>
                  </a:cubicBezTo>
                  <a:cubicBezTo>
                    <a:pt x="86" y="368"/>
                    <a:pt x="80" y="363"/>
                    <a:pt x="78" y="355"/>
                  </a:cubicBezTo>
                  <a:close/>
                  <a:moveTo>
                    <a:pt x="85" y="347"/>
                  </a:moveTo>
                  <a:cubicBezTo>
                    <a:pt x="97" y="346"/>
                    <a:pt x="110" y="344"/>
                    <a:pt x="123" y="346"/>
                  </a:cubicBezTo>
                  <a:cubicBezTo>
                    <a:pt x="124" y="348"/>
                    <a:pt x="126" y="350"/>
                    <a:pt x="126" y="353"/>
                  </a:cubicBezTo>
                  <a:cubicBezTo>
                    <a:pt x="122" y="354"/>
                    <a:pt x="116" y="356"/>
                    <a:pt x="110" y="355"/>
                  </a:cubicBezTo>
                  <a:cubicBezTo>
                    <a:pt x="100" y="355"/>
                    <a:pt x="87" y="354"/>
                    <a:pt x="85" y="347"/>
                  </a:cubicBezTo>
                  <a:close/>
                  <a:moveTo>
                    <a:pt x="131" y="359"/>
                  </a:moveTo>
                  <a:cubicBezTo>
                    <a:pt x="135" y="359"/>
                    <a:pt x="136" y="360"/>
                    <a:pt x="136" y="364"/>
                  </a:cubicBezTo>
                  <a:cubicBezTo>
                    <a:pt x="126" y="361"/>
                    <a:pt x="112" y="365"/>
                    <a:pt x="101" y="362"/>
                  </a:cubicBezTo>
                  <a:cubicBezTo>
                    <a:pt x="106" y="359"/>
                    <a:pt x="122" y="360"/>
                    <a:pt x="131" y="359"/>
                  </a:cubicBezTo>
                  <a:close/>
                  <a:moveTo>
                    <a:pt x="104" y="367"/>
                  </a:moveTo>
                  <a:cubicBezTo>
                    <a:pt x="107" y="367"/>
                    <a:pt x="110" y="368"/>
                    <a:pt x="114" y="368"/>
                  </a:cubicBezTo>
                  <a:cubicBezTo>
                    <a:pt x="115" y="375"/>
                    <a:pt x="122" y="368"/>
                    <a:pt x="125" y="368"/>
                  </a:cubicBezTo>
                  <a:cubicBezTo>
                    <a:pt x="129" y="368"/>
                    <a:pt x="131" y="371"/>
                    <a:pt x="135" y="373"/>
                  </a:cubicBezTo>
                  <a:cubicBezTo>
                    <a:pt x="123" y="373"/>
                    <a:pt x="108" y="374"/>
                    <a:pt x="104" y="367"/>
                  </a:cubicBezTo>
                  <a:close/>
                  <a:moveTo>
                    <a:pt x="116" y="376"/>
                  </a:moveTo>
                  <a:cubicBezTo>
                    <a:pt x="120" y="375"/>
                    <a:pt x="123" y="376"/>
                    <a:pt x="127" y="376"/>
                  </a:cubicBezTo>
                  <a:cubicBezTo>
                    <a:pt x="123" y="377"/>
                    <a:pt x="118" y="377"/>
                    <a:pt x="116" y="376"/>
                  </a:cubicBezTo>
                  <a:close/>
                  <a:moveTo>
                    <a:pt x="122" y="379"/>
                  </a:moveTo>
                  <a:cubicBezTo>
                    <a:pt x="127" y="378"/>
                    <a:pt x="132" y="378"/>
                    <a:pt x="137" y="378"/>
                  </a:cubicBezTo>
                  <a:cubicBezTo>
                    <a:pt x="136" y="386"/>
                    <a:pt x="126" y="380"/>
                    <a:pt x="122" y="379"/>
                  </a:cubicBezTo>
                  <a:close/>
                  <a:moveTo>
                    <a:pt x="137" y="340"/>
                  </a:moveTo>
                  <a:cubicBezTo>
                    <a:pt x="136" y="338"/>
                    <a:pt x="137" y="336"/>
                    <a:pt x="138" y="334"/>
                  </a:cubicBezTo>
                  <a:cubicBezTo>
                    <a:pt x="139" y="335"/>
                    <a:pt x="139" y="340"/>
                    <a:pt x="137" y="340"/>
                  </a:cubicBezTo>
                  <a:close/>
                  <a:moveTo>
                    <a:pt x="128" y="328"/>
                  </a:moveTo>
                  <a:cubicBezTo>
                    <a:pt x="129" y="323"/>
                    <a:pt x="131" y="318"/>
                    <a:pt x="134" y="315"/>
                  </a:cubicBezTo>
                  <a:cubicBezTo>
                    <a:pt x="135" y="315"/>
                    <a:pt x="135" y="316"/>
                    <a:pt x="136" y="316"/>
                  </a:cubicBezTo>
                  <a:cubicBezTo>
                    <a:pt x="138" y="315"/>
                    <a:pt x="136" y="311"/>
                    <a:pt x="139" y="310"/>
                  </a:cubicBezTo>
                  <a:cubicBezTo>
                    <a:pt x="140" y="319"/>
                    <a:pt x="139" y="331"/>
                    <a:pt x="128" y="328"/>
                  </a:cubicBezTo>
                  <a:close/>
                  <a:moveTo>
                    <a:pt x="138" y="305"/>
                  </a:moveTo>
                  <a:cubicBezTo>
                    <a:pt x="138" y="303"/>
                    <a:pt x="137" y="298"/>
                    <a:pt x="139" y="298"/>
                  </a:cubicBezTo>
                  <a:cubicBezTo>
                    <a:pt x="139" y="301"/>
                    <a:pt x="140" y="304"/>
                    <a:pt x="138" y="305"/>
                  </a:cubicBezTo>
                  <a:close/>
                  <a:moveTo>
                    <a:pt x="139" y="280"/>
                  </a:moveTo>
                  <a:cubicBezTo>
                    <a:pt x="140" y="280"/>
                    <a:pt x="139" y="291"/>
                    <a:pt x="140" y="294"/>
                  </a:cubicBezTo>
                  <a:cubicBezTo>
                    <a:pt x="136" y="295"/>
                    <a:pt x="137" y="280"/>
                    <a:pt x="139" y="280"/>
                  </a:cubicBezTo>
                  <a:close/>
                  <a:moveTo>
                    <a:pt x="141" y="382"/>
                  </a:moveTo>
                  <a:cubicBezTo>
                    <a:pt x="142" y="381"/>
                    <a:pt x="141" y="379"/>
                    <a:pt x="142" y="378"/>
                  </a:cubicBezTo>
                  <a:cubicBezTo>
                    <a:pt x="152" y="378"/>
                    <a:pt x="161" y="378"/>
                    <a:pt x="171" y="378"/>
                  </a:cubicBezTo>
                  <a:cubicBezTo>
                    <a:pt x="170" y="380"/>
                    <a:pt x="168" y="378"/>
                    <a:pt x="166" y="379"/>
                  </a:cubicBezTo>
                  <a:cubicBezTo>
                    <a:pt x="164" y="379"/>
                    <a:pt x="165" y="381"/>
                    <a:pt x="163" y="382"/>
                  </a:cubicBezTo>
                  <a:cubicBezTo>
                    <a:pt x="158" y="386"/>
                    <a:pt x="147" y="383"/>
                    <a:pt x="141" y="382"/>
                  </a:cubicBezTo>
                  <a:close/>
                  <a:moveTo>
                    <a:pt x="147" y="388"/>
                  </a:moveTo>
                  <a:cubicBezTo>
                    <a:pt x="160" y="386"/>
                    <a:pt x="172" y="385"/>
                    <a:pt x="184" y="385"/>
                  </a:cubicBezTo>
                  <a:cubicBezTo>
                    <a:pt x="173" y="386"/>
                    <a:pt x="159" y="391"/>
                    <a:pt x="147" y="388"/>
                  </a:cubicBezTo>
                  <a:close/>
                  <a:moveTo>
                    <a:pt x="194" y="373"/>
                  </a:moveTo>
                  <a:cubicBezTo>
                    <a:pt x="193" y="376"/>
                    <a:pt x="186" y="373"/>
                    <a:pt x="183" y="374"/>
                  </a:cubicBezTo>
                  <a:cubicBezTo>
                    <a:pt x="184" y="371"/>
                    <a:pt x="195" y="370"/>
                    <a:pt x="194" y="373"/>
                  </a:cubicBezTo>
                  <a:close/>
                  <a:moveTo>
                    <a:pt x="196" y="247"/>
                  </a:moveTo>
                  <a:cubicBezTo>
                    <a:pt x="194" y="233"/>
                    <a:pt x="196" y="217"/>
                    <a:pt x="195" y="200"/>
                  </a:cubicBezTo>
                  <a:cubicBezTo>
                    <a:pt x="195" y="189"/>
                    <a:pt x="192" y="177"/>
                    <a:pt x="192" y="166"/>
                  </a:cubicBezTo>
                  <a:cubicBezTo>
                    <a:pt x="192" y="150"/>
                    <a:pt x="193" y="136"/>
                    <a:pt x="193" y="122"/>
                  </a:cubicBezTo>
                  <a:cubicBezTo>
                    <a:pt x="193" y="116"/>
                    <a:pt x="194" y="113"/>
                    <a:pt x="197" y="110"/>
                  </a:cubicBezTo>
                  <a:cubicBezTo>
                    <a:pt x="199" y="152"/>
                    <a:pt x="197" y="203"/>
                    <a:pt x="196" y="247"/>
                  </a:cubicBezTo>
                  <a:close/>
                  <a:moveTo>
                    <a:pt x="209" y="372"/>
                  </a:moveTo>
                  <a:cubicBezTo>
                    <a:pt x="206" y="372"/>
                    <a:pt x="198" y="371"/>
                    <a:pt x="198" y="369"/>
                  </a:cubicBezTo>
                  <a:cubicBezTo>
                    <a:pt x="198" y="368"/>
                    <a:pt x="200" y="367"/>
                    <a:pt x="200" y="366"/>
                  </a:cubicBezTo>
                  <a:cubicBezTo>
                    <a:pt x="201" y="364"/>
                    <a:pt x="201" y="361"/>
                    <a:pt x="203" y="360"/>
                  </a:cubicBezTo>
                  <a:cubicBezTo>
                    <a:pt x="207" y="357"/>
                    <a:pt x="218" y="363"/>
                    <a:pt x="224" y="360"/>
                  </a:cubicBezTo>
                  <a:cubicBezTo>
                    <a:pt x="220" y="362"/>
                    <a:pt x="215" y="371"/>
                    <a:pt x="209" y="372"/>
                  </a:cubicBezTo>
                  <a:close/>
                  <a:moveTo>
                    <a:pt x="218" y="370"/>
                  </a:moveTo>
                  <a:cubicBezTo>
                    <a:pt x="223" y="364"/>
                    <a:pt x="230" y="358"/>
                    <a:pt x="241" y="358"/>
                  </a:cubicBezTo>
                  <a:cubicBezTo>
                    <a:pt x="234" y="363"/>
                    <a:pt x="228" y="368"/>
                    <a:pt x="218" y="370"/>
                  </a:cubicBezTo>
                  <a:close/>
                  <a:moveTo>
                    <a:pt x="280" y="227"/>
                  </a:moveTo>
                  <a:cubicBezTo>
                    <a:pt x="281" y="242"/>
                    <a:pt x="282" y="260"/>
                    <a:pt x="280" y="275"/>
                  </a:cubicBezTo>
                  <a:cubicBezTo>
                    <a:pt x="278" y="268"/>
                    <a:pt x="280" y="258"/>
                    <a:pt x="280" y="249"/>
                  </a:cubicBezTo>
                  <a:cubicBezTo>
                    <a:pt x="280" y="241"/>
                    <a:pt x="279" y="233"/>
                    <a:pt x="280" y="227"/>
                  </a:cubicBezTo>
                  <a:close/>
                  <a:moveTo>
                    <a:pt x="282" y="332"/>
                  </a:moveTo>
                  <a:cubicBezTo>
                    <a:pt x="283" y="347"/>
                    <a:pt x="283" y="363"/>
                    <a:pt x="282" y="378"/>
                  </a:cubicBezTo>
                  <a:cubicBezTo>
                    <a:pt x="266" y="379"/>
                    <a:pt x="247" y="379"/>
                    <a:pt x="231" y="376"/>
                  </a:cubicBezTo>
                  <a:cubicBezTo>
                    <a:pt x="239" y="372"/>
                    <a:pt x="249" y="369"/>
                    <a:pt x="256" y="364"/>
                  </a:cubicBezTo>
                  <a:cubicBezTo>
                    <a:pt x="254" y="365"/>
                    <a:pt x="252" y="376"/>
                    <a:pt x="257" y="368"/>
                  </a:cubicBezTo>
                  <a:cubicBezTo>
                    <a:pt x="261" y="363"/>
                    <a:pt x="266" y="360"/>
                    <a:pt x="270" y="354"/>
                  </a:cubicBezTo>
                  <a:cubicBezTo>
                    <a:pt x="275" y="347"/>
                    <a:pt x="274" y="338"/>
                    <a:pt x="279" y="333"/>
                  </a:cubicBezTo>
                  <a:cubicBezTo>
                    <a:pt x="280" y="332"/>
                    <a:pt x="281" y="331"/>
                    <a:pt x="282" y="332"/>
                  </a:cubicBezTo>
                  <a:close/>
                  <a:moveTo>
                    <a:pt x="277" y="143"/>
                  </a:moveTo>
                  <a:cubicBezTo>
                    <a:pt x="274" y="134"/>
                    <a:pt x="269" y="124"/>
                    <a:pt x="269" y="112"/>
                  </a:cubicBezTo>
                  <a:cubicBezTo>
                    <a:pt x="274" y="115"/>
                    <a:pt x="276" y="125"/>
                    <a:pt x="278" y="133"/>
                  </a:cubicBezTo>
                  <a:cubicBezTo>
                    <a:pt x="278" y="136"/>
                    <a:pt x="281" y="143"/>
                    <a:pt x="277" y="143"/>
                  </a:cubicBezTo>
                  <a:close/>
                  <a:moveTo>
                    <a:pt x="279" y="104"/>
                  </a:moveTo>
                  <a:cubicBezTo>
                    <a:pt x="273" y="101"/>
                    <a:pt x="273" y="95"/>
                    <a:pt x="269" y="91"/>
                  </a:cubicBezTo>
                  <a:cubicBezTo>
                    <a:pt x="267" y="90"/>
                    <a:pt x="264" y="89"/>
                    <a:pt x="261" y="87"/>
                  </a:cubicBezTo>
                  <a:cubicBezTo>
                    <a:pt x="260" y="86"/>
                    <a:pt x="258" y="82"/>
                    <a:pt x="256" y="79"/>
                  </a:cubicBezTo>
                  <a:cubicBezTo>
                    <a:pt x="250" y="69"/>
                    <a:pt x="244" y="63"/>
                    <a:pt x="233" y="56"/>
                  </a:cubicBezTo>
                  <a:cubicBezTo>
                    <a:pt x="248" y="57"/>
                    <a:pt x="260" y="59"/>
                    <a:pt x="274" y="60"/>
                  </a:cubicBezTo>
                  <a:cubicBezTo>
                    <a:pt x="277" y="74"/>
                    <a:pt x="279" y="89"/>
                    <a:pt x="279" y="104"/>
                  </a:cubicBezTo>
                  <a:close/>
                </a:path>
              </a:pathLst>
            </a:custGeom>
            <a:solidFill>
              <a:schemeClr val="tx1">
                <a:lumMod val="65000"/>
                <a:lumOff val="35000"/>
              </a:schemeClr>
            </a:solidFill>
            <a:ln>
              <a:noFill/>
            </a:ln>
          </p:spPr>
          <p:txBody>
            <a:bodyPr vert="horz" wrap="square" lIns="128580" tIns="64290" rIns="128580" bIns="64290" numCol="1" anchor="t" anchorCtr="0" compatLnSpc="1"/>
            <a:lstStyle/>
            <a:p>
              <a:endParaRPr lang="zh-CN" altLang="en-US"/>
            </a:p>
          </p:txBody>
        </p:sp>
      </p:grpSp>
      <p:sp>
        <p:nvSpPr>
          <p:cNvPr id="4" name="TextBox 3"/>
          <p:cNvSpPr txBox="1"/>
          <p:nvPr/>
        </p:nvSpPr>
        <p:spPr>
          <a:xfrm>
            <a:off x="1239048" y="2113508"/>
            <a:ext cx="877163" cy="1246495"/>
          </a:xfrm>
          <a:prstGeom prst="rect">
            <a:avLst/>
          </a:prstGeom>
          <a:noFill/>
        </p:spPr>
        <p:txBody>
          <a:bodyPr vert="eaVert" wrap="none" rtlCol="0">
            <a:spAutoFit/>
          </a:bodyPr>
          <a:lstStyle/>
          <a:p>
            <a:r>
              <a:rPr lang="zh-CN" altLang="en-US" sz="4500" b="1" dirty="0">
                <a:solidFill>
                  <a:schemeClr val="bg1"/>
                </a:solidFill>
                <a:latin typeface="微软雅黑" panose="020B0503020204020204" pitchFamily="34" charset="-122"/>
                <a:ea typeface="微软雅黑" panose="020B0503020204020204" pitchFamily="34" charset="-122"/>
              </a:rPr>
              <a:t>目录</a:t>
            </a:r>
          </a:p>
        </p:txBody>
      </p:sp>
      <p:sp>
        <p:nvSpPr>
          <p:cNvPr id="60" name="矩形 59"/>
          <p:cNvSpPr/>
          <p:nvPr/>
        </p:nvSpPr>
        <p:spPr>
          <a:xfrm rot="5400000">
            <a:off x="406210" y="4196189"/>
            <a:ext cx="2222083" cy="784830"/>
          </a:xfrm>
          <a:prstGeom prst="rect">
            <a:avLst/>
          </a:prstGeom>
        </p:spPr>
        <p:txBody>
          <a:bodyPr wrap="none">
            <a:spAutoFit/>
          </a:bodyPr>
          <a:lstStyle/>
          <a:p>
            <a:r>
              <a:rPr lang="en-US" altLang="zh-CN" sz="4500" b="1" dirty="0">
                <a:solidFill>
                  <a:schemeClr val="bg1"/>
                </a:solidFill>
                <a:latin typeface="Agency FB" panose="020B0503020202020204" pitchFamily="34" charset="0"/>
                <a:ea typeface="微软雅黑" panose="020B0503020204020204" pitchFamily="34" charset="-122"/>
                <a:cs typeface="BrowalliaUPC" panose="020B0604020202020204" pitchFamily="34" charset="-34"/>
              </a:rPr>
              <a:t>CONTENTS</a:t>
            </a:r>
            <a:endParaRPr lang="zh-CN" altLang="en-US" sz="4500" dirty="0">
              <a:solidFill>
                <a:schemeClr val="bg1"/>
              </a:solidFill>
            </a:endParaRPr>
          </a:p>
        </p:txBody>
      </p:sp>
    </p:spTree>
    <p:extLst>
      <p:ext uri="{BB962C8B-B14F-4D97-AF65-F5344CB8AC3E}">
        <p14:creationId xmlns:p14="http://schemas.microsoft.com/office/powerpoint/2010/main" val="1430218310"/>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par>
                          <p:cTn id="20" fill="hold">
                            <p:stCondLst>
                              <p:cond delay="2000"/>
                            </p:stCondLst>
                            <p:childTnLst>
                              <p:par>
                                <p:cTn id="21" presetID="1" presetClass="entr" presetSubtype="0" fill="hold" nodeType="after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fade">
                                      <p:cBhvr>
                                        <p:cTn id="3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P spid="27" grpId="0" animBg="1"/>
      <p:bldP spid="45" grpId="0"/>
      <p:bldP spid="4" grpId="0"/>
      <p:bldP spid="6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p:cNvGrpSpPr/>
          <p:nvPr/>
        </p:nvGrpSpPr>
        <p:grpSpPr>
          <a:xfrm>
            <a:off x="740743" y="2032149"/>
            <a:ext cx="2820950" cy="4080923"/>
            <a:chOff x="3285725" y="973793"/>
            <a:chExt cx="2882322" cy="4169707"/>
          </a:xfrm>
        </p:grpSpPr>
        <p:sp>
          <p:nvSpPr>
            <p:cNvPr id="43" name="Freeform 5"/>
            <p:cNvSpPr>
              <a:spLocks/>
            </p:cNvSpPr>
            <p:nvPr/>
          </p:nvSpPr>
          <p:spPr bwMode="auto">
            <a:xfrm>
              <a:off x="3739829" y="3869949"/>
              <a:ext cx="2081691" cy="531173"/>
            </a:xfrm>
            <a:custGeom>
              <a:avLst/>
              <a:gdLst>
                <a:gd name="T0" fmla="*/ 831 w 1419"/>
                <a:gd name="T1" fmla="*/ 0 h 362"/>
                <a:gd name="T2" fmla="*/ 831 w 1419"/>
                <a:gd name="T3" fmla="*/ 24 h 362"/>
                <a:gd name="T4" fmla="*/ 835 w 1419"/>
                <a:gd name="T5" fmla="*/ 37 h 362"/>
                <a:gd name="T6" fmla="*/ 847 w 1419"/>
                <a:gd name="T7" fmla="*/ 60 h 362"/>
                <a:gd name="T8" fmla="*/ 858 w 1419"/>
                <a:gd name="T9" fmla="*/ 99 h 362"/>
                <a:gd name="T10" fmla="*/ 858 w 1419"/>
                <a:gd name="T11" fmla="*/ 100 h 362"/>
                <a:gd name="T12" fmla="*/ 858 w 1419"/>
                <a:gd name="T13" fmla="*/ 101 h 362"/>
                <a:gd name="T14" fmla="*/ 858 w 1419"/>
                <a:gd name="T15" fmla="*/ 101 h 362"/>
                <a:gd name="T16" fmla="*/ 791 w 1419"/>
                <a:gd name="T17" fmla="*/ 154 h 362"/>
                <a:gd name="T18" fmla="*/ 724 w 1419"/>
                <a:gd name="T19" fmla="*/ 96 h 362"/>
                <a:gd name="T20" fmla="*/ 724 w 1419"/>
                <a:gd name="T21" fmla="*/ 96 h 362"/>
                <a:gd name="T22" fmla="*/ 735 w 1419"/>
                <a:gd name="T23" fmla="*/ 60 h 362"/>
                <a:gd name="T24" fmla="*/ 746 w 1419"/>
                <a:gd name="T25" fmla="*/ 39 h 362"/>
                <a:gd name="T26" fmla="*/ 750 w 1419"/>
                <a:gd name="T27" fmla="*/ 24 h 362"/>
                <a:gd name="T28" fmla="*/ 751 w 1419"/>
                <a:gd name="T29" fmla="*/ 24 h 362"/>
                <a:gd name="T30" fmla="*/ 751 w 1419"/>
                <a:gd name="T31" fmla="*/ 0 h 362"/>
                <a:gd name="T32" fmla="*/ 30 w 1419"/>
                <a:gd name="T33" fmla="*/ 0 h 362"/>
                <a:gd name="T34" fmla="*/ 0 w 1419"/>
                <a:gd name="T35" fmla="*/ 161 h 362"/>
                <a:gd name="T36" fmla="*/ 876 w 1419"/>
                <a:gd name="T37" fmla="*/ 362 h 362"/>
                <a:gd name="T38" fmla="*/ 953 w 1419"/>
                <a:gd name="T39" fmla="*/ 133 h 362"/>
                <a:gd name="T40" fmla="*/ 1362 w 1419"/>
                <a:gd name="T41" fmla="*/ 133 h 362"/>
                <a:gd name="T42" fmla="*/ 1419 w 1419"/>
                <a:gd name="T43" fmla="*/ 0 h 362"/>
                <a:gd name="T44" fmla="*/ 831 w 1419"/>
                <a:gd name="T45"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19" h="362">
                  <a:moveTo>
                    <a:pt x="831" y="0"/>
                  </a:moveTo>
                  <a:cubicBezTo>
                    <a:pt x="831" y="24"/>
                    <a:pt x="831" y="24"/>
                    <a:pt x="831" y="24"/>
                  </a:cubicBezTo>
                  <a:cubicBezTo>
                    <a:pt x="835" y="37"/>
                    <a:pt x="835" y="37"/>
                    <a:pt x="835" y="37"/>
                  </a:cubicBezTo>
                  <a:cubicBezTo>
                    <a:pt x="838" y="46"/>
                    <a:pt x="840" y="50"/>
                    <a:pt x="847" y="60"/>
                  </a:cubicBezTo>
                  <a:cubicBezTo>
                    <a:pt x="856" y="71"/>
                    <a:pt x="859" y="84"/>
                    <a:pt x="858" y="99"/>
                  </a:cubicBezTo>
                  <a:cubicBezTo>
                    <a:pt x="858" y="99"/>
                    <a:pt x="858" y="100"/>
                    <a:pt x="858" y="100"/>
                  </a:cubicBezTo>
                  <a:cubicBezTo>
                    <a:pt x="858" y="101"/>
                    <a:pt x="858" y="101"/>
                    <a:pt x="858" y="101"/>
                  </a:cubicBezTo>
                  <a:cubicBezTo>
                    <a:pt x="858" y="101"/>
                    <a:pt x="858" y="101"/>
                    <a:pt x="858" y="101"/>
                  </a:cubicBezTo>
                  <a:cubicBezTo>
                    <a:pt x="855" y="130"/>
                    <a:pt x="826" y="154"/>
                    <a:pt x="791" y="154"/>
                  </a:cubicBezTo>
                  <a:cubicBezTo>
                    <a:pt x="754" y="154"/>
                    <a:pt x="724" y="128"/>
                    <a:pt x="724" y="96"/>
                  </a:cubicBezTo>
                  <a:cubicBezTo>
                    <a:pt x="724" y="96"/>
                    <a:pt x="724" y="96"/>
                    <a:pt x="724" y="96"/>
                  </a:cubicBezTo>
                  <a:cubicBezTo>
                    <a:pt x="723" y="82"/>
                    <a:pt x="727" y="71"/>
                    <a:pt x="735" y="60"/>
                  </a:cubicBezTo>
                  <a:cubicBezTo>
                    <a:pt x="741" y="51"/>
                    <a:pt x="744" y="47"/>
                    <a:pt x="746" y="39"/>
                  </a:cubicBezTo>
                  <a:cubicBezTo>
                    <a:pt x="750" y="24"/>
                    <a:pt x="750" y="24"/>
                    <a:pt x="750" y="24"/>
                  </a:cubicBezTo>
                  <a:cubicBezTo>
                    <a:pt x="751" y="24"/>
                    <a:pt x="751" y="24"/>
                    <a:pt x="751" y="24"/>
                  </a:cubicBezTo>
                  <a:cubicBezTo>
                    <a:pt x="751" y="0"/>
                    <a:pt x="751" y="0"/>
                    <a:pt x="751" y="0"/>
                  </a:cubicBezTo>
                  <a:cubicBezTo>
                    <a:pt x="30" y="0"/>
                    <a:pt x="30" y="0"/>
                    <a:pt x="30" y="0"/>
                  </a:cubicBezTo>
                  <a:cubicBezTo>
                    <a:pt x="18" y="87"/>
                    <a:pt x="0" y="161"/>
                    <a:pt x="0" y="161"/>
                  </a:cubicBezTo>
                  <a:cubicBezTo>
                    <a:pt x="876" y="362"/>
                    <a:pt x="876" y="362"/>
                    <a:pt x="876" y="362"/>
                  </a:cubicBezTo>
                  <a:cubicBezTo>
                    <a:pt x="876" y="362"/>
                    <a:pt x="908" y="149"/>
                    <a:pt x="953" y="133"/>
                  </a:cubicBezTo>
                  <a:cubicBezTo>
                    <a:pt x="997" y="117"/>
                    <a:pt x="1278" y="237"/>
                    <a:pt x="1362" y="133"/>
                  </a:cubicBezTo>
                  <a:cubicBezTo>
                    <a:pt x="1399" y="87"/>
                    <a:pt x="1414" y="40"/>
                    <a:pt x="1419" y="0"/>
                  </a:cubicBezTo>
                  <a:lnTo>
                    <a:pt x="831" y="0"/>
                  </a:lnTo>
                  <a:close/>
                </a:path>
              </a:pathLst>
            </a:custGeom>
            <a:solidFill>
              <a:schemeClr val="tx2"/>
            </a:solidFill>
            <a:ln>
              <a:noFill/>
            </a:ln>
          </p:spPr>
          <p:txBody>
            <a:bodyPr vert="horz" wrap="square" lIns="31402" tIns="15701" rIns="31402" bIns="15701" numCol="1" anchor="t" anchorCtr="0" compatLnSpc="1">
              <a:prstTxWarp prst="textNoShape">
                <a:avLst/>
              </a:prstTxWarp>
            </a:bodyPr>
            <a:lstStyle/>
            <a:p>
              <a:pPr>
                <a:lnSpc>
                  <a:spcPct val="120000"/>
                </a:lnSpc>
              </a:pPr>
              <a:endParaRPr lang="en-US" sz="1374">
                <a:latin typeface="Arial" panose="020B0604020202020204" pitchFamily="34" charset="0"/>
                <a:ea typeface="微软雅黑" panose="020B0503020204020204" pitchFamily="34" charset="-122"/>
                <a:sym typeface="Arial" panose="020B0604020202020204" pitchFamily="34" charset="0"/>
              </a:endParaRPr>
            </a:p>
          </p:txBody>
        </p:sp>
        <p:sp>
          <p:nvSpPr>
            <p:cNvPr id="44" name="Freeform 6"/>
            <p:cNvSpPr>
              <a:spLocks/>
            </p:cNvSpPr>
            <p:nvPr/>
          </p:nvSpPr>
          <p:spPr bwMode="auto">
            <a:xfrm>
              <a:off x="5224584" y="1646612"/>
              <a:ext cx="730995" cy="633614"/>
            </a:xfrm>
            <a:custGeom>
              <a:avLst/>
              <a:gdLst>
                <a:gd name="T0" fmla="*/ 382 w 498"/>
                <a:gd name="T1" fmla="*/ 0 h 432"/>
                <a:gd name="T2" fmla="*/ 0 w 498"/>
                <a:gd name="T3" fmla="*/ 0 h 432"/>
                <a:gd name="T4" fmla="*/ 0 w 498"/>
                <a:gd name="T5" fmla="*/ 432 h 432"/>
                <a:gd name="T6" fmla="*/ 65 w 498"/>
                <a:gd name="T7" fmla="*/ 432 h 432"/>
                <a:gd name="T8" fmla="*/ 65 w 498"/>
                <a:gd name="T9" fmla="*/ 420 h 432"/>
                <a:gd name="T10" fmla="*/ 62 w 498"/>
                <a:gd name="T11" fmla="*/ 407 h 432"/>
                <a:gd name="T12" fmla="*/ 49 w 498"/>
                <a:gd name="T13" fmla="*/ 384 h 432"/>
                <a:gd name="T14" fmla="*/ 39 w 498"/>
                <a:gd name="T15" fmla="*/ 345 h 432"/>
                <a:gd name="T16" fmla="*/ 39 w 498"/>
                <a:gd name="T17" fmla="*/ 344 h 432"/>
                <a:gd name="T18" fmla="*/ 39 w 498"/>
                <a:gd name="T19" fmla="*/ 343 h 432"/>
                <a:gd name="T20" fmla="*/ 39 w 498"/>
                <a:gd name="T21" fmla="*/ 343 h 432"/>
                <a:gd name="T22" fmla="*/ 106 w 498"/>
                <a:gd name="T23" fmla="*/ 290 h 432"/>
                <a:gd name="T24" fmla="*/ 173 w 498"/>
                <a:gd name="T25" fmla="*/ 348 h 432"/>
                <a:gd name="T26" fmla="*/ 173 w 498"/>
                <a:gd name="T27" fmla="*/ 348 h 432"/>
                <a:gd name="T28" fmla="*/ 162 w 498"/>
                <a:gd name="T29" fmla="*/ 384 h 432"/>
                <a:gd name="T30" fmla="*/ 150 w 498"/>
                <a:gd name="T31" fmla="*/ 405 h 432"/>
                <a:gd name="T32" fmla="*/ 146 w 498"/>
                <a:gd name="T33" fmla="*/ 420 h 432"/>
                <a:gd name="T34" fmla="*/ 146 w 498"/>
                <a:gd name="T35" fmla="*/ 420 h 432"/>
                <a:gd name="T36" fmla="*/ 146 w 498"/>
                <a:gd name="T37" fmla="*/ 432 h 432"/>
                <a:gd name="T38" fmla="*/ 491 w 498"/>
                <a:gd name="T39" fmla="*/ 432 h 432"/>
                <a:gd name="T40" fmla="*/ 382 w 498"/>
                <a:gd name="T41"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8" h="432">
                  <a:moveTo>
                    <a:pt x="382" y="0"/>
                  </a:moveTo>
                  <a:cubicBezTo>
                    <a:pt x="0" y="0"/>
                    <a:pt x="0" y="0"/>
                    <a:pt x="0" y="0"/>
                  </a:cubicBezTo>
                  <a:cubicBezTo>
                    <a:pt x="0" y="432"/>
                    <a:pt x="0" y="432"/>
                    <a:pt x="0" y="432"/>
                  </a:cubicBezTo>
                  <a:cubicBezTo>
                    <a:pt x="65" y="432"/>
                    <a:pt x="65" y="432"/>
                    <a:pt x="65" y="432"/>
                  </a:cubicBezTo>
                  <a:cubicBezTo>
                    <a:pt x="65" y="420"/>
                    <a:pt x="65" y="420"/>
                    <a:pt x="65" y="420"/>
                  </a:cubicBezTo>
                  <a:cubicBezTo>
                    <a:pt x="62" y="407"/>
                    <a:pt x="62" y="407"/>
                    <a:pt x="62" y="407"/>
                  </a:cubicBezTo>
                  <a:cubicBezTo>
                    <a:pt x="59" y="398"/>
                    <a:pt x="56" y="394"/>
                    <a:pt x="49" y="384"/>
                  </a:cubicBezTo>
                  <a:cubicBezTo>
                    <a:pt x="41" y="373"/>
                    <a:pt x="37" y="360"/>
                    <a:pt x="39" y="345"/>
                  </a:cubicBezTo>
                  <a:cubicBezTo>
                    <a:pt x="39" y="345"/>
                    <a:pt x="39" y="344"/>
                    <a:pt x="39" y="344"/>
                  </a:cubicBezTo>
                  <a:cubicBezTo>
                    <a:pt x="39" y="343"/>
                    <a:pt x="39" y="343"/>
                    <a:pt x="39" y="343"/>
                  </a:cubicBezTo>
                  <a:cubicBezTo>
                    <a:pt x="39" y="343"/>
                    <a:pt x="39" y="343"/>
                    <a:pt x="39" y="343"/>
                  </a:cubicBezTo>
                  <a:cubicBezTo>
                    <a:pt x="42" y="314"/>
                    <a:pt x="71" y="290"/>
                    <a:pt x="106" y="290"/>
                  </a:cubicBezTo>
                  <a:cubicBezTo>
                    <a:pt x="143" y="290"/>
                    <a:pt x="173" y="316"/>
                    <a:pt x="173" y="348"/>
                  </a:cubicBezTo>
                  <a:cubicBezTo>
                    <a:pt x="173" y="348"/>
                    <a:pt x="173" y="348"/>
                    <a:pt x="173" y="348"/>
                  </a:cubicBezTo>
                  <a:cubicBezTo>
                    <a:pt x="173" y="362"/>
                    <a:pt x="170" y="373"/>
                    <a:pt x="162" y="384"/>
                  </a:cubicBezTo>
                  <a:cubicBezTo>
                    <a:pt x="156" y="393"/>
                    <a:pt x="153" y="397"/>
                    <a:pt x="150" y="405"/>
                  </a:cubicBezTo>
                  <a:cubicBezTo>
                    <a:pt x="146" y="420"/>
                    <a:pt x="146" y="420"/>
                    <a:pt x="146" y="420"/>
                  </a:cubicBezTo>
                  <a:cubicBezTo>
                    <a:pt x="146" y="420"/>
                    <a:pt x="146" y="420"/>
                    <a:pt x="146" y="420"/>
                  </a:cubicBezTo>
                  <a:cubicBezTo>
                    <a:pt x="146" y="432"/>
                    <a:pt x="146" y="432"/>
                    <a:pt x="146" y="432"/>
                  </a:cubicBezTo>
                  <a:cubicBezTo>
                    <a:pt x="491" y="432"/>
                    <a:pt x="491" y="432"/>
                    <a:pt x="491" y="432"/>
                  </a:cubicBezTo>
                  <a:cubicBezTo>
                    <a:pt x="498" y="320"/>
                    <a:pt x="483" y="157"/>
                    <a:pt x="382" y="0"/>
                  </a:cubicBezTo>
                  <a:close/>
                </a:path>
              </a:pathLst>
            </a:custGeom>
            <a:solidFill>
              <a:schemeClr val="accent4"/>
            </a:solidFill>
            <a:ln>
              <a:noFill/>
            </a:ln>
          </p:spPr>
          <p:txBody>
            <a:bodyPr vert="horz" wrap="square" lIns="31402" tIns="15701" rIns="31402" bIns="15701" numCol="1" anchor="t" anchorCtr="0" compatLnSpc="1">
              <a:prstTxWarp prst="textNoShape">
                <a:avLst/>
              </a:prstTxWarp>
            </a:bodyPr>
            <a:lstStyle/>
            <a:p>
              <a:pPr>
                <a:lnSpc>
                  <a:spcPct val="120000"/>
                </a:lnSpc>
              </a:pPr>
              <a:endParaRPr lang="en-US" sz="1374">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9"/>
            <p:cNvSpPr>
              <a:spLocks/>
            </p:cNvSpPr>
            <p:nvPr/>
          </p:nvSpPr>
          <p:spPr bwMode="auto">
            <a:xfrm>
              <a:off x="4063592" y="973793"/>
              <a:ext cx="1642841" cy="565319"/>
            </a:xfrm>
            <a:custGeom>
              <a:avLst/>
              <a:gdLst>
                <a:gd name="T0" fmla="*/ 793 w 1120"/>
                <a:gd name="T1" fmla="*/ 146 h 385"/>
                <a:gd name="T2" fmla="*/ 0 w 1120"/>
                <a:gd name="T3" fmla="*/ 136 h 385"/>
                <a:gd name="T4" fmla="*/ 0 w 1120"/>
                <a:gd name="T5" fmla="*/ 385 h 385"/>
                <a:gd name="T6" fmla="*/ 603 w 1120"/>
                <a:gd name="T7" fmla="*/ 385 h 385"/>
                <a:gd name="T8" fmla="*/ 603 w 1120"/>
                <a:gd name="T9" fmla="*/ 342 h 385"/>
                <a:gd name="T10" fmla="*/ 600 w 1120"/>
                <a:gd name="T11" fmla="*/ 330 h 385"/>
                <a:gd name="T12" fmla="*/ 587 w 1120"/>
                <a:gd name="T13" fmla="*/ 307 h 385"/>
                <a:gd name="T14" fmla="*/ 577 w 1120"/>
                <a:gd name="T15" fmla="*/ 267 h 385"/>
                <a:gd name="T16" fmla="*/ 577 w 1120"/>
                <a:gd name="T17" fmla="*/ 266 h 385"/>
                <a:gd name="T18" fmla="*/ 577 w 1120"/>
                <a:gd name="T19" fmla="*/ 266 h 385"/>
                <a:gd name="T20" fmla="*/ 577 w 1120"/>
                <a:gd name="T21" fmla="*/ 266 h 385"/>
                <a:gd name="T22" fmla="*/ 644 w 1120"/>
                <a:gd name="T23" fmla="*/ 212 h 385"/>
                <a:gd name="T24" fmla="*/ 711 w 1120"/>
                <a:gd name="T25" fmla="*/ 270 h 385"/>
                <a:gd name="T26" fmla="*/ 711 w 1120"/>
                <a:gd name="T27" fmla="*/ 270 h 385"/>
                <a:gd name="T28" fmla="*/ 700 w 1120"/>
                <a:gd name="T29" fmla="*/ 307 h 385"/>
                <a:gd name="T30" fmla="*/ 688 w 1120"/>
                <a:gd name="T31" fmla="*/ 327 h 385"/>
                <a:gd name="T32" fmla="*/ 684 w 1120"/>
                <a:gd name="T33" fmla="*/ 342 h 385"/>
                <a:gd name="T34" fmla="*/ 684 w 1120"/>
                <a:gd name="T35" fmla="*/ 342 h 385"/>
                <a:gd name="T36" fmla="*/ 684 w 1120"/>
                <a:gd name="T37" fmla="*/ 385 h 385"/>
                <a:gd name="T38" fmla="*/ 1120 w 1120"/>
                <a:gd name="T39" fmla="*/ 385 h 385"/>
                <a:gd name="T40" fmla="*/ 793 w 1120"/>
                <a:gd name="T41" fmla="*/ 146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20" h="385">
                  <a:moveTo>
                    <a:pt x="793" y="146"/>
                  </a:moveTo>
                  <a:cubicBezTo>
                    <a:pt x="476" y="0"/>
                    <a:pt x="207" y="32"/>
                    <a:pt x="0" y="136"/>
                  </a:cubicBezTo>
                  <a:cubicBezTo>
                    <a:pt x="0" y="385"/>
                    <a:pt x="0" y="385"/>
                    <a:pt x="0" y="385"/>
                  </a:cubicBezTo>
                  <a:cubicBezTo>
                    <a:pt x="603" y="385"/>
                    <a:pt x="603" y="385"/>
                    <a:pt x="603" y="385"/>
                  </a:cubicBezTo>
                  <a:cubicBezTo>
                    <a:pt x="603" y="342"/>
                    <a:pt x="603" y="342"/>
                    <a:pt x="603" y="342"/>
                  </a:cubicBezTo>
                  <a:cubicBezTo>
                    <a:pt x="600" y="330"/>
                    <a:pt x="600" y="330"/>
                    <a:pt x="600" y="330"/>
                  </a:cubicBezTo>
                  <a:cubicBezTo>
                    <a:pt x="597" y="320"/>
                    <a:pt x="594" y="316"/>
                    <a:pt x="587" y="307"/>
                  </a:cubicBezTo>
                  <a:cubicBezTo>
                    <a:pt x="579" y="295"/>
                    <a:pt x="575" y="282"/>
                    <a:pt x="577" y="267"/>
                  </a:cubicBezTo>
                  <a:cubicBezTo>
                    <a:pt x="577" y="267"/>
                    <a:pt x="577" y="267"/>
                    <a:pt x="577" y="266"/>
                  </a:cubicBezTo>
                  <a:cubicBezTo>
                    <a:pt x="577" y="266"/>
                    <a:pt x="577" y="266"/>
                    <a:pt x="577" y="266"/>
                  </a:cubicBezTo>
                  <a:cubicBezTo>
                    <a:pt x="577" y="266"/>
                    <a:pt x="577" y="266"/>
                    <a:pt x="577" y="266"/>
                  </a:cubicBezTo>
                  <a:cubicBezTo>
                    <a:pt x="580" y="236"/>
                    <a:pt x="609" y="212"/>
                    <a:pt x="644" y="212"/>
                  </a:cubicBezTo>
                  <a:cubicBezTo>
                    <a:pt x="681" y="212"/>
                    <a:pt x="711" y="238"/>
                    <a:pt x="711" y="270"/>
                  </a:cubicBezTo>
                  <a:cubicBezTo>
                    <a:pt x="711" y="270"/>
                    <a:pt x="711" y="270"/>
                    <a:pt x="711" y="270"/>
                  </a:cubicBezTo>
                  <a:cubicBezTo>
                    <a:pt x="712" y="284"/>
                    <a:pt x="708" y="296"/>
                    <a:pt x="700" y="307"/>
                  </a:cubicBezTo>
                  <a:cubicBezTo>
                    <a:pt x="694" y="315"/>
                    <a:pt x="691" y="319"/>
                    <a:pt x="688" y="327"/>
                  </a:cubicBezTo>
                  <a:cubicBezTo>
                    <a:pt x="684" y="342"/>
                    <a:pt x="684" y="342"/>
                    <a:pt x="684" y="342"/>
                  </a:cubicBezTo>
                  <a:cubicBezTo>
                    <a:pt x="684" y="342"/>
                    <a:pt x="684" y="342"/>
                    <a:pt x="684" y="342"/>
                  </a:cubicBezTo>
                  <a:cubicBezTo>
                    <a:pt x="684" y="385"/>
                    <a:pt x="684" y="385"/>
                    <a:pt x="684" y="385"/>
                  </a:cubicBezTo>
                  <a:cubicBezTo>
                    <a:pt x="1120" y="385"/>
                    <a:pt x="1120" y="385"/>
                    <a:pt x="1120" y="385"/>
                  </a:cubicBezTo>
                  <a:cubicBezTo>
                    <a:pt x="1046" y="297"/>
                    <a:pt x="941" y="215"/>
                    <a:pt x="793" y="146"/>
                  </a:cubicBezTo>
                  <a:close/>
                </a:path>
              </a:pathLst>
            </a:custGeom>
            <a:solidFill>
              <a:schemeClr val="accent5"/>
            </a:solidFill>
            <a:ln>
              <a:noFill/>
            </a:ln>
          </p:spPr>
          <p:txBody>
            <a:bodyPr vert="horz" wrap="square" lIns="31402" tIns="15701" rIns="31402" bIns="15701" numCol="1" anchor="t" anchorCtr="0" compatLnSpc="1">
              <a:prstTxWarp prst="textNoShape">
                <a:avLst/>
              </a:prstTxWarp>
            </a:bodyPr>
            <a:lstStyle/>
            <a:p>
              <a:pPr>
                <a:lnSpc>
                  <a:spcPct val="120000"/>
                </a:lnSpc>
              </a:pPr>
              <a:endParaRPr lang="en-US" sz="1374">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13"/>
            <p:cNvSpPr>
              <a:spLocks/>
            </p:cNvSpPr>
            <p:nvPr/>
          </p:nvSpPr>
          <p:spPr bwMode="auto">
            <a:xfrm>
              <a:off x="4626382" y="3128837"/>
              <a:ext cx="295939" cy="634878"/>
            </a:xfrm>
            <a:custGeom>
              <a:avLst/>
              <a:gdLst>
                <a:gd name="T0" fmla="*/ 234 w 234"/>
                <a:gd name="T1" fmla="*/ 0 h 502"/>
                <a:gd name="T2" fmla="*/ 0 w 234"/>
                <a:gd name="T3" fmla="*/ 0 h 502"/>
                <a:gd name="T4" fmla="*/ 0 w 234"/>
                <a:gd name="T5" fmla="*/ 502 h 502"/>
                <a:gd name="T6" fmla="*/ 0 w 234"/>
                <a:gd name="T7" fmla="*/ 502 h 502"/>
                <a:gd name="T8" fmla="*/ 234 w 234"/>
                <a:gd name="T9" fmla="*/ 0 h 502"/>
              </a:gdLst>
              <a:ahLst/>
              <a:cxnLst>
                <a:cxn ang="0">
                  <a:pos x="T0" y="T1"/>
                </a:cxn>
                <a:cxn ang="0">
                  <a:pos x="T2" y="T3"/>
                </a:cxn>
                <a:cxn ang="0">
                  <a:pos x="T4" y="T5"/>
                </a:cxn>
                <a:cxn ang="0">
                  <a:pos x="T6" y="T7"/>
                </a:cxn>
                <a:cxn ang="0">
                  <a:pos x="T8" y="T9"/>
                </a:cxn>
              </a:cxnLst>
              <a:rect l="0" t="0" r="r" b="b"/>
              <a:pathLst>
                <a:path w="234" h="502">
                  <a:moveTo>
                    <a:pt x="234" y="0"/>
                  </a:moveTo>
                  <a:lnTo>
                    <a:pt x="0" y="0"/>
                  </a:lnTo>
                  <a:lnTo>
                    <a:pt x="0" y="502"/>
                  </a:lnTo>
                  <a:lnTo>
                    <a:pt x="0" y="502"/>
                  </a:lnTo>
                  <a:lnTo>
                    <a:pt x="23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31402" tIns="15701" rIns="31402" bIns="15701" numCol="1" anchor="t" anchorCtr="0" compatLnSpc="1">
              <a:prstTxWarp prst="textNoShape">
                <a:avLst/>
              </a:prstTxWarp>
            </a:bodyPr>
            <a:lstStyle/>
            <a:p>
              <a:pPr>
                <a:lnSpc>
                  <a:spcPct val="120000"/>
                </a:lnSpc>
              </a:pPr>
              <a:endParaRPr lang="en-US" sz="1374">
                <a:latin typeface="Arial" panose="020B0604020202020204" pitchFamily="34" charset="0"/>
                <a:ea typeface="微软雅黑" panose="020B0503020204020204" pitchFamily="34" charset="-122"/>
                <a:sym typeface="Arial" panose="020B0604020202020204" pitchFamily="34" charset="0"/>
              </a:endParaRPr>
            </a:p>
          </p:txBody>
        </p:sp>
        <p:sp>
          <p:nvSpPr>
            <p:cNvPr id="47" name="Freeform 18"/>
            <p:cNvSpPr>
              <a:spLocks/>
            </p:cNvSpPr>
            <p:nvPr/>
          </p:nvSpPr>
          <p:spPr bwMode="auto">
            <a:xfrm>
              <a:off x="3609565" y="1235586"/>
              <a:ext cx="345263" cy="303528"/>
            </a:xfrm>
            <a:custGeom>
              <a:avLst/>
              <a:gdLst>
                <a:gd name="T0" fmla="*/ 235 w 235"/>
                <a:gd name="T1" fmla="*/ 207 h 207"/>
                <a:gd name="T2" fmla="*/ 235 w 235"/>
                <a:gd name="T3" fmla="*/ 0 h 207"/>
                <a:gd name="T4" fmla="*/ 0 w 235"/>
                <a:gd name="T5" fmla="*/ 207 h 207"/>
                <a:gd name="T6" fmla="*/ 235 w 235"/>
                <a:gd name="T7" fmla="*/ 207 h 207"/>
              </a:gdLst>
              <a:ahLst/>
              <a:cxnLst>
                <a:cxn ang="0">
                  <a:pos x="T0" y="T1"/>
                </a:cxn>
                <a:cxn ang="0">
                  <a:pos x="T2" y="T3"/>
                </a:cxn>
                <a:cxn ang="0">
                  <a:pos x="T4" y="T5"/>
                </a:cxn>
                <a:cxn ang="0">
                  <a:pos x="T6" y="T7"/>
                </a:cxn>
              </a:cxnLst>
              <a:rect l="0" t="0" r="r" b="b"/>
              <a:pathLst>
                <a:path w="235" h="207">
                  <a:moveTo>
                    <a:pt x="235" y="207"/>
                  </a:moveTo>
                  <a:cubicBezTo>
                    <a:pt x="235" y="0"/>
                    <a:pt x="235" y="0"/>
                    <a:pt x="235" y="0"/>
                  </a:cubicBezTo>
                  <a:cubicBezTo>
                    <a:pt x="141" y="58"/>
                    <a:pt x="62" y="132"/>
                    <a:pt x="0" y="207"/>
                  </a:cubicBezTo>
                  <a:lnTo>
                    <a:pt x="235" y="207"/>
                  </a:lnTo>
                  <a:close/>
                </a:path>
              </a:pathLst>
            </a:custGeom>
            <a:solidFill>
              <a:schemeClr val="accent4"/>
            </a:solidFill>
            <a:ln>
              <a:noFill/>
            </a:ln>
          </p:spPr>
          <p:txBody>
            <a:bodyPr vert="horz" wrap="square" lIns="31402" tIns="15701" rIns="31402" bIns="15701" numCol="1" anchor="t" anchorCtr="0" compatLnSpc="1">
              <a:prstTxWarp prst="textNoShape">
                <a:avLst/>
              </a:prstTxWarp>
            </a:bodyPr>
            <a:lstStyle/>
            <a:p>
              <a:pPr>
                <a:lnSpc>
                  <a:spcPct val="120000"/>
                </a:lnSpc>
              </a:pPr>
              <a:endParaRPr lang="en-US" sz="1374">
                <a:latin typeface="Arial" panose="020B0604020202020204" pitchFamily="34" charset="0"/>
                <a:ea typeface="微软雅黑" panose="020B0503020204020204" pitchFamily="34" charset="-122"/>
                <a:sym typeface="Arial" panose="020B0604020202020204" pitchFamily="34" charset="0"/>
              </a:endParaRPr>
            </a:p>
          </p:txBody>
        </p:sp>
        <p:sp>
          <p:nvSpPr>
            <p:cNvPr id="48" name="Freeform 20"/>
            <p:cNvSpPr>
              <a:spLocks/>
            </p:cNvSpPr>
            <p:nvPr/>
          </p:nvSpPr>
          <p:spPr bwMode="auto">
            <a:xfrm>
              <a:off x="4063592" y="1646612"/>
              <a:ext cx="902994" cy="633614"/>
            </a:xfrm>
            <a:custGeom>
              <a:avLst/>
              <a:gdLst>
                <a:gd name="T0" fmla="*/ 714 w 714"/>
                <a:gd name="T1" fmla="*/ 0 h 501"/>
                <a:gd name="T2" fmla="*/ 0 w 714"/>
                <a:gd name="T3" fmla="*/ 0 h 501"/>
                <a:gd name="T4" fmla="*/ 0 w 714"/>
                <a:gd name="T5" fmla="*/ 501 h 501"/>
                <a:gd name="T6" fmla="*/ 433 w 714"/>
                <a:gd name="T7" fmla="*/ 501 h 501"/>
                <a:gd name="T8" fmla="*/ 714 w 714"/>
                <a:gd name="T9" fmla="*/ 0 h 501"/>
              </a:gdLst>
              <a:ahLst/>
              <a:cxnLst>
                <a:cxn ang="0">
                  <a:pos x="T0" y="T1"/>
                </a:cxn>
                <a:cxn ang="0">
                  <a:pos x="T2" y="T3"/>
                </a:cxn>
                <a:cxn ang="0">
                  <a:pos x="T4" y="T5"/>
                </a:cxn>
                <a:cxn ang="0">
                  <a:pos x="T6" y="T7"/>
                </a:cxn>
                <a:cxn ang="0">
                  <a:pos x="T8" y="T9"/>
                </a:cxn>
              </a:cxnLst>
              <a:rect l="0" t="0" r="r" b="b"/>
              <a:pathLst>
                <a:path w="714" h="501">
                  <a:moveTo>
                    <a:pt x="714" y="0"/>
                  </a:moveTo>
                  <a:lnTo>
                    <a:pt x="0" y="0"/>
                  </a:lnTo>
                  <a:lnTo>
                    <a:pt x="0" y="501"/>
                  </a:lnTo>
                  <a:lnTo>
                    <a:pt x="433" y="501"/>
                  </a:lnTo>
                  <a:lnTo>
                    <a:pt x="7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31402" tIns="15701" rIns="31402" bIns="15701" numCol="1" anchor="t" anchorCtr="0" compatLnSpc="1">
              <a:prstTxWarp prst="textNoShape">
                <a:avLst/>
              </a:prstTxWarp>
            </a:bodyPr>
            <a:lstStyle/>
            <a:p>
              <a:pPr>
                <a:lnSpc>
                  <a:spcPct val="120000"/>
                </a:lnSpc>
              </a:pPr>
              <a:endParaRPr lang="en-US" sz="1374">
                <a:latin typeface="Arial" panose="020B0604020202020204" pitchFamily="34" charset="0"/>
                <a:ea typeface="微软雅黑" panose="020B0503020204020204" pitchFamily="34" charset="-122"/>
                <a:sym typeface="Arial" panose="020B0604020202020204" pitchFamily="34" charset="0"/>
              </a:endParaRPr>
            </a:p>
          </p:txBody>
        </p:sp>
        <p:sp>
          <p:nvSpPr>
            <p:cNvPr id="49" name="Freeform 22"/>
            <p:cNvSpPr>
              <a:spLocks/>
            </p:cNvSpPr>
            <p:nvPr/>
          </p:nvSpPr>
          <p:spPr bwMode="auto">
            <a:xfrm>
              <a:off x="3297185" y="4378358"/>
              <a:ext cx="2174014" cy="765142"/>
            </a:xfrm>
            <a:custGeom>
              <a:avLst/>
              <a:gdLst>
                <a:gd name="T0" fmla="*/ 0 w 1719"/>
                <a:gd name="T1" fmla="*/ 605 h 605"/>
                <a:gd name="T2" fmla="*/ 224 w 1719"/>
                <a:gd name="T3" fmla="*/ 0 h 605"/>
                <a:gd name="T4" fmla="*/ 1440 w 1719"/>
                <a:gd name="T5" fmla="*/ 261 h 605"/>
                <a:gd name="T6" fmla="*/ 1440 w 1719"/>
                <a:gd name="T7" fmla="*/ 218 h 605"/>
                <a:gd name="T8" fmla="*/ 1719 w 1719"/>
                <a:gd name="T9" fmla="*/ 605 h 605"/>
                <a:gd name="T10" fmla="*/ 0 w 1719"/>
                <a:gd name="T11" fmla="*/ 605 h 605"/>
              </a:gdLst>
              <a:ahLst/>
              <a:cxnLst>
                <a:cxn ang="0">
                  <a:pos x="T0" y="T1"/>
                </a:cxn>
                <a:cxn ang="0">
                  <a:pos x="T2" y="T3"/>
                </a:cxn>
                <a:cxn ang="0">
                  <a:pos x="T4" y="T5"/>
                </a:cxn>
                <a:cxn ang="0">
                  <a:pos x="T6" y="T7"/>
                </a:cxn>
                <a:cxn ang="0">
                  <a:pos x="T8" y="T9"/>
                </a:cxn>
                <a:cxn ang="0">
                  <a:pos x="T10" y="T11"/>
                </a:cxn>
              </a:cxnLst>
              <a:rect l="0" t="0" r="r" b="b"/>
              <a:pathLst>
                <a:path w="1719" h="605">
                  <a:moveTo>
                    <a:pt x="0" y="605"/>
                  </a:moveTo>
                  <a:lnTo>
                    <a:pt x="224" y="0"/>
                  </a:lnTo>
                  <a:lnTo>
                    <a:pt x="1440" y="261"/>
                  </a:lnTo>
                  <a:lnTo>
                    <a:pt x="1440" y="218"/>
                  </a:lnTo>
                  <a:lnTo>
                    <a:pt x="1719" y="605"/>
                  </a:lnTo>
                  <a:lnTo>
                    <a:pt x="0" y="605"/>
                  </a:lnTo>
                  <a:close/>
                </a:path>
              </a:pathLst>
            </a:custGeom>
            <a:solidFill>
              <a:schemeClr val="bg1">
                <a:lumMod val="75000"/>
              </a:schemeClr>
            </a:solidFill>
            <a:ln>
              <a:noFill/>
            </a:ln>
          </p:spPr>
          <p:txBody>
            <a:bodyPr vert="horz" wrap="square" lIns="31402" tIns="15701" rIns="31402" bIns="15701" numCol="1" anchor="t" anchorCtr="0" compatLnSpc="1">
              <a:prstTxWarp prst="textNoShape">
                <a:avLst/>
              </a:prstTxWarp>
            </a:bodyPr>
            <a:lstStyle/>
            <a:p>
              <a:pPr>
                <a:lnSpc>
                  <a:spcPct val="120000"/>
                </a:lnSpc>
              </a:pPr>
              <a:endParaRPr lang="en-US" sz="1374">
                <a:latin typeface="Arial" panose="020B0604020202020204" pitchFamily="34" charset="0"/>
                <a:ea typeface="微软雅黑" panose="020B0503020204020204" pitchFamily="34" charset="-122"/>
                <a:sym typeface="Arial" panose="020B0604020202020204" pitchFamily="34" charset="0"/>
              </a:endParaRPr>
            </a:p>
          </p:txBody>
        </p:sp>
        <p:sp>
          <p:nvSpPr>
            <p:cNvPr id="50" name="Freeform 23"/>
            <p:cNvSpPr>
              <a:spLocks/>
            </p:cNvSpPr>
            <p:nvPr/>
          </p:nvSpPr>
          <p:spPr bwMode="auto">
            <a:xfrm>
              <a:off x="3580477" y="3995155"/>
              <a:ext cx="1537871" cy="713289"/>
            </a:xfrm>
            <a:custGeom>
              <a:avLst/>
              <a:gdLst>
                <a:gd name="T0" fmla="*/ 1216 w 1216"/>
                <a:gd name="T1" fmla="*/ 564 h 564"/>
                <a:gd name="T2" fmla="*/ 0 w 1216"/>
                <a:gd name="T3" fmla="*/ 303 h 564"/>
                <a:gd name="T4" fmla="*/ 102 w 1216"/>
                <a:gd name="T5" fmla="*/ 0 h 564"/>
                <a:gd name="T6" fmla="*/ 1216 w 1216"/>
                <a:gd name="T7" fmla="*/ 260 h 564"/>
                <a:gd name="T8" fmla="*/ 1216 w 1216"/>
                <a:gd name="T9" fmla="*/ 564 h 564"/>
              </a:gdLst>
              <a:ahLst/>
              <a:cxnLst>
                <a:cxn ang="0">
                  <a:pos x="T0" y="T1"/>
                </a:cxn>
                <a:cxn ang="0">
                  <a:pos x="T2" y="T3"/>
                </a:cxn>
                <a:cxn ang="0">
                  <a:pos x="T4" y="T5"/>
                </a:cxn>
                <a:cxn ang="0">
                  <a:pos x="T6" y="T7"/>
                </a:cxn>
                <a:cxn ang="0">
                  <a:pos x="T8" y="T9"/>
                </a:cxn>
              </a:cxnLst>
              <a:rect l="0" t="0" r="r" b="b"/>
              <a:pathLst>
                <a:path w="1216" h="564">
                  <a:moveTo>
                    <a:pt x="1216" y="564"/>
                  </a:moveTo>
                  <a:lnTo>
                    <a:pt x="0" y="303"/>
                  </a:lnTo>
                  <a:lnTo>
                    <a:pt x="102" y="0"/>
                  </a:lnTo>
                  <a:lnTo>
                    <a:pt x="1216" y="260"/>
                  </a:lnTo>
                  <a:lnTo>
                    <a:pt x="1216" y="564"/>
                  </a:lnTo>
                  <a:close/>
                </a:path>
              </a:pathLst>
            </a:custGeom>
            <a:solidFill>
              <a:schemeClr val="bg1">
                <a:lumMod val="85000"/>
              </a:schemeClr>
            </a:solidFill>
            <a:ln>
              <a:noFill/>
            </a:ln>
          </p:spPr>
          <p:txBody>
            <a:bodyPr vert="horz" wrap="square" lIns="31402" tIns="15701" rIns="31402" bIns="15701" numCol="1" anchor="t" anchorCtr="0" compatLnSpc="1">
              <a:prstTxWarp prst="textNoShape">
                <a:avLst/>
              </a:prstTxWarp>
            </a:bodyPr>
            <a:lstStyle/>
            <a:p>
              <a:pPr>
                <a:lnSpc>
                  <a:spcPct val="120000"/>
                </a:lnSpc>
              </a:pPr>
              <a:endParaRPr lang="en-US" sz="1374">
                <a:latin typeface="Arial" panose="020B0604020202020204" pitchFamily="34" charset="0"/>
                <a:ea typeface="微软雅黑" panose="020B0503020204020204" pitchFamily="34" charset="-122"/>
                <a:sym typeface="Arial" panose="020B0604020202020204" pitchFamily="34" charset="0"/>
              </a:endParaRPr>
            </a:p>
          </p:txBody>
        </p:sp>
        <p:sp>
          <p:nvSpPr>
            <p:cNvPr id="51" name="Freeform 50"/>
            <p:cNvSpPr>
              <a:spLocks/>
            </p:cNvSpPr>
            <p:nvPr/>
          </p:nvSpPr>
          <p:spPr bwMode="auto">
            <a:xfrm>
              <a:off x="4063592" y="2055109"/>
              <a:ext cx="1367137" cy="967493"/>
            </a:xfrm>
            <a:custGeom>
              <a:avLst/>
              <a:gdLst>
                <a:gd name="connsiteX0" fmla="*/ 875170 w 1367137"/>
                <a:gd name="connsiteY0" fmla="*/ 0 h 967493"/>
                <a:gd name="connsiteX1" fmla="*/ 940741 w 1367137"/>
                <a:gd name="connsiteY1" fmla="*/ 52782 h 967493"/>
                <a:gd name="connsiteX2" fmla="*/ 930541 w 1367137"/>
                <a:gd name="connsiteY2" fmla="*/ 95300 h 967493"/>
                <a:gd name="connsiteX3" fmla="*/ 908684 w 1367137"/>
                <a:gd name="connsiteY3" fmla="*/ 136352 h 967493"/>
                <a:gd name="connsiteX4" fmla="*/ 901398 w 1367137"/>
                <a:gd name="connsiteY4" fmla="*/ 162743 h 967493"/>
                <a:gd name="connsiteX5" fmla="*/ 901398 w 1367137"/>
                <a:gd name="connsiteY5" fmla="*/ 331350 h 967493"/>
                <a:gd name="connsiteX6" fmla="*/ 1054757 w 1367137"/>
                <a:gd name="connsiteY6" fmla="*/ 331350 h 967493"/>
                <a:gd name="connsiteX7" fmla="*/ 1054757 w 1367137"/>
                <a:gd name="connsiteY7" fmla="*/ 471137 h 967493"/>
                <a:gd name="connsiteX8" fmla="*/ 1074553 w 1367137"/>
                <a:gd name="connsiteY8" fmla="*/ 470966 h 967493"/>
                <a:gd name="connsiteX9" fmla="*/ 1202403 w 1367137"/>
                <a:gd name="connsiteY9" fmla="*/ 469855 h 967493"/>
                <a:gd name="connsiteX10" fmla="*/ 1231820 w 1367137"/>
                <a:gd name="connsiteY10" fmla="*/ 462512 h 967493"/>
                <a:gd name="connsiteX11" fmla="*/ 1270062 w 1367137"/>
                <a:gd name="connsiteY11" fmla="*/ 441950 h 967493"/>
                <a:gd name="connsiteX12" fmla="*/ 1308304 w 1367137"/>
                <a:gd name="connsiteY12" fmla="*/ 430201 h 967493"/>
                <a:gd name="connsiteX13" fmla="*/ 1367137 w 1367137"/>
                <a:gd name="connsiteY13" fmla="*/ 497760 h 967493"/>
                <a:gd name="connsiteX14" fmla="*/ 1312716 w 1367137"/>
                <a:gd name="connsiteY14" fmla="*/ 563851 h 967493"/>
                <a:gd name="connsiteX15" fmla="*/ 1270062 w 1367137"/>
                <a:gd name="connsiteY15" fmla="*/ 553571 h 967493"/>
                <a:gd name="connsiteX16" fmla="*/ 1228879 w 1367137"/>
                <a:gd name="connsiteY16" fmla="*/ 530072 h 967493"/>
                <a:gd name="connsiteX17" fmla="*/ 1228879 w 1367137"/>
                <a:gd name="connsiteY17" fmla="*/ 531540 h 967493"/>
                <a:gd name="connsiteX18" fmla="*/ 1202403 w 1367137"/>
                <a:gd name="connsiteY18" fmla="*/ 524197 h 967493"/>
                <a:gd name="connsiteX19" fmla="*/ 1089089 w 1367137"/>
                <a:gd name="connsiteY19" fmla="*/ 524197 h 967493"/>
                <a:gd name="connsiteX20" fmla="*/ 1054757 w 1367137"/>
                <a:gd name="connsiteY20" fmla="*/ 524197 h 967493"/>
                <a:gd name="connsiteX21" fmla="*/ 1054757 w 1367137"/>
                <a:gd name="connsiteY21" fmla="*/ 967493 h 967493"/>
                <a:gd name="connsiteX22" fmla="*/ 212712 w 1367137"/>
                <a:gd name="connsiteY22" fmla="*/ 967493 h 967493"/>
                <a:gd name="connsiteX23" fmla="*/ 212712 w 1367137"/>
                <a:gd name="connsiteY23" fmla="*/ 935172 h 967493"/>
                <a:gd name="connsiteX24" fmla="*/ 218580 w 1367137"/>
                <a:gd name="connsiteY24" fmla="*/ 913135 h 967493"/>
                <a:gd name="connsiteX25" fmla="*/ 236183 w 1367137"/>
                <a:gd name="connsiteY25" fmla="*/ 883751 h 967493"/>
                <a:gd name="connsiteX26" fmla="*/ 252320 w 1367137"/>
                <a:gd name="connsiteY26" fmla="*/ 829393 h 967493"/>
                <a:gd name="connsiteX27" fmla="*/ 154033 w 1367137"/>
                <a:gd name="connsiteY27" fmla="*/ 745651 h 967493"/>
                <a:gd name="connsiteX28" fmla="*/ 55745 w 1367137"/>
                <a:gd name="connsiteY28" fmla="*/ 823516 h 967493"/>
                <a:gd name="connsiteX29" fmla="*/ 55745 w 1367137"/>
                <a:gd name="connsiteY29" fmla="*/ 826455 h 967493"/>
                <a:gd name="connsiteX30" fmla="*/ 70415 w 1367137"/>
                <a:gd name="connsiteY30" fmla="*/ 883751 h 967493"/>
                <a:gd name="connsiteX31" fmla="*/ 89486 w 1367137"/>
                <a:gd name="connsiteY31" fmla="*/ 917542 h 967493"/>
                <a:gd name="connsiteX32" fmla="*/ 93886 w 1367137"/>
                <a:gd name="connsiteY32" fmla="*/ 935172 h 967493"/>
                <a:gd name="connsiteX33" fmla="*/ 93886 w 1367137"/>
                <a:gd name="connsiteY33" fmla="*/ 967493 h 967493"/>
                <a:gd name="connsiteX34" fmla="*/ 0 w 1367137"/>
                <a:gd name="connsiteY34" fmla="*/ 967493 h 967493"/>
                <a:gd name="connsiteX35" fmla="*/ 0 w 1367137"/>
                <a:gd name="connsiteY35" fmla="*/ 331350 h 967493"/>
                <a:gd name="connsiteX36" fmla="*/ 706605 w 1367137"/>
                <a:gd name="connsiteY36" fmla="*/ 331350 h 967493"/>
                <a:gd name="connsiteX37" fmla="*/ 848941 w 1367137"/>
                <a:gd name="connsiteY37" fmla="*/ 331350 h 967493"/>
                <a:gd name="connsiteX38" fmla="*/ 848941 w 1367137"/>
                <a:gd name="connsiteY38" fmla="*/ 162743 h 967493"/>
                <a:gd name="connsiteX39" fmla="*/ 841655 w 1367137"/>
                <a:gd name="connsiteY39" fmla="*/ 133420 h 967493"/>
                <a:gd name="connsiteX40" fmla="*/ 840198 w 1367137"/>
                <a:gd name="connsiteY40" fmla="*/ 133420 h 967493"/>
                <a:gd name="connsiteX41" fmla="*/ 819798 w 1367137"/>
                <a:gd name="connsiteY41" fmla="*/ 95300 h 967493"/>
                <a:gd name="connsiteX42" fmla="*/ 809598 w 1367137"/>
                <a:gd name="connsiteY42" fmla="*/ 57180 h 967493"/>
                <a:gd name="connsiteX43" fmla="*/ 875170 w 1367137"/>
                <a:gd name="connsiteY43" fmla="*/ 0 h 9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367137" h="967493">
                  <a:moveTo>
                    <a:pt x="875170" y="0"/>
                  </a:moveTo>
                  <a:cubicBezTo>
                    <a:pt x="910141" y="0"/>
                    <a:pt x="939284" y="23458"/>
                    <a:pt x="940741" y="52782"/>
                  </a:cubicBezTo>
                  <a:cubicBezTo>
                    <a:pt x="942198" y="68909"/>
                    <a:pt x="939284" y="83571"/>
                    <a:pt x="930541" y="95300"/>
                  </a:cubicBezTo>
                  <a:cubicBezTo>
                    <a:pt x="918884" y="111428"/>
                    <a:pt x="914513" y="120224"/>
                    <a:pt x="908684" y="136352"/>
                  </a:cubicBezTo>
                  <a:cubicBezTo>
                    <a:pt x="908684" y="136352"/>
                    <a:pt x="908684" y="136352"/>
                    <a:pt x="901398" y="162743"/>
                  </a:cubicBezTo>
                  <a:cubicBezTo>
                    <a:pt x="901398" y="162743"/>
                    <a:pt x="901398" y="162743"/>
                    <a:pt x="901398" y="331350"/>
                  </a:cubicBezTo>
                  <a:lnTo>
                    <a:pt x="1054757" y="331350"/>
                  </a:lnTo>
                  <a:lnTo>
                    <a:pt x="1054757" y="471137"/>
                  </a:lnTo>
                  <a:lnTo>
                    <a:pt x="1074553" y="470966"/>
                  </a:lnTo>
                  <a:cubicBezTo>
                    <a:pt x="1099330" y="470750"/>
                    <a:pt x="1138974" y="470406"/>
                    <a:pt x="1202403" y="469855"/>
                  </a:cubicBezTo>
                  <a:cubicBezTo>
                    <a:pt x="1202403" y="469855"/>
                    <a:pt x="1202403" y="469855"/>
                    <a:pt x="1231820" y="462512"/>
                  </a:cubicBezTo>
                  <a:cubicBezTo>
                    <a:pt x="1246529" y="456637"/>
                    <a:pt x="1255354" y="452231"/>
                    <a:pt x="1270062" y="441950"/>
                  </a:cubicBezTo>
                  <a:cubicBezTo>
                    <a:pt x="1281829" y="433138"/>
                    <a:pt x="1293595" y="428732"/>
                    <a:pt x="1308304" y="430201"/>
                  </a:cubicBezTo>
                  <a:cubicBezTo>
                    <a:pt x="1340662" y="430201"/>
                    <a:pt x="1367137" y="461043"/>
                    <a:pt x="1367137" y="497760"/>
                  </a:cubicBezTo>
                  <a:cubicBezTo>
                    <a:pt x="1367137" y="533009"/>
                    <a:pt x="1343604" y="560914"/>
                    <a:pt x="1312716" y="563851"/>
                  </a:cubicBezTo>
                  <a:cubicBezTo>
                    <a:pt x="1296537" y="565320"/>
                    <a:pt x="1283300" y="562383"/>
                    <a:pt x="1270062" y="553571"/>
                  </a:cubicBezTo>
                  <a:cubicBezTo>
                    <a:pt x="1253883" y="540352"/>
                    <a:pt x="1246529" y="535946"/>
                    <a:pt x="1228879" y="530072"/>
                  </a:cubicBezTo>
                  <a:cubicBezTo>
                    <a:pt x="1228879" y="530072"/>
                    <a:pt x="1228879" y="530072"/>
                    <a:pt x="1228879" y="531540"/>
                  </a:cubicBezTo>
                  <a:lnTo>
                    <a:pt x="1202403" y="524197"/>
                  </a:lnTo>
                  <a:cubicBezTo>
                    <a:pt x="1202403" y="524197"/>
                    <a:pt x="1202403" y="524197"/>
                    <a:pt x="1089089" y="524197"/>
                  </a:cubicBezTo>
                  <a:lnTo>
                    <a:pt x="1054757" y="524197"/>
                  </a:lnTo>
                  <a:lnTo>
                    <a:pt x="1054757" y="967493"/>
                  </a:lnTo>
                  <a:cubicBezTo>
                    <a:pt x="1054757" y="967493"/>
                    <a:pt x="1054757" y="967493"/>
                    <a:pt x="212712" y="967493"/>
                  </a:cubicBezTo>
                  <a:cubicBezTo>
                    <a:pt x="212712" y="967493"/>
                    <a:pt x="212712" y="967493"/>
                    <a:pt x="212712" y="935172"/>
                  </a:cubicBezTo>
                  <a:cubicBezTo>
                    <a:pt x="212712" y="935172"/>
                    <a:pt x="212712" y="935172"/>
                    <a:pt x="218580" y="913135"/>
                  </a:cubicBezTo>
                  <a:cubicBezTo>
                    <a:pt x="222980" y="901381"/>
                    <a:pt x="225914" y="895505"/>
                    <a:pt x="236183" y="883751"/>
                  </a:cubicBezTo>
                  <a:cubicBezTo>
                    <a:pt x="247919" y="867591"/>
                    <a:pt x="252320" y="849961"/>
                    <a:pt x="252320" y="829393"/>
                  </a:cubicBezTo>
                  <a:cubicBezTo>
                    <a:pt x="252320" y="783849"/>
                    <a:pt x="208311" y="745651"/>
                    <a:pt x="154033" y="745651"/>
                  </a:cubicBezTo>
                  <a:cubicBezTo>
                    <a:pt x="102688" y="745651"/>
                    <a:pt x="60146" y="779442"/>
                    <a:pt x="55745" y="823516"/>
                  </a:cubicBezTo>
                  <a:cubicBezTo>
                    <a:pt x="55745" y="824985"/>
                    <a:pt x="55745" y="824985"/>
                    <a:pt x="55745" y="826455"/>
                  </a:cubicBezTo>
                  <a:cubicBezTo>
                    <a:pt x="52811" y="847023"/>
                    <a:pt x="58679" y="866122"/>
                    <a:pt x="70415" y="883751"/>
                  </a:cubicBezTo>
                  <a:cubicBezTo>
                    <a:pt x="80684" y="896974"/>
                    <a:pt x="83618" y="902850"/>
                    <a:pt x="89486" y="917542"/>
                  </a:cubicBezTo>
                  <a:cubicBezTo>
                    <a:pt x="89486" y="917542"/>
                    <a:pt x="89486" y="917542"/>
                    <a:pt x="93886" y="935172"/>
                  </a:cubicBezTo>
                  <a:cubicBezTo>
                    <a:pt x="93886" y="935172"/>
                    <a:pt x="93886" y="935172"/>
                    <a:pt x="93886" y="967493"/>
                  </a:cubicBezTo>
                  <a:cubicBezTo>
                    <a:pt x="93886" y="967493"/>
                    <a:pt x="93886" y="967493"/>
                    <a:pt x="0" y="967493"/>
                  </a:cubicBezTo>
                  <a:cubicBezTo>
                    <a:pt x="0" y="967493"/>
                    <a:pt x="0" y="967493"/>
                    <a:pt x="0" y="331350"/>
                  </a:cubicBezTo>
                  <a:cubicBezTo>
                    <a:pt x="0" y="331350"/>
                    <a:pt x="0" y="331350"/>
                    <a:pt x="706605" y="331350"/>
                  </a:cubicBezTo>
                  <a:lnTo>
                    <a:pt x="848941" y="331350"/>
                  </a:lnTo>
                  <a:cubicBezTo>
                    <a:pt x="848941" y="331350"/>
                    <a:pt x="848941" y="331350"/>
                    <a:pt x="848941" y="162743"/>
                  </a:cubicBezTo>
                  <a:cubicBezTo>
                    <a:pt x="848941" y="162743"/>
                    <a:pt x="848941" y="162743"/>
                    <a:pt x="841655" y="133420"/>
                  </a:cubicBezTo>
                  <a:cubicBezTo>
                    <a:pt x="841655" y="133420"/>
                    <a:pt x="841655" y="133420"/>
                    <a:pt x="840198" y="133420"/>
                  </a:cubicBezTo>
                  <a:cubicBezTo>
                    <a:pt x="835827" y="118758"/>
                    <a:pt x="829998" y="109961"/>
                    <a:pt x="819798" y="95300"/>
                  </a:cubicBezTo>
                  <a:cubicBezTo>
                    <a:pt x="811056" y="83571"/>
                    <a:pt x="808141" y="71842"/>
                    <a:pt x="809598" y="57180"/>
                  </a:cubicBezTo>
                  <a:cubicBezTo>
                    <a:pt x="809598" y="24925"/>
                    <a:pt x="838741" y="0"/>
                    <a:pt x="875170" y="0"/>
                  </a:cubicBezTo>
                  <a:close/>
                </a:path>
              </a:pathLst>
            </a:custGeom>
            <a:solidFill>
              <a:schemeClr val="accent2"/>
            </a:solidFill>
            <a:ln>
              <a:noFill/>
            </a:ln>
          </p:spPr>
          <p:txBody>
            <a:bodyPr vert="horz" wrap="square" lIns="31402" tIns="15701" rIns="31402" bIns="15701" numCol="1" anchor="t" anchorCtr="0" compatLnSpc="1">
              <a:prstTxWarp prst="textNoShape">
                <a:avLst/>
              </a:prstTxWarp>
              <a:noAutofit/>
            </a:bodyPr>
            <a:lstStyle/>
            <a:p>
              <a:pPr>
                <a:lnSpc>
                  <a:spcPct val="120000"/>
                </a:lnSpc>
              </a:pPr>
              <a:endParaRPr lang="en-US" sz="1374">
                <a:latin typeface="Arial" panose="020B0604020202020204" pitchFamily="34" charset="0"/>
                <a:ea typeface="微软雅黑" panose="020B0503020204020204" pitchFamily="34" charset="-122"/>
                <a:sym typeface="Arial" panose="020B0604020202020204" pitchFamily="34" charset="0"/>
              </a:endParaRPr>
            </a:p>
          </p:txBody>
        </p:sp>
        <p:sp>
          <p:nvSpPr>
            <p:cNvPr id="52" name="Freeform 51"/>
            <p:cNvSpPr>
              <a:spLocks/>
            </p:cNvSpPr>
            <p:nvPr/>
          </p:nvSpPr>
          <p:spPr bwMode="auto">
            <a:xfrm>
              <a:off x="3476772" y="2826574"/>
              <a:ext cx="1042111" cy="937140"/>
            </a:xfrm>
            <a:custGeom>
              <a:avLst/>
              <a:gdLst>
                <a:gd name="connsiteX0" fmla="*/ 740582 w 1042111"/>
                <a:gd name="connsiteY0" fmla="*/ 0 h 937140"/>
                <a:gd name="connsiteX1" fmla="*/ 806672 w 1042111"/>
                <a:gd name="connsiteY1" fmla="*/ 54289 h 937140"/>
                <a:gd name="connsiteX2" fmla="*/ 794923 w 1042111"/>
                <a:gd name="connsiteY2" fmla="*/ 96840 h 937140"/>
                <a:gd name="connsiteX3" fmla="*/ 772893 w 1042111"/>
                <a:gd name="connsiteY3" fmla="*/ 137923 h 937140"/>
                <a:gd name="connsiteX4" fmla="*/ 767018 w 1042111"/>
                <a:gd name="connsiteY4" fmla="*/ 162866 h 937140"/>
                <a:gd name="connsiteX5" fmla="*/ 767018 w 1042111"/>
                <a:gd name="connsiteY5" fmla="*/ 280821 h 937140"/>
                <a:gd name="connsiteX6" fmla="*/ 767018 w 1042111"/>
                <a:gd name="connsiteY6" fmla="*/ 302262 h 937140"/>
                <a:gd name="connsiteX7" fmla="*/ 833111 w 1042111"/>
                <a:gd name="connsiteY7" fmla="*/ 302262 h 937140"/>
                <a:gd name="connsiteX8" fmla="*/ 1042110 w 1042111"/>
                <a:gd name="connsiteY8" fmla="*/ 302262 h 937140"/>
                <a:gd name="connsiteX9" fmla="*/ 1042110 w 1042111"/>
                <a:gd name="connsiteY9" fmla="*/ 302263 h 937140"/>
                <a:gd name="connsiteX10" fmla="*/ 1042111 w 1042111"/>
                <a:gd name="connsiteY10" fmla="*/ 302262 h 937140"/>
                <a:gd name="connsiteX11" fmla="*/ 1042111 w 1042111"/>
                <a:gd name="connsiteY11" fmla="*/ 937140 h 937140"/>
                <a:gd name="connsiteX12" fmla="*/ 1042110 w 1042111"/>
                <a:gd name="connsiteY12" fmla="*/ 937140 h 937140"/>
                <a:gd name="connsiteX13" fmla="*/ 1040702 w 1042111"/>
                <a:gd name="connsiteY13" fmla="*/ 937140 h 937140"/>
                <a:gd name="connsiteX14" fmla="*/ 1040702 w 1042111"/>
                <a:gd name="connsiteY14" fmla="*/ 937140 h 937140"/>
                <a:gd name="connsiteX15" fmla="*/ 1030843 w 1042111"/>
                <a:gd name="connsiteY15" fmla="*/ 937140 h 937140"/>
                <a:gd name="connsiteX16" fmla="*/ 1030838 w 1042111"/>
                <a:gd name="connsiteY16" fmla="*/ 937140 h 937140"/>
                <a:gd name="connsiteX17" fmla="*/ 1004082 w 1042111"/>
                <a:gd name="connsiteY17" fmla="*/ 937140 h 937140"/>
                <a:gd name="connsiteX18" fmla="*/ 1004063 w 1042111"/>
                <a:gd name="connsiteY18" fmla="*/ 937140 h 937140"/>
                <a:gd name="connsiteX19" fmla="*/ 981723 w 1042111"/>
                <a:gd name="connsiteY19" fmla="*/ 937140 h 937140"/>
                <a:gd name="connsiteX20" fmla="*/ 981693 w 1042111"/>
                <a:gd name="connsiteY20" fmla="*/ 937140 h 937140"/>
                <a:gd name="connsiteX21" fmla="*/ 951970 w 1042111"/>
                <a:gd name="connsiteY21" fmla="*/ 937140 h 937140"/>
                <a:gd name="connsiteX22" fmla="*/ 951924 w 1042111"/>
                <a:gd name="connsiteY22" fmla="*/ 937140 h 937140"/>
                <a:gd name="connsiteX23" fmla="*/ 913766 w 1042111"/>
                <a:gd name="connsiteY23" fmla="*/ 937140 h 937140"/>
                <a:gd name="connsiteX24" fmla="*/ 913700 w 1042111"/>
                <a:gd name="connsiteY24" fmla="*/ 937140 h 937140"/>
                <a:gd name="connsiteX25" fmla="*/ 866055 w 1042111"/>
                <a:gd name="connsiteY25" fmla="*/ 937140 h 937140"/>
                <a:gd name="connsiteX26" fmla="*/ 865964 w 1042111"/>
                <a:gd name="connsiteY26" fmla="*/ 937140 h 937140"/>
                <a:gd name="connsiteX27" fmla="*/ 807781 w 1042111"/>
                <a:gd name="connsiteY27" fmla="*/ 937140 h 937140"/>
                <a:gd name="connsiteX28" fmla="*/ 807660 w 1042111"/>
                <a:gd name="connsiteY28" fmla="*/ 937140 h 937140"/>
                <a:gd name="connsiteX29" fmla="*/ 737887 w 1042111"/>
                <a:gd name="connsiteY29" fmla="*/ 937140 h 937140"/>
                <a:gd name="connsiteX30" fmla="*/ 737729 w 1042111"/>
                <a:gd name="connsiteY30" fmla="*/ 937140 h 937140"/>
                <a:gd name="connsiteX31" fmla="*/ 655316 w 1042111"/>
                <a:gd name="connsiteY31" fmla="*/ 937140 h 937140"/>
                <a:gd name="connsiteX32" fmla="*/ 655116 w 1042111"/>
                <a:gd name="connsiteY32" fmla="*/ 937140 h 937140"/>
                <a:gd name="connsiteX33" fmla="*/ 559014 w 1042111"/>
                <a:gd name="connsiteY33" fmla="*/ 937140 h 937140"/>
                <a:gd name="connsiteX34" fmla="*/ 558764 w 1042111"/>
                <a:gd name="connsiteY34" fmla="*/ 937140 h 937140"/>
                <a:gd name="connsiteX35" fmla="*/ 447923 w 1042111"/>
                <a:gd name="connsiteY35" fmla="*/ 937140 h 937140"/>
                <a:gd name="connsiteX36" fmla="*/ 447615 w 1042111"/>
                <a:gd name="connsiteY36" fmla="*/ 937140 h 937140"/>
                <a:gd name="connsiteX37" fmla="*/ 320987 w 1042111"/>
                <a:gd name="connsiteY37" fmla="*/ 937140 h 937140"/>
                <a:gd name="connsiteX38" fmla="*/ 320613 w 1042111"/>
                <a:gd name="connsiteY38" fmla="*/ 937140 h 937140"/>
                <a:gd name="connsiteX39" fmla="*/ 325012 w 1042111"/>
                <a:gd name="connsiteY39" fmla="*/ 831327 h 937140"/>
                <a:gd name="connsiteX40" fmla="*/ 323202 w 1042111"/>
                <a:gd name="connsiteY40" fmla="*/ 777915 h 937140"/>
                <a:gd name="connsiteX41" fmla="*/ 319975 w 1042111"/>
                <a:gd name="connsiteY41" fmla="*/ 753187 h 937140"/>
                <a:gd name="connsiteX42" fmla="*/ 314183 w 1042111"/>
                <a:gd name="connsiteY42" fmla="*/ 721555 h 937140"/>
                <a:gd name="connsiteX43" fmla="*/ 308725 w 1042111"/>
                <a:gd name="connsiteY43" fmla="*/ 703337 h 937140"/>
                <a:gd name="connsiteX44" fmla="*/ 290823 w 1042111"/>
                <a:gd name="connsiteY44" fmla="*/ 670540 h 937140"/>
                <a:gd name="connsiteX45" fmla="*/ 288351 w 1042111"/>
                <a:gd name="connsiteY45" fmla="*/ 666729 h 937140"/>
                <a:gd name="connsiteX46" fmla="*/ 288618 w 1042111"/>
                <a:gd name="connsiteY46" fmla="*/ 666600 h 937140"/>
                <a:gd name="connsiteX47" fmla="*/ 201785 w 1042111"/>
                <a:gd name="connsiteY47" fmla="*/ 576095 h 937140"/>
                <a:gd name="connsiteX48" fmla="*/ 0 w 1042111"/>
                <a:gd name="connsiteY48" fmla="*/ 302262 h 937140"/>
                <a:gd name="connsiteX49" fmla="*/ 290208 w 1042111"/>
                <a:gd name="connsiteY49" fmla="*/ 302262 h 937140"/>
                <a:gd name="connsiteX50" fmla="*/ 290208 w 1042111"/>
                <a:gd name="connsiteY50" fmla="*/ 325776 h 937140"/>
                <a:gd name="connsiteX51" fmla="*/ 284345 w 1042111"/>
                <a:gd name="connsiteY51" fmla="*/ 349290 h 937140"/>
                <a:gd name="connsiteX52" fmla="*/ 266757 w 1042111"/>
                <a:gd name="connsiteY52" fmla="*/ 378683 h 937140"/>
                <a:gd name="connsiteX53" fmla="*/ 250634 w 1042111"/>
                <a:gd name="connsiteY53" fmla="*/ 431589 h 937140"/>
                <a:gd name="connsiteX54" fmla="*/ 348836 w 1042111"/>
                <a:gd name="connsiteY54" fmla="*/ 516827 h 937140"/>
                <a:gd name="connsiteX55" fmla="*/ 447037 w 1042111"/>
                <a:gd name="connsiteY55" fmla="*/ 438937 h 937140"/>
                <a:gd name="connsiteX56" fmla="*/ 447037 w 1042111"/>
                <a:gd name="connsiteY56" fmla="*/ 437468 h 937140"/>
                <a:gd name="connsiteX57" fmla="*/ 447037 w 1042111"/>
                <a:gd name="connsiteY57" fmla="*/ 435998 h 937140"/>
                <a:gd name="connsiteX58" fmla="*/ 432380 w 1042111"/>
                <a:gd name="connsiteY58" fmla="*/ 378683 h 937140"/>
                <a:gd name="connsiteX59" fmla="*/ 413326 w 1042111"/>
                <a:gd name="connsiteY59" fmla="*/ 344881 h 937140"/>
                <a:gd name="connsiteX60" fmla="*/ 408929 w 1042111"/>
                <a:gd name="connsiteY60" fmla="*/ 325776 h 937140"/>
                <a:gd name="connsiteX61" fmla="*/ 408929 w 1042111"/>
                <a:gd name="connsiteY61" fmla="*/ 302262 h 937140"/>
                <a:gd name="connsiteX62" fmla="*/ 676053 w 1042111"/>
                <a:gd name="connsiteY62" fmla="*/ 302262 h 937140"/>
                <a:gd name="connsiteX63" fmla="*/ 712677 w 1042111"/>
                <a:gd name="connsiteY63" fmla="*/ 302262 h 937140"/>
                <a:gd name="connsiteX64" fmla="*/ 712677 w 1042111"/>
                <a:gd name="connsiteY64" fmla="*/ 295952 h 937140"/>
                <a:gd name="connsiteX65" fmla="*/ 712677 w 1042111"/>
                <a:gd name="connsiteY65" fmla="*/ 162866 h 937140"/>
                <a:gd name="connsiteX66" fmla="*/ 705334 w 1042111"/>
                <a:gd name="connsiteY66" fmla="*/ 134988 h 937140"/>
                <a:gd name="connsiteX67" fmla="*/ 683304 w 1042111"/>
                <a:gd name="connsiteY67" fmla="*/ 96840 h 937140"/>
                <a:gd name="connsiteX68" fmla="*/ 673023 w 1042111"/>
                <a:gd name="connsiteY68" fmla="*/ 57223 h 937140"/>
                <a:gd name="connsiteX69" fmla="*/ 740582 w 1042111"/>
                <a:gd name="connsiteY69" fmla="*/ 0 h 937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042111" h="937140">
                  <a:moveTo>
                    <a:pt x="740582" y="0"/>
                  </a:moveTo>
                  <a:cubicBezTo>
                    <a:pt x="775830" y="0"/>
                    <a:pt x="803735" y="23476"/>
                    <a:pt x="806672" y="54289"/>
                  </a:cubicBezTo>
                  <a:cubicBezTo>
                    <a:pt x="808141" y="70429"/>
                    <a:pt x="805204" y="83634"/>
                    <a:pt x="794923" y="96840"/>
                  </a:cubicBezTo>
                  <a:cubicBezTo>
                    <a:pt x="783174" y="111512"/>
                    <a:pt x="778768" y="120316"/>
                    <a:pt x="772893" y="137923"/>
                  </a:cubicBezTo>
                  <a:lnTo>
                    <a:pt x="767018" y="162866"/>
                  </a:lnTo>
                  <a:cubicBezTo>
                    <a:pt x="767018" y="162866"/>
                    <a:pt x="767018" y="162866"/>
                    <a:pt x="767018" y="280821"/>
                  </a:cubicBezTo>
                  <a:lnTo>
                    <a:pt x="767018" y="302262"/>
                  </a:lnTo>
                  <a:lnTo>
                    <a:pt x="833111" y="302262"/>
                  </a:lnTo>
                  <a:cubicBezTo>
                    <a:pt x="893708" y="302262"/>
                    <a:pt x="962963" y="302262"/>
                    <a:pt x="1042110" y="302262"/>
                  </a:cubicBezTo>
                  <a:lnTo>
                    <a:pt x="1042110" y="302263"/>
                  </a:lnTo>
                  <a:lnTo>
                    <a:pt x="1042111" y="302262"/>
                  </a:lnTo>
                  <a:cubicBezTo>
                    <a:pt x="1042111" y="302262"/>
                    <a:pt x="1042111" y="302262"/>
                    <a:pt x="1042111" y="937140"/>
                  </a:cubicBezTo>
                  <a:lnTo>
                    <a:pt x="1042110" y="937140"/>
                  </a:lnTo>
                  <a:lnTo>
                    <a:pt x="1040702" y="937140"/>
                  </a:lnTo>
                  <a:lnTo>
                    <a:pt x="1040702" y="937140"/>
                  </a:lnTo>
                  <a:lnTo>
                    <a:pt x="1030843" y="937140"/>
                  </a:lnTo>
                  <a:lnTo>
                    <a:pt x="1030838" y="937140"/>
                  </a:lnTo>
                  <a:lnTo>
                    <a:pt x="1004082" y="937140"/>
                  </a:lnTo>
                  <a:lnTo>
                    <a:pt x="1004063" y="937140"/>
                  </a:lnTo>
                  <a:lnTo>
                    <a:pt x="981723" y="937140"/>
                  </a:lnTo>
                  <a:lnTo>
                    <a:pt x="981693" y="937140"/>
                  </a:lnTo>
                  <a:lnTo>
                    <a:pt x="951970" y="937140"/>
                  </a:lnTo>
                  <a:lnTo>
                    <a:pt x="951924" y="937140"/>
                  </a:lnTo>
                  <a:lnTo>
                    <a:pt x="913766" y="937140"/>
                  </a:lnTo>
                  <a:lnTo>
                    <a:pt x="913700" y="937140"/>
                  </a:lnTo>
                  <a:lnTo>
                    <a:pt x="866055" y="937140"/>
                  </a:lnTo>
                  <a:lnTo>
                    <a:pt x="865964" y="937140"/>
                  </a:lnTo>
                  <a:lnTo>
                    <a:pt x="807781" y="937140"/>
                  </a:lnTo>
                  <a:lnTo>
                    <a:pt x="807660" y="937140"/>
                  </a:lnTo>
                  <a:lnTo>
                    <a:pt x="737887" y="937140"/>
                  </a:lnTo>
                  <a:lnTo>
                    <a:pt x="737729" y="937140"/>
                  </a:lnTo>
                  <a:lnTo>
                    <a:pt x="655316" y="937140"/>
                  </a:lnTo>
                  <a:lnTo>
                    <a:pt x="655116" y="937140"/>
                  </a:lnTo>
                  <a:lnTo>
                    <a:pt x="559014" y="937140"/>
                  </a:lnTo>
                  <a:lnTo>
                    <a:pt x="558764" y="937140"/>
                  </a:lnTo>
                  <a:lnTo>
                    <a:pt x="447923" y="937140"/>
                  </a:lnTo>
                  <a:lnTo>
                    <a:pt x="447615" y="937140"/>
                  </a:lnTo>
                  <a:lnTo>
                    <a:pt x="320987" y="937140"/>
                  </a:lnTo>
                  <a:lnTo>
                    <a:pt x="320613" y="937140"/>
                  </a:lnTo>
                  <a:cubicBezTo>
                    <a:pt x="323546" y="900400"/>
                    <a:pt x="325012" y="865129"/>
                    <a:pt x="325012" y="831327"/>
                  </a:cubicBezTo>
                  <a:cubicBezTo>
                    <a:pt x="325012" y="812589"/>
                    <a:pt x="324462" y="794678"/>
                    <a:pt x="323202" y="777915"/>
                  </a:cubicBezTo>
                  <a:lnTo>
                    <a:pt x="319975" y="753187"/>
                  </a:lnTo>
                  <a:lnTo>
                    <a:pt x="314183" y="721555"/>
                  </a:lnTo>
                  <a:lnTo>
                    <a:pt x="308725" y="703337"/>
                  </a:lnTo>
                  <a:lnTo>
                    <a:pt x="290823" y="670540"/>
                  </a:lnTo>
                  <a:lnTo>
                    <a:pt x="288351" y="666729"/>
                  </a:lnTo>
                  <a:lnTo>
                    <a:pt x="288618" y="666600"/>
                  </a:lnTo>
                  <a:lnTo>
                    <a:pt x="201785" y="576095"/>
                  </a:lnTo>
                  <a:cubicBezTo>
                    <a:pt x="120095" y="485230"/>
                    <a:pt x="53864" y="393746"/>
                    <a:pt x="0" y="302262"/>
                  </a:cubicBezTo>
                  <a:cubicBezTo>
                    <a:pt x="0" y="302262"/>
                    <a:pt x="0" y="302262"/>
                    <a:pt x="290208" y="302262"/>
                  </a:cubicBezTo>
                  <a:cubicBezTo>
                    <a:pt x="290208" y="302262"/>
                    <a:pt x="290208" y="302262"/>
                    <a:pt x="290208" y="325776"/>
                  </a:cubicBezTo>
                  <a:cubicBezTo>
                    <a:pt x="290208" y="325776"/>
                    <a:pt x="290208" y="325776"/>
                    <a:pt x="284345" y="349290"/>
                  </a:cubicBezTo>
                  <a:cubicBezTo>
                    <a:pt x="279948" y="359578"/>
                    <a:pt x="277016" y="366926"/>
                    <a:pt x="266757" y="378683"/>
                  </a:cubicBezTo>
                  <a:cubicBezTo>
                    <a:pt x="255031" y="394849"/>
                    <a:pt x="250634" y="412484"/>
                    <a:pt x="250634" y="431589"/>
                  </a:cubicBezTo>
                  <a:cubicBezTo>
                    <a:pt x="250634" y="478617"/>
                    <a:pt x="294605" y="516827"/>
                    <a:pt x="348836" y="516827"/>
                  </a:cubicBezTo>
                  <a:cubicBezTo>
                    <a:pt x="401601" y="516827"/>
                    <a:pt x="442640" y="483026"/>
                    <a:pt x="447037" y="438937"/>
                  </a:cubicBezTo>
                  <a:cubicBezTo>
                    <a:pt x="447037" y="438937"/>
                    <a:pt x="447037" y="438937"/>
                    <a:pt x="447037" y="437468"/>
                  </a:cubicBezTo>
                  <a:cubicBezTo>
                    <a:pt x="447037" y="437468"/>
                    <a:pt x="447037" y="437468"/>
                    <a:pt x="447037" y="435998"/>
                  </a:cubicBezTo>
                  <a:cubicBezTo>
                    <a:pt x="449969" y="413954"/>
                    <a:pt x="444106" y="396318"/>
                    <a:pt x="432380" y="378683"/>
                  </a:cubicBezTo>
                  <a:cubicBezTo>
                    <a:pt x="422120" y="365456"/>
                    <a:pt x="419189" y="359578"/>
                    <a:pt x="413326" y="344881"/>
                  </a:cubicBezTo>
                  <a:cubicBezTo>
                    <a:pt x="413326" y="344881"/>
                    <a:pt x="413326" y="344881"/>
                    <a:pt x="408929" y="325776"/>
                  </a:cubicBezTo>
                  <a:cubicBezTo>
                    <a:pt x="408929" y="325776"/>
                    <a:pt x="408929" y="325776"/>
                    <a:pt x="408929" y="302262"/>
                  </a:cubicBezTo>
                  <a:cubicBezTo>
                    <a:pt x="408929" y="302262"/>
                    <a:pt x="408929" y="302262"/>
                    <a:pt x="676053" y="302262"/>
                  </a:cubicBezTo>
                  <a:lnTo>
                    <a:pt x="712677" y="302262"/>
                  </a:lnTo>
                  <a:lnTo>
                    <a:pt x="712677" y="295952"/>
                  </a:lnTo>
                  <a:cubicBezTo>
                    <a:pt x="712677" y="270160"/>
                    <a:pt x="712677" y="228893"/>
                    <a:pt x="712677" y="162866"/>
                  </a:cubicBezTo>
                  <a:cubicBezTo>
                    <a:pt x="712677" y="162866"/>
                    <a:pt x="712677" y="162866"/>
                    <a:pt x="705334" y="134988"/>
                  </a:cubicBezTo>
                  <a:cubicBezTo>
                    <a:pt x="699459" y="120316"/>
                    <a:pt x="695053" y="111512"/>
                    <a:pt x="683304" y="96840"/>
                  </a:cubicBezTo>
                  <a:cubicBezTo>
                    <a:pt x="675960" y="85101"/>
                    <a:pt x="671554" y="71896"/>
                    <a:pt x="673023" y="57223"/>
                  </a:cubicBezTo>
                  <a:cubicBezTo>
                    <a:pt x="673023" y="26411"/>
                    <a:pt x="703865" y="0"/>
                    <a:pt x="740582" y="0"/>
                  </a:cubicBezTo>
                  <a:close/>
                </a:path>
              </a:pathLst>
            </a:custGeom>
            <a:solidFill>
              <a:schemeClr val="tx2"/>
            </a:solidFill>
            <a:ln>
              <a:noFill/>
            </a:ln>
          </p:spPr>
          <p:txBody>
            <a:bodyPr vert="horz" wrap="square" lIns="31402" tIns="15701" rIns="31402" bIns="15701" numCol="1" anchor="t" anchorCtr="0" compatLnSpc="1">
              <a:prstTxWarp prst="textNoShape">
                <a:avLst/>
              </a:prstTxWarp>
              <a:noAutofit/>
            </a:bodyPr>
            <a:lstStyle/>
            <a:p>
              <a:pPr>
                <a:lnSpc>
                  <a:spcPct val="120000"/>
                </a:lnSpc>
              </a:pPr>
              <a:endParaRPr lang="en-US" sz="1374">
                <a:latin typeface="Arial" panose="020B0604020202020204" pitchFamily="34" charset="0"/>
                <a:ea typeface="微软雅黑" panose="020B0503020204020204" pitchFamily="34" charset="-122"/>
                <a:sym typeface="Arial" panose="020B0604020202020204" pitchFamily="34" charset="0"/>
              </a:endParaRPr>
            </a:p>
          </p:txBody>
        </p:sp>
        <p:sp>
          <p:nvSpPr>
            <p:cNvPr id="53" name="Freeform 52"/>
            <p:cNvSpPr>
              <a:spLocks/>
            </p:cNvSpPr>
            <p:nvPr/>
          </p:nvSpPr>
          <p:spPr bwMode="auto">
            <a:xfrm>
              <a:off x="5224583" y="2099374"/>
              <a:ext cx="918170" cy="923229"/>
            </a:xfrm>
            <a:custGeom>
              <a:avLst/>
              <a:gdLst>
                <a:gd name="connsiteX0" fmla="*/ 155558 w 918170"/>
                <a:gd name="connsiteY0" fmla="*/ 0 h 923229"/>
                <a:gd name="connsiteX1" fmla="*/ 221129 w 918170"/>
                <a:gd name="connsiteY1" fmla="*/ 52846 h 923229"/>
                <a:gd name="connsiteX2" fmla="*/ 210929 w 918170"/>
                <a:gd name="connsiteY2" fmla="*/ 95417 h 923229"/>
                <a:gd name="connsiteX3" fmla="*/ 187615 w 918170"/>
                <a:gd name="connsiteY3" fmla="*/ 136520 h 923229"/>
                <a:gd name="connsiteX4" fmla="*/ 189072 w 918170"/>
                <a:gd name="connsiteY4" fmla="*/ 136520 h 923229"/>
                <a:gd name="connsiteX5" fmla="*/ 181786 w 918170"/>
                <a:gd name="connsiteY5" fmla="*/ 162943 h 923229"/>
                <a:gd name="connsiteX6" fmla="*/ 181786 w 918170"/>
                <a:gd name="connsiteY6" fmla="*/ 274068 h 923229"/>
                <a:gd name="connsiteX7" fmla="*/ 181786 w 918170"/>
                <a:gd name="connsiteY7" fmla="*/ 287086 h 923229"/>
                <a:gd name="connsiteX8" fmla="*/ 229728 w 918170"/>
                <a:gd name="connsiteY8" fmla="*/ 287086 h 923229"/>
                <a:gd name="connsiteX9" fmla="*/ 706962 w 918170"/>
                <a:gd name="connsiteY9" fmla="*/ 287086 h 923229"/>
                <a:gd name="connsiteX10" fmla="*/ 684961 w 918170"/>
                <a:gd name="connsiteY10" fmla="*/ 391396 h 923229"/>
                <a:gd name="connsiteX11" fmla="*/ 918170 w 918170"/>
                <a:gd name="connsiteY11" fmla="*/ 923229 h 923229"/>
                <a:gd name="connsiteX12" fmla="*/ 573490 w 918170"/>
                <a:gd name="connsiteY12" fmla="*/ 923229 h 923229"/>
                <a:gd name="connsiteX13" fmla="*/ 573490 w 918170"/>
                <a:gd name="connsiteY13" fmla="*/ 879155 h 923229"/>
                <a:gd name="connsiteX14" fmla="*/ 579357 w 918170"/>
                <a:gd name="connsiteY14" fmla="*/ 857117 h 923229"/>
                <a:gd name="connsiteX15" fmla="*/ 596957 w 918170"/>
                <a:gd name="connsiteY15" fmla="*/ 826265 h 923229"/>
                <a:gd name="connsiteX16" fmla="*/ 613091 w 918170"/>
                <a:gd name="connsiteY16" fmla="*/ 773376 h 923229"/>
                <a:gd name="connsiteX17" fmla="*/ 514821 w 918170"/>
                <a:gd name="connsiteY17" fmla="*/ 688165 h 923229"/>
                <a:gd name="connsiteX18" fmla="*/ 416550 w 918170"/>
                <a:gd name="connsiteY18" fmla="*/ 766030 h 923229"/>
                <a:gd name="connsiteX19" fmla="*/ 416550 w 918170"/>
                <a:gd name="connsiteY19" fmla="*/ 767499 h 923229"/>
                <a:gd name="connsiteX20" fmla="*/ 416550 w 918170"/>
                <a:gd name="connsiteY20" fmla="*/ 768968 h 923229"/>
                <a:gd name="connsiteX21" fmla="*/ 431217 w 918170"/>
                <a:gd name="connsiteY21" fmla="*/ 826265 h 923229"/>
                <a:gd name="connsiteX22" fmla="*/ 450285 w 918170"/>
                <a:gd name="connsiteY22" fmla="*/ 860056 h 923229"/>
                <a:gd name="connsiteX23" fmla="*/ 454685 w 918170"/>
                <a:gd name="connsiteY23" fmla="*/ 879155 h 923229"/>
                <a:gd name="connsiteX24" fmla="*/ 454685 w 918170"/>
                <a:gd name="connsiteY24" fmla="*/ 923229 h 923229"/>
                <a:gd name="connsiteX25" fmla="*/ 0 w 918170"/>
                <a:gd name="connsiteY25" fmla="*/ 923229 h 923229"/>
                <a:gd name="connsiteX26" fmla="*/ 0 w 918170"/>
                <a:gd name="connsiteY26" fmla="*/ 511866 h 923229"/>
                <a:gd name="connsiteX27" fmla="*/ 41068 w 918170"/>
                <a:gd name="connsiteY27" fmla="*/ 511866 h 923229"/>
                <a:gd name="connsiteX28" fmla="*/ 64536 w 918170"/>
                <a:gd name="connsiteY28" fmla="*/ 517743 h 923229"/>
                <a:gd name="connsiteX29" fmla="*/ 93871 w 918170"/>
                <a:gd name="connsiteY29" fmla="*/ 535373 h 923229"/>
                <a:gd name="connsiteX30" fmla="*/ 146673 w 918170"/>
                <a:gd name="connsiteY30" fmla="*/ 551534 h 923229"/>
                <a:gd name="connsiteX31" fmla="*/ 231743 w 918170"/>
                <a:gd name="connsiteY31" fmla="*/ 453100 h 923229"/>
                <a:gd name="connsiteX32" fmla="*/ 154006 w 918170"/>
                <a:gd name="connsiteY32" fmla="*/ 354667 h 923229"/>
                <a:gd name="connsiteX33" fmla="*/ 151073 w 918170"/>
                <a:gd name="connsiteY33" fmla="*/ 354667 h 923229"/>
                <a:gd name="connsiteX34" fmla="*/ 93871 w 918170"/>
                <a:gd name="connsiteY34" fmla="*/ 369359 h 923229"/>
                <a:gd name="connsiteX35" fmla="*/ 60135 w 918170"/>
                <a:gd name="connsiteY35" fmla="*/ 388458 h 923229"/>
                <a:gd name="connsiteX36" fmla="*/ 41068 w 918170"/>
                <a:gd name="connsiteY36" fmla="*/ 392865 h 923229"/>
                <a:gd name="connsiteX37" fmla="*/ 0 w 918170"/>
                <a:gd name="connsiteY37" fmla="*/ 392865 h 923229"/>
                <a:gd name="connsiteX38" fmla="*/ 0 w 918170"/>
                <a:gd name="connsiteY38" fmla="*/ 287086 h 923229"/>
                <a:gd name="connsiteX39" fmla="*/ 125824 w 918170"/>
                <a:gd name="connsiteY39" fmla="*/ 287086 h 923229"/>
                <a:gd name="connsiteX40" fmla="*/ 128963 w 918170"/>
                <a:gd name="connsiteY40" fmla="*/ 287086 h 923229"/>
                <a:gd name="connsiteX41" fmla="*/ 128715 w 918170"/>
                <a:gd name="connsiteY41" fmla="*/ 258841 h 923229"/>
                <a:gd name="connsiteX42" fmla="*/ 127872 w 918170"/>
                <a:gd name="connsiteY42" fmla="*/ 162943 h 923229"/>
                <a:gd name="connsiteX43" fmla="*/ 120586 w 918170"/>
                <a:gd name="connsiteY43" fmla="*/ 133584 h 923229"/>
                <a:gd name="connsiteX44" fmla="*/ 100186 w 918170"/>
                <a:gd name="connsiteY44" fmla="*/ 95417 h 923229"/>
                <a:gd name="connsiteX45" fmla="*/ 88529 w 918170"/>
                <a:gd name="connsiteY45" fmla="*/ 57250 h 923229"/>
                <a:gd name="connsiteX46" fmla="*/ 155558 w 918170"/>
                <a:gd name="connsiteY46" fmla="*/ 0 h 923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18170" h="923229">
                  <a:moveTo>
                    <a:pt x="155558" y="0"/>
                  </a:moveTo>
                  <a:cubicBezTo>
                    <a:pt x="190529" y="0"/>
                    <a:pt x="218215" y="23487"/>
                    <a:pt x="221129" y="52846"/>
                  </a:cubicBezTo>
                  <a:cubicBezTo>
                    <a:pt x="222586" y="70462"/>
                    <a:pt x="219672" y="83673"/>
                    <a:pt x="210929" y="95417"/>
                  </a:cubicBezTo>
                  <a:cubicBezTo>
                    <a:pt x="199272" y="111564"/>
                    <a:pt x="193443" y="120372"/>
                    <a:pt x="187615" y="136520"/>
                  </a:cubicBezTo>
                  <a:cubicBezTo>
                    <a:pt x="187615" y="136520"/>
                    <a:pt x="187615" y="136520"/>
                    <a:pt x="189072" y="136520"/>
                  </a:cubicBezTo>
                  <a:lnTo>
                    <a:pt x="181786" y="162943"/>
                  </a:lnTo>
                  <a:cubicBezTo>
                    <a:pt x="181786" y="162943"/>
                    <a:pt x="181786" y="162943"/>
                    <a:pt x="181786" y="274068"/>
                  </a:cubicBezTo>
                  <a:lnTo>
                    <a:pt x="181786" y="287086"/>
                  </a:lnTo>
                  <a:lnTo>
                    <a:pt x="229728" y="287086"/>
                  </a:lnTo>
                  <a:cubicBezTo>
                    <a:pt x="334150" y="287086"/>
                    <a:pt x="486036" y="287086"/>
                    <a:pt x="706962" y="287086"/>
                  </a:cubicBezTo>
                  <a:cubicBezTo>
                    <a:pt x="696695" y="353198"/>
                    <a:pt x="683494" y="364951"/>
                    <a:pt x="684961" y="391396"/>
                  </a:cubicBezTo>
                  <a:cubicBezTo>
                    <a:pt x="692295" y="536842"/>
                    <a:pt x="918170" y="923229"/>
                    <a:pt x="918170" y="923229"/>
                  </a:cubicBezTo>
                  <a:cubicBezTo>
                    <a:pt x="918170" y="923229"/>
                    <a:pt x="918170" y="923229"/>
                    <a:pt x="573490" y="923229"/>
                  </a:cubicBezTo>
                  <a:cubicBezTo>
                    <a:pt x="573490" y="923229"/>
                    <a:pt x="573490" y="923229"/>
                    <a:pt x="573490" y="879155"/>
                  </a:cubicBezTo>
                  <a:cubicBezTo>
                    <a:pt x="573490" y="879155"/>
                    <a:pt x="573490" y="879155"/>
                    <a:pt x="579357" y="857117"/>
                  </a:cubicBezTo>
                  <a:cubicBezTo>
                    <a:pt x="583757" y="845364"/>
                    <a:pt x="586690" y="839487"/>
                    <a:pt x="596957" y="826265"/>
                  </a:cubicBezTo>
                  <a:cubicBezTo>
                    <a:pt x="608691" y="810104"/>
                    <a:pt x="613091" y="792475"/>
                    <a:pt x="613091" y="773376"/>
                  </a:cubicBezTo>
                  <a:cubicBezTo>
                    <a:pt x="613091" y="726363"/>
                    <a:pt x="569090" y="688165"/>
                    <a:pt x="514821" y="688165"/>
                  </a:cubicBezTo>
                  <a:cubicBezTo>
                    <a:pt x="462019" y="688165"/>
                    <a:pt x="420950" y="721955"/>
                    <a:pt x="416550" y="766030"/>
                  </a:cubicBezTo>
                  <a:cubicBezTo>
                    <a:pt x="416550" y="766030"/>
                    <a:pt x="416550" y="766030"/>
                    <a:pt x="416550" y="767499"/>
                  </a:cubicBezTo>
                  <a:cubicBezTo>
                    <a:pt x="416550" y="767499"/>
                    <a:pt x="416550" y="768968"/>
                    <a:pt x="416550" y="768968"/>
                  </a:cubicBezTo>
                  <a:cubicBezTo>
                    <a:pt x="413617" y="791005"/>
                    <a:pt x="419484" y="808635"/>
                    <a:pt x="431217" y="826265"/>
                  </a:cubicBezTo>
                  <a:cubicBezTo>
                    <a:pt x="441485" y="839487"/>
                    <a:pt x="444418" y="846833"/>
                    <a:pt x="450285" y="860056"/>
                  </a:cubicBezTo>
                  <a:lnTo>
                    <a:pt x="454685" y="879155"/>
                  </a:lnTo>
                  <a:cubicBezTo>
                    <a:pt x="454685" y="879155"/>
                    <a:pt x="454685" y="879155"/>
                    <a:pt x="454685" y="923229"/>
                  </a:cubicBezTo>
                  <a:cubicBezTo>
                    <a:pt x="454685" y="923229"/>
                    <a:pt x="454685" y="923229"/>
                    <a:pt x="0" y="923229"/>
                  </a:cubicBezTo>
                  <a:cubicBezTo>
                    <a:pt x="0" y="923229"/>
                    <a:pt x="0" y="923229"/>
                    <a:pt x="0" y="511866"/>
                  </a:cubicBezTo>
                  <a:cubicBezTo>
                    <a:pt x="0" y="511866"/>
                    <a:pt x="0" y="511866"/>
                    <a:pt x="41068" y="511866"/>
                  </a:cubicBezTo>
                  <a:cubicBezTo>
                    <a:pt x="41068" y="511866"/>
                    <a:pt x="41068" y="511866"/>
                    <a:pt x="64536" y="517743"/>
                  </a:cubicBezTo>
                  <a:cubicBezTo>
                    <a:pt x="76269" y="522151"/>
                    <a:pt x="82136" y="526558"/>
                    <a:pt x="93871" y="535373"/>
                  </a:cubicBezTo>
                  <a:cubicBezTo>
                    <a:pt x="110005" y="547126"/>
                    <a:pt x="127605" y="551534"/>
                    <a:pt x="146673" y="551534"/>
                  </a:cubicBezTo>
                  <a:cubicBezTo>
                    <a:pt x="193608" y="551534"/>
                    <a:pt x="231743" y="507459"/>
                    <a:pt x="231743" y="453100"/>
                  </a:cubicBezTo>
                  <a:cubicBezTo>
                    <a:pt x="231743" y="401680"/>
                    <a:pt x="198008" y="359075"/>
                    <a:pt x="154006" y="354667"/>
                  </a:cubicBezTo>
                  <a:cubicBezTo>
                    <a:pt x="152540" y="354667"/>
                    <a:pt x="152540" y="354667"/>
                    <a:pt x="151073" y="354667"/>
                  </a:cubicBezTo>
                  <a:cubicBezTo>
                    <a:pt x="130539" y="351729"/>
                    <a:pt x="111471" y="357605"/>
                    <a:pt x="93871" y="369359"/>
                  </a:cubicBezTo>
                  <a:cubicBezTo>
                    <a:pt x="80670" y="379643"/>
                    <a:pt x="74803" y="382581"/>
                    <a:pt x="60135" y="388458"/>
                  </a:cubicBezTo>
                  <a:cubicBezTo>
                    <a:pt x="60135" y="388458"/>
                    <a:pt x="60135" y="388458"/>
                    <a:pt x="41068" y="392865"/>
                  </a:cubicBezTo>
                  <a:cubicBezTo>
                    <a:pt x="41068" y="392865"/>
                    <a:pt x="41068" y="392865"/>
                    <a:pt x="0" y="392865"/>
                  </a:cubicBezTo>
                  <a:cubicBezTo>
                    <a:pt x="0" y="392865"/>
                    <a:pt x="0" y="392865"/>
                    <a:pt x="0" y="287086"/>
                  </a:cubicBezTo>
                  <a:cubicBezTo>
                    <a:pt x="0" y="287086"/>
                    <a:pt x="0" y="287086"/>
                    <a:pt x="125824" y="287086"/>
                  </a:cubicBezTo>
                  <a:lnTo>
                    <a:pt x="128963" y="287086"/>
                  </a:lnTo>
                  <a:lnTo>
                    <a:pt x="128715" y="258841"/>
                  </a:lnTo>
                  <a:cubicBezTo>
                    <a:pt x="128510" y="235514"/>
                    <a:pt x="128237" y="204412"/>
                    <a:pt x="127872" y="162943"/>
                  </a:cubicBezTo>
                  <a:cubicBezTo>
                    <a:pt x="127872" y="162943"/>
                    <a:pt x="127872" y="162943"/>
                    <a:pt x="120586" y="133584"/>
                  </a:cubicBezTo>
                  <a:cubicBezTo>
                    <a:pt x="114758" y="118904"/>
                    <a:pt x="110386" y="110096"/>
                    <a:pt x="100186" y="95417"/>
                  </a:cubicBezTo>
                  <a:cubicBezTo>
                    <a:pt x="91444" y="83673"/>
                    <a:pt x="88529" y="71930"/>
                    <a:pt x="88529" y="57250"/>
                  </a:cubicBezTo>
                  <a:cubicBezTo>
                    <a:pt x="88529" y="24955"/>
                    <a:pt x="119129" y="0"/>
                    <a:pt x="155558" y="0"/>
                  </a:cubicBezTo>
                  <a:close/>
                </a:path>
              </a:pathLst>
            </a:custGeom>
            <a:solidFill>
              <a:schemeClr val="accent1"/>
            </a:solidFill>
            <a:ln>
              <a:noFill/>
            </a:ln>
          </p:spPr>
          <p:txBody>
            <a:bodyPr vert="horz" wrap="square" lIns="31402" tIns="15701" rIns="31402" bIns="15701" numCol="1" anchor="t" anchorCtr="0" compatLnSpc="1">
              <a:prstTxWarp prst="textNoShape">
                <a:avLst/>
              </a:prstTxWarp>
              <a:noAutofit/>
            </a:bodyPr>
            <a:lstStyle/>
            <a:p>
              <a:pPr>
                <a:lnSpc>
                  <a:spcPct val="120000"/>
                </a:lnSpc>
              </a:pPr>
              <a:endParaRPr lang="en-US" sz="1374">
                <a:latin typeface="Arial" panose="020B0604020202020204" pitchFamily="34" charset="0"/>
                <a:ea typeface="微软雅黑" panose="020B0503020204020204" pitchFamily="34" charset="-122"/>
                <a:sym typeface="Arial" panose="020B0604020202020204" pitchFamily="34" charset="0"/>
              </a:endParaRPr>
            </a:p>
          </p:txBody>
        </p:sp>
        <p:sp>
          <p:nvSpPr>
            <p:cNvPr id="54" name="Freeform 53"/>
            <p:cNvSpPr>
              <a:spLocks/>
            </p:cNvSpPr>
            <p:nvPr/>
          </p:nvSpPr>
          <p:spPr bwMode="auto">
            <a:xfrm>
              <a:off x="4626382" y="2815192"/>
              <a:ext cx="1541665" cy="1253315"/>
            </a:xfrm>
            <a:custGeom>
              <a:avLst/>
              <a:gdLst>
                <a:gd name="connsiteX0" fmla="*/ 1113667 w 1541665"/>
                <a:gd name="connsiteY0" fmla="*/ 0 h 1253315"/>
                <a:gd name="connsiteX1" fmla="*/ 1179758 w 1541665"/>
                <a:gd name="connsiteY1" fmla="*/ 52768 h 1253315"/>
                <a:gd name="connsiteX2" fmla="*/ 1168008 w 1541665"/>
                <a:gd name="connsiteY2" fmla="*/ 95275 h 1253315"/>
                <a:gd name="connsiteX3" fmla="*/ 1145978 w 1541665"/>
                <a:gd name="connsiteY3" fmla="*/ 136317 h 1253315"/>
                <a:gd name="connsiteX4" fmla="*/ 1140103 w 1541665"/>
                <a:gd name="connsiteY4" fmla="*/ 162701 h 1253315"/>
                <a:gd name="connsiteX5" fmla="*/ 1139119 w 1541665"/>
                <a:gd name="connsiteY5" fmla="*/ 288392 h 1253315"/>
                <a:gd name="connsiteX6" fmla="*/ 1138922 w 1541665"/>
                <a:gd name="connsiteY6" fmla="*/ 313644 h 1253315"/>
                <a:gd name="connsiteX7" fmla="*/ 1147451 w 1541665"/>
                <a:gd name="connsiteY7" fmla="*/ 313644 h 1253315"/>
                <a:gd name="connsiteX8" fmla="*/ 1541665 w 1541665"/>
                <a:gd name="connsiteY8" fmla="*/ 313644 h 1253315"/>
                <a:gd name="connsiteX9" fmla="*/ 1306968 w 1541665"/>
                <a:gd name="connsiteY9" fmla="*/ 406231 h 1253315"/>
                <a:gd name="connsiteX10" fmla="*/ 1292300 w 1541665"/>
                <a:gd name="connsiteY10" fmla="*/ 438562 h 1253315"/>
                <a:gd name="connsiteX11" fmla="*/ 1268830 w 1541665"/>
                <a:gd name="connsiteY11" fmla="*/ 512044 h 1253315"/>
                <a:gd name="connsiteX12" fmla="*/ 1301101 w 1541665"/>
                <a:gd name="connsiteY12" fmla="*/ 606100 h 1253315"/>
                <a:gd name="connsiteX13" fmla="*/ 1251228 w 1541665"/>
                <a:gd name="connsiteY13" fmla="*/ 700156 h 1253315"/>
                <a:gd name="connsiteX14" fmla="*/ 1276164 w 1541665"/>
                <a:gd name="connsiteY14" fmla="*/ 779515 h 1253315"/>
                <a:gd name="connsiteX15" fmla="*/ 1195487 w 1541665"/>
                <a:gd name="connsiteY15" fmla="*/ 850057 h 1253315"/>
                <a:gd name="connsiteX16" fmla="*/ 1194020 w 1541665"/>
                <a:gd name="connsiteY16" fmla="*/ 948522 h 1253315"/>
                <a:gd name="connsiteX17" fmla="*/ 1135346 w 1541665"/>
                <a:gd name="connsiteY17" fmla="*/ 948522 h 1253315"/>
                <a:gd name="connsiteX18" fmla="*/ 374753 w 1541665"/>
                <a:gd name="connsiteY18" fmla="*/ 948522 h 1253315"/>
                <a:gd name="connsiteX19" fmla="*/ 300344 w 1541665"/>
                <a:gd name="connsiteY19" fmla="*/ 948522 h 1253315"/>
                <a:gd name="connsiteX20" fmla="*/ 300344 w 1541665"/>
                <a:gd name="connsiteY20" fmla="*/ 962197 h 1253315"/>
                <a:gd name="connsiteX21" fmla="*/ 300344 w 1541665"/>
                <a:gd name="connsiteY21" fmla="*/ 1090671 h 1253315"/>
                <a:gd name="connsiteX22" fmla="*/ 307688 w 1541665"/>
                <a:gd name="connsiteY22" fmla="*/ 1119976 h 1253315"/>
                <a:gd name="connsiteX23" fmla="*/ 329718 w 1541665"/>
                <a:gd name="connsiteY23" fmla="*/ 1158073 h 1253315"/>
                <a:gd name="connsiteX24" fmla="*/ 339999 w 1541665"/>
                <a:gd name="connsiteY24" fmla="*/ 1196170 h 1253315"/>
                <a:gd name="connsiteX25" fmla="*/ 273908 w 1541665"/>
                <a:gd name="connsiteY25" fmla="*/ 1253315 h 1253315"/>
                <a:gd name="connsiteX26" fmla="*/ 207818 w 1541665"/>
                <a:gd name="connsiteY26" fmla="*/ 1200566 h 1253315"/>
                <a:gd name="connsiteX27" fmla="*/ 218098 w 1541665"/>
                <a:gd name="connsiteY27" fmla="*/ 1158073 h 1253315"/>
                <a:gd name="connsiteX28" fmla="*/ 240129 w 1541665"/>
                <a:gd name="connsiteY28" fmla="*/ 1117046 h 1253315"/>
                <a:gd name="connsiteX29" fmla="*/ 247472 w 1541665"/>
                <a:gd name="connsiteY29" fmla="*/ 1090671 h 1253315"/>
                <a:gd name="connsiteX30" fmla="*/ 247472 w 1541665"/>
                <a:gd name="connsiteY30" fmla="*/ 976804 h 1253315"/>
                <a:gd name="connsiteX31" fmla="*/ 247472 w 1541665"/>
                <a:gd name="connsiteY31" fmla="*/ 948522 h 1253315"/>
                <a:gd name="connsiteX32" fmla="*/ 199850 w 1541665"/>
                <a:gd name="connsiteY32" fmla="*/ 948522 h 1253315"/>
                <a:gd name="connsiteX33" fmla="*/ 0 w 1541665"/>
                <a:gd name="connsiteY33" fmla="*/ 948522 h 1253315"/>
                <a:gd name="connsiteX34" fmla="*/ 0 w 1541665"/>
                <a:gd name="connsiteY34" fmla="*/ 313644 h 1253315"/>
                <a:gd name="connsiteX35" fmla="*/ 274384 w 1541665"/>
                <a:gd name="connsiteY35" fmla="*/ 313644 h 1253315"/>
                <a:gd name="connsiteX36" fmla="*/ 295939 w 1541665"/>
                <a:gd name="connsiteY36" fmla="*/ 313644 h 1253315"/>
                <a:gd name="connsiteX37" fmla="*/ 376383 w 1541665"/>
                <a:gd name="connsiteY37" fmla="*/ 313644 h 1253315"/>
                <a:gd name="connsiteX38" fmla="*/ 978449 w 1541665"/>
                <a:gd name="connsiteY38" fmla="*/ 313644 h 1253315"/>
                <a:gd name="connsiteX39" fmla="*/ 1085762 w 1541665"/>
                <a:gd name="connsiteY39" fmla="*/ 313644 h 1253315"/>
                <a:gd name="connsiteX40" fmla="*/ 1085762 w 1541665"/>
                <a:gd name="connsiteY40" fmla="*/ 304515 h 1253315"/>
                <a:gd name="connsiteX41" fmla="*/ 1085762 w 1541665"/>
                <a:gd name="connsiteY41" fmla="*/ 162701 h 1253315"/>
                <a:gd name="connsiteX42" fmla="*/ 1078419 w 1541665"/>
                <a:gd name="connsiteY42" fmla="*/ 133386 h 1253315"/>
                <a:gd name="connsiteX43" fmla="*/ 1056389 w 1541665"/>
                <a:gd name="connsiteY43" fmla="*/ 95275 h 1253315"/>
                <a:gd name="connsiteX44" fmla="*/ 1046108 w 1541665"/>
                <a:gd name="connsiteY44" fmla="*/ 57165 h 1253315"/>
                <a:gd name="connsiteX45" fmla="*/ 1113667 w 1541665"/>
                <a:gd name="connsiteY45" fmla="*/ 0 h 1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541665" h="1253315">
                  <a:moveTo>
                    <a:pt x="1113667" y="0"/>
                  </a:moveTo>
                  <a:cubicBezTo>
                    <a:pt x="1147447" y="0"/>
                    <a:pt x="1176820" y="23452"/>
                    <a:pt x="1179758" y="52768"/>
                  </a:cubicBezTo>
                  <a:cubicBezTo>
                    <a:pt x="1181226" y="68891"/>
                    <a:pt x="1178289" y="83549"/>
                    <a:pt x="1168008" y="95275"/>
                  </a:cubicBezTo>
                  <a:cubicBezTo>
                    <a:pt x="1156259" y="111399"/>
                    <a:pt x="1151853" y="120194"/>
                    <a:pt x="1145978" y="136317"/>
                  </a:cubicBezTo>
                  <a:lnTo>
                    <a:pt x="1140103" y="162701"/>
                  </a:lnTo>
                  <a:cubicBezTo>
                    <a:pt x="1140103" y="162701"/>
                    <a:pt x="1140103" y="162701"/>
                    <a:pt x="1139119" y="288392"/>
                  </a:cubicBezTo>
                  <a:lnTo>
                    <a:pt x="1138922" y="313644"/>
                  </a:lnTo>
                  <a:lnTo>
                    <a:pt x="1147451" y="313644"/>
                  </a:lnTo>
                  <a:cubicBezTo>
                    <a:pt x="1266153" y="313644"/>
                    <a:pt x="1397134" y="313644"/>
                    <a:pt x="1541665" y="313644"/>
                  </a:cubicBezTo>
                  <a:cubicBezTo>
                    <a:pt x="1541665" y="313644"/>
                    <a:pt x="1541665" y="313644"/>
                    <a:pt x="1306968" y="406231"/>
                  </a:cubicBezTo>
                  <a:cubicBezTo>
                    <a:pt x="1306968" y="406231"/>
                    <a:pt x="1306968" y="406231"/>
                    <a:pt x="1292300" y="438562"/>
                  </a:cubicBezTo>
                  <a:cubicBezTo>
                    <a:pt x="1292300" y="438562"/>
                    <a:pt x="1292300" y="438562"/>
                    <a:pt x="1268830" y="512044"/>
                  </a:cubicBezTo>
                  <a:cubicBezTo>
                    <a:pt x="1268830" y="512044"/>
                    <a:pt x="1290833" y="586994"/>
                    <a:pt x="1301101" y="606100"/>
                  </a:cubicBezTo>
                  <a:cubicBezTo>
                    <a:pt x="1324571" y="654597"/>
                    <a:pt x="1251228" y="700156"/>
                    <a:pt x="1251228" y="700156"/>
                  </a:cubicBezTo>
                  <a:cubicBezTo>
                    <a:pt x="1251228" y="700156"/>
                    <a:pt x="1301101" y="723670"/>
                    <a:pt x="1276164" y="779515"/>
                  </a:cubicBezTo>
                  <a:cubicBezTo>
                    <a:pt x="1264430" y="803029"/>
                    <a:pt x="1195487" y="850057"/>
                    <a:pt x="1195487" y="850057"/>
                  </a:cubicBezTo>
                  <a:cubicBezTo>
                    <a:pt x="1195487" y="850057"/>
                    <a:pt x="1195487" y="850057"/>
                    <a:pt x="1194020" y="948522"/>
                  </a:cubicBezTo>
                  <a:cubicBezTo>
                    <a:pt x="1194020" y="948522"/>
                    <a:pt x="1194020" y="948522"/>
                    <a:pt x="1135346" y="948522"/>
                  </a:cubicBezTo>
                  <a:cubicBezTo>
                    <a:pt x="1135346" y="948522"/>
                    <a:pt x="1135346" y="948522"/>
                    <a:pt x="374753" y="948522"/>
                  </a:cubicBezTo>
                  <a:lnTo>
                    <a:pt x="300344" y="948522"/>
                  </a:lnTo>
                  <a:lnTo>
                    <a:pt x="300344" y="962197"/>
                  </a:lnTo>
                  <a:cubicBezTo>
                    <a:pt x="300344" y="987095"/>
                    <a:pt x="300344" y="1026932"/>
                    <a:pt x="300344" y="1090671"/>
                  </a:cubicBezTo>
                  <a:cubicBezTo>
                    <a:pt x="300344" y="1090671"/>
                    <a:pt x="300344" y="1090671"/>
                    <a:pt x="307688" y="1119976"/>
                  </a:cubicBezTo>
                  <a:cubicBezTo>
                    <a:pt x="313562" y="1134629"/>
                    <a:pt x="317968" y="1143420"/>
                    <a:pt x="329718" y="1158073"/>
                  </a:cubicBezTo>
                  <a:cubicBezTo>
                    <a:pt x="338530" y="1169795"/>
                    <a:pt x="341467" y="1181517"/>
                    <a:pt x="339999" y="1196170"/>
                  </a:cubicBezTo>
                  <a:cubicBezTo>
                    <a:pt x="339999" y="1228406"/>
                    <a:pt x="310625" y="1253315"/>
                    <a:pt x="273908" y="1253315"/>
                  </a:cubicBezTo>
                  <a:cubicBezTo>
                    <a:pt x="238660" y="1253315"/>
                    <a:pt x="209286" y="1229871"/>
                    <a:pt x="207818" y="1200566"/>
                  </a:cubicBezTo>
                  <a:cubicBezTo>
                    <a:pt x="204880" y="1182982"/>
                    <a:pt x="209286" y="1169795"/>
                    <a:pt x="218098" y="1158073"/>
                  </a:cubicBezTo>
                  <a:cubicBezTo>
                    <a:pt x="229848" y="1141955"/>
                    <a:pt x="234254" y="1133163"/>
                    <a:pt x="240129" y="1117046"/>
                  </a:cubicBezTo>
                  <a:lnTo>
                    <a:pt x="247472" y="1090671"/>
                  </a:lnTo>
                  <a:cubicBezTo>
                    <a:pt x="247472" y="1090671"/>
                    <a:pt x="247472" y="1090671"/>
                    <a:pt x="247472" y="976804"/>
                  </a:cubicBezTo>
                  <a:lnTo>
                    <a:pt x="247472" y="948522"/>
                  </a:lnTo>
                  <a:lnTo>
                    <a:pt x="199850" y="948522"/>
                  </a:lnTo>
                  <a:cubicBezTo>
                    <a:pt x="137484" y="948522"/>
                    <a:pt x="70959" y="948522"/>
                    <a:pt x="0" y="948522"/>
                  </a:cubicBezTo>
                  <a:cubicBezTo>
                    <a:pt x="0" y="948522"/>
                    <a:pt x="0" y="948522"/>
                    <a:pt x="0" y="313644"/>
                  </a:cubicBezTo>
                  <a:cubicBezTo>
                    <a:pt x="0" y="313644"/>
                    <a:pt x="0" y="313644"/>
                    <a:pt x="274384" y="313644"/>
                  </a:cubicBezTo>
                  <a:lnTo>
                    <a:pt x="295939" y="313644"/>
                  </a:lnTo>
                  <a:lnTo>
                    <a:pt x="376383" y="313644"/>
                  </a:lnTo>
                  <a:cubicBezTo>
                    <a:pt x="517527" y="313644"/>
                    <a:pt x="711599" y="313644"/>
                    <a:pt x="978449" y="313644"/>
                  </a:cubicBezTo>
                  <a:lnTo>
                    <a:pt x="1085762" y="313644"/>
                  </a:lnTo>
                  <a:lnTo>
                    <a:pt x="1085762" y="304515"/>
                  </a:lnTo>
                  <a:cubicBezTo>
                    <a:pt x="1085762" y="277032"/>
                    <a:pt x="1085762" y="233059"/>
                    <a:pt x="1085762" y="162701"/>
                  </a:cubicBezTo>
                  <a:cubicBezTo>
                    <a:pt x="1085762" y="162701"/>
                    <a:pt x="1085762" y="162701"/>
                    <a:pt x="1078419" y="133386"/>
                  </a:cubicBezTo>
                  <a:cubicBezTo>
                    <a:pt x="1072544" y="118728"/>
                    <a:pt x="1068138" y="109933"/>
                    <a:pt x="1056389" y="95275"/>
                  </a:cubicBezTo>
                  <a:cubicBezTo>
                    <a:pt x="1049045" y="83549"/>
                    <a:pt x="1044639" y="71823"/>
                    <a:pt x="1046108" y="57165"/>
                  </a:cubicBezTo>
                  <a:cubicBezTo>
                    <a:pt x="1046108" y="24918"/>
                    <a:pt x="1076950" y="0"/>
                    <a:pt x="1113667" y="0"/>
                  </a:cubicBezTo>
                  <a:close/>
                </a:path>
              </a:pathLst>
            </a:custGeom>
            <a:solidFill>
              <a:schemeClr val="accent1"/>
            </a:solidFill>
            <a:ln>
              <a:noFill/>
            </a:ln>
          </p:spPr>
          <p:txBody>
            <a:bodyPr vert="horz" wrap="square" lIns="31402" tIns="15701" rIns="31402" bIns="15701" numCol="1" anchor="t" anchorCtr="0" compatLnSpc="1">
              <a:prstTxWarp prst="textNoShape">
                <a:avLst/>
              </a:prstTxWarp>
              <a:noAutofit/>
            </a:bodyPr>
            <a:lstStyle/>
            <a:p>
              <a:pPr>
                <a:lnSpc>
                  <a:spcPct val="120000"/>
                </a:lnSpc>
              </a:pPr>
              <a:endParaRPr lang="en-US" sz="1374">
                <a:latin typeface="Arial" panose="020B0604020202020204" pitchFamily="34" charset="0"/>
                <a:ea typeface="微软雅黑" panose="020B0503020204020204" pitchFamily="34" charset="-122"/>
                <a:sym typeface="Arial" panose="020B0604020202020204" pitchFamily="34" charset="0"/>
              </a:endParaRPr>
            </a:p>
          </p:txBody>
        </p:sp>
        <p:sp>
          <p:nvSpPr>
            <p:cNvPr id="55" name="Freeform 38"/>
            <p:cNvSpPr>
              <a:spLocks/>
            </p:cNvSpPr>
            <p:nvPr/>
          </p:nvSpPr>
          <p:spPr bwMode="auto">
            <a:xfrm>
              <a:off x="3295921" y="1646612"/>
              <a:ext cx="658907" cy="633614"/>
            </a:xfrm>
            <a:custGeom>
              <a:avLst/>
              <a:gdLst>
                <a:gd name="T0" fmla="*/ 449 w 449"/>
                <a:gd name="T1" fmla="*/ 0 h 432"/>
                <a:gd name="T2" fmla="*/ 159 w 449"/>
                <a:gd name="T3" fmla="*/ 0 h 432"/>
                <a:gd name="T4" fmla="*/ 99 w 449"/>
                <a:gd name="T5" fmla="*/ 103 h 432"/>
                <a:gd name="T6" fmla="*/ 0 w 449"/>
                <a:gd name="T7" fmla="*/ 432 h 432"/>
                <a:gd name="T8" fmla="*/ 271 w 449"/>
                <a:gd name="T9" fmla="*/ 432 h 432"/>
                <a:gd name="T10" fmla="*/ 271 w 449"/>
                <a:gd name="T11" fmla="*/ 391 h 432"/>
                <a:gd name="T12" fmla="*/ 268 w 449"/>
                <a:gd name="T13" fmla="*/ 378 h 432"/>
                <a:gd name="T14" fmla="*/ 255 w 449"/>
                <a:gd name="T15" fmla="*/ 355 h 432"/>
                <a:gd name="T16" fmla="*/ 244 w 449"/>
                <a:gd name="T17" fmla="*/ 316 h 432"/>
                <a:gd name="T18" fmla="*/ 245 w 449"/>
                <a:gd name="T19" fmla="*/ 315 h 432"/>
                <a:gd name="T20" fmla="*/ 245 w 449"/>
                <a:gd name="T21" fmla="*/ 314 h 432"/>
                <a:gd name="T22" fmla="*/ 245 w 449"/>
                <a:gd name="T23" fmla="*/ 314 h 432"/>
                <a:gd name="T24" fmla="*/ 311 w 449"/>
                <a:gd name="T25" fmla="*/ 261 h 432"/>
                <a:gd name="T26" fmla="*/ 379 w 449"/>
                <a:gd name="T27" fmla="*/ 319 h 432"/>
                <a:gd name="T28" fmla="*/ 378 w 449"/>
                <a:gd name="T29" fmla="*/ 319 h 432"/>
                <a:gd name="T30" fmla="*/ 368 w 449"/>
                <a:gd name="T31" fmla="*/ 355 h 432"/>
                <a:gd name="T32" fmla="*/ 356 w 449"/>
                <a:gd name="T33" fmla="*/ 376 h 432"/>
                <a:gd name="T34" fmla="*/ 352 w 449"/>
                <a:gd name="T35" fmla="*/ 391 h 432"/>
                <a:gd name="T36" fmla="*/ 352 w 449"/>
                <a:gd name="T37" fmla="*/ 391 h 432"/>
                <a:gd name="T38" fmla="*/ 352 w 449"/>
                <a:gd name="T39" fmla="*/ 432 h 432"/>
                <a:gd name="T40" fmla="*/ 449 w 449"/>
                <a:gd name="T41" fmla="*/ 432 h 432"/>
                <a:gd name="T42" fmla="*/ 449 w 449"/>
                <a:gd name="T43"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9" h="432">
                  <a:moveTo>
                    <a:pt x="449" y="0"/>
                  </a:moveTo>
                  <a:cubicBezTo>
                    <a:pt x="159" y="0"/>
                    <a:pt x="159" y="0"/>
                    <a:pt x="159" y="0"/>
                  </a:cubicBezTo>
                  <a:cubicBezTo>
                    <a:pt x="135" y="35"/>
                    <a:pt x="115" y="70"/>
                    <a:pt x="99" y="103"/>
                  </a:cubicBezTo>
                  <a:cubicBezTo>
                    <a:pt x="54" y="195"/>
                    <a:pt x="15" y="308"/>
                    <a:pt x="0" y="432"/>
                  </a:cubicBezTo>
                  <a:cubicBezTo>
                    <a:pt x="271" y="432"/>
                    <a:pt x="271" y="432"/>
                    <a:pt x="271" y="432"/>
                  </a:cubicBezTo>
                  <a:cubicBezTo>
                    <a:pt x="271" y="391"/>
                    <a:pt x="271" y="391"/>
                    <a:pt x="271" y="391"/>
                  </a:cubicBezTo>
                  <a:cubicBezTo>
                    <a:pt x="268" y="378"/>
                    <a:pt x="268" y="378"/>
                    <a:pt x="268" y="378"/>
                  </a:cubicBezTo>
                  <a:cubicBezTo>
                    <a:pt x="264" y="369"/>
                    <a:pt x="262" y="365"/>
                    <a:pt x="255" y="355"/>
                  </a:cubicBezTo>
                  <a:cubicBezTo>
                    <a:pt x="246" y="344"/>
                    <a:pt x="243" y="331"/>
                    <a:pt x="244" y="316"/>
                  </a:cubicBezTo>
                  <a:cubicBezTo>
                    <a:pt x="244" y="316"/>
                    <a:pt x="245" y="315"/>
                    <a:pt x="245" y="315"/>
                  </a:cubicBezTo>
                  <a:cubicBezTo>
                    <a:pt x="245" y="314"/>
                    <a:pt x="245" y="314"/>
                    <a:pt x="245" y="314"/>
                  </a:cubicBezTo>
                  <a:cubicBezTo>
                    <a:pt x="245" y="314"/>
                    <a:pt x="245" y="314"/>
                    <a:pt x="245" y="314"/>
                  </a:cubicBezTo>
                  <a:cubicBezTo>
                    <a:pt x="247" y="284"/>
                    <a:pt x="276" y="261"/>
                    <a:pt x="311" y="261"/>
                  </a:cubicBezTo>
                  <a:cubicBezTo>
                    <a:pt x="348" y="261"/>
                    <a:pt x="379" y="287"/>
                    <a:pt x="379" y="319"/>
                  </a:cubicBezTo>
                  <a:cubicBezTo>
                    <a:pt x="378" y="319"/>
                    <a:pt x="378" y="319"/>
                    <a:pt x="378" y="319"/>
                  </a:cubicBezTo>
                  <a:cubicBezTo>
                    <a:pt x="379" y="332"/>
                    <a:pt x="376" y="344"/>
                    <a:pt x="368" y="355"/>
                  </a:cubicBezTo>
                  <a:cubicBezTo>
                    <a:pt x="361" y="364"/>
                    <a:pt x="359" y="368"/>
                    <a:pt x="356" y="376"/>
                  </a:cubicBezTo>
                  <a:cubicBezTo>
                    <a:pt x="352" y="391"/>
                    <a:pt x="352" y="391"/>
                    <a:pt x="352" y="391"/>
                  </a:cubicBezTo>
                  <a:cubicBezTo>
                    <a:pt x="352" y="391"/>
                    <a:pt x="352" y="391"/>
                    <a:pt x="352" y="391"/>
                  </a:cubicBezTo>
                  <a:cubicBezTo>
                    <a:pt x="352" y="432"/>
                    <a:pt x="352" y="432"/>
                    <a:pt x="352" y="432"/>
                  </a:cubicBezTo>
                  <a:cubicBezTo>
                    <a:pt x="449" y="432"/>
                    <a:pt x="449" y="432"/>
                    <a:pt x="449" y="432"/>
                  </a:cubicBezTo>
                  <a:lnTo>
                    <a:pt x="449" y="0"/>
                  </a:lnTo>
                  <a:close/>
                </a:path>
              </a:pathLst>
            </a:custGeom>
            <a:solidFill>
              <a:schemeClr val="accent3"/>
            </a:solidFill>
            <a:ln>
              <a:noFill/>
            </a:ln>
          </p:spPr>
          <p:txBody>
            <a:bodyPr vert="horz" wrap="square" lIns="31402" tIns="15701" rIns="31402" bIns="15701" numCol="1" anchor="t" anchorCtr="0" compatLnSpc="1">
              <a:prstTxWarp prst="textNoShape">
                <a:avLst/>
              </a:prstTxWarp>
            </a:bodyPr>
            <a:lstStyle/>
            <a:p>
              <a:pPr>
                <a:lnSpc>
                  <a:spcPct val="120000"/>
                </a:lnSpc>
              </a:pPr>
              <a:endParaRPr lang="en-US" sz="1374">
                <a:latin typeface="Arial" panose="020B0604020202020204" pitchFamily="34" charset="0"/>
                <a:ea typeface="微软雅黑" panose="020B0503020204020204" pitchFamily="34" charset="-122"/>
                <a:sym typeface="Arial" panose="020B0604020202020204" pitchFamily="34" charset="0"/>
              </a:endParaRPr>
            </a:p>
          </p:txBody>
        </p:sp>
        <p:sp>
          <p:nvSpPr>
            <p:cNvPr id="56" name="Freeform 55"/>
            <p:cNvSpPr>
              <a:spLocks/>
            </p:cNvSpPr>
            <p:nvPr/>
          </p:nvSpPr>
          <p:spPr bwMode="auto">
            <a:xfrm>
              <a:off x="4063592" y="1312731"/>
              <a:ext cx="1054757" cy="967494"/>
            </a:xfrm>
            <a:custGeom>
              <a:avLst/>
              <a:gdLst>
                <a:gd name="connsiteX0" fmla="*/ 0 w 1054757"/>
                <a:gd name="connsiteY0" fmla="*/ 333881 h 967494"/>
                <a:gd name="connsiteX1" fmla="*/ 2060 w 1054757"/>
                <a:gd name="connsiteY1" fmla="*/ 333881 h 967494"/>
                <a:gd name="connsiteX2" fmla="*/ 16481 w 1054757"/>
                <a:gd name="connsiteY2" fmla="*/ 333881 h 967494"/>
                <a:gd name="connsiteX3" fmla="*/ 55622 w 1054757"/>
                <a:gd name="connsiteY3" fmla="*/ 333881 h 967494"/>
                <a:gd name="connsiteX4" fmla="*/ 131845 w 1054757"/>
                <a:gd name="connsiteY4" fmla="*/ 333881 h 967494"/>
                <a:gd name="connsiteX5" fmla="*/ 187724 w 1054757"/>
                <a:gd name="connsiteY5" fmla="*/ 333881 h 967494"/>
                <a:gd name="connsiteX6" fmla="*/ 257509 w 1054757"/>
                <a:gd name="connsiteY6" fmla="*/ 333881 h 967494"/>
                <a:gd name="connsiteX7" fmla="*/ 342745 w 1054757"/>
                <a:gd name="connsiteY7" fmla="*/ 333881 h 967494"/>
                <a:gd name="connsiteX8" fmla="*/ 444976 w 1054757"/>
                <a:gd name="connsiteY8" fmla="*/ 333881 h 967494"/>
                <a:gd name="connsiteX9" fmla="*/ 565747 w 1054757"/>
                <a:gd name="connsiteY9" fmla="*/ 333881 h 967494"/>
                <a:gd name="connsiteX10" fmla="*/ 706605 w 1054757"/>
                <a:gd name="connsiteY10" fmla="*/ 333881 h 967494"/>
                <a:gd name="connsiteX11" fmla="*/ 869093 w 1054757"/>
                <a:gd name="connsiteY11" fmla="*/ 333881 h 967494"/>
                <a:gd name="connsiteX12" fmla="*/ 902994 w 1054757"/>
                <a:gd name="connsiteY12" fmla="*/ 333881 h 967494"/>
                <a:gd name="connsiteX13" fmla="*/ 1054757 w 1054757"/>
                <a:gd name="connsiteY13" fmla="*/ 333881 h 967494"/>
                <a:gd name="connsiteX14" fmla="*/ 1054757 w 1054757"/>
                <a:gd name="connsiteY14" fmla="*/ 967494 h 967494"/>
                <a:gd name="connsiteX15" fmla="*/ 934465 w 1054757"/>
                <a:gd name="connsiteY15" fmla="*/ 967494 h 967494"/>
                <a:gd name="connsiteX16" fmla="*/ 934465 w 1054757"/>
                <a:gd name="connsiteY16" fmla="*/ 905893 h 967494"/>
                <a:gd name="connsiteX17" fmla="*/ 935932 w 1054757"/>
                <a:gd name="connsiteY17" fmla="*/ 905893 h 967494"/>
                <a:gd name="connsiteX18" fmla="*/ 940333 w 1054757"/>
                <a:gd name="connsiteY18" fmla="*/ 883892 h 967494"/>
                <a:gd name="connsiteX19" fmla="*/ 957937 w 1054757"/>
                <a:gd name="connsiteY19" fmla="*/ 853092 h 967494"/>
                <a:gd name="connsiteX20" fmla="*/ 974073 w 1054757"/>
                <a:gd name="connsiteY20" fmla="*/ 800291 h 967494"/>
                <a:gd name="connsiteX21" fmla="*/ 875786 w 1054757"/>
                <a:gd name="connsiteY21" fmla="*/ 715222 h 967494"/>
                <a:gd name="connsiteX22" fmla="*/ 777498 w 1054757"/>
                <a:gd name="connsiteY22" fmla="*/ 792957 h 967494"/>
                <a:gd name="connsiteX23" fmla="*/ 777498 w 1054757"/>
                <a:gd name="connsiteY23" fmla="*/ 794424 h 967494"/>
                <a:gd name="connsiteX24" fmla="*/ 777498 w 1054757"/>
                <a:gd name="connsiteY24" fmla="*/ 795891 h 967494"/>
                <a:gd name="connsiteX25" fmla="*/ 793635 w 1054757"/>
                <a:gd name="connsiteY25" fmla="*/ 853092 h 967494"/>
                <a:gd name="connsiteX26" fmla="*/ 811239 w 1054757"/>
                <a:gd name="connsiteY26" fmla="*/ 886826 h 967494"/>
                <a:gd name="connsiteX27" fmla="*/ 817107 w 1054757"/>
                <a:gd name="connsiteY27" fmla="*/ 905893 h 967494"/>
                <a:gd name="connsiteX28" fmla="*/ 817107 w 1054757"/>
                <a:gd name="connsiteY28" fmla="*/ 967494 h 967494"/>
                <a:gd name="connsiteX29" fmla="*/ 551587 w 1054757"/>
                <a:gd name="connsiteY29" fmla="*/ 967494 h 967494"/>
                <a:gd name="connsiteX30" fmla="*/ 547614 w 1054757"/>
                <a:gd name="connsiteY30" fmla="*/ 967494 h 967494"/>
                <a:gd name="connsiteX31" fmla="*/ 472390 w 1054757"/>
                <a:gd name="connsiteY31" fmla="*/ 967494 h 967494"/>
                <a:gd name="connsiteX32" fmla="*/ 378830 w 1054757"/>
                <a:gd name="connsiteY32" fmla="*/ 967494 h 967494"/>
                <a:gd name="connsiteX33" fmla="*/ 269709 w 1054757"/>
                <a:gd name="connsiteY33" fmla="*/ 967494 h 967494"/>
                <a:gd name="connsiteX34" fmla="*/ 143832 w 1054757"/>
                <a:gd name="connsiteY34" fmla="*/ 967494 h 967494"/>
                <a:gd name="connsiteX35" fmla="*/ 0 w 1054757"/>
                <a:gd name="connsiteY35" fmla="*/ 967494 h 967494"/>
                <a:gd name="connsiteX36" fmla="*/ 0 w 1054757"/>
                <a:gd name="connsiteY36" fmla="*/ 966257 h 967494"/>
                <a:gd name="connsiteX37" fmla="*/ 0 w 1054757"/>
                <a:gd name="connsiteY37" fmla="*/ 957594 h 967494"/>
                <a:gd name="connsiteX38" fmla="*/ 0 w 1054757"/>
                <a:gd name="connsiteY38" fmla="*/ 934081 h 967494"/>
                <a:gd name="connsiteX39" fmla="*/ 0 w 1054757"/>
                <a:gd name="connsiteY39" fmla="*/ 888292 h 967494"/>
                <a:gd name="connsiteX40" fmla="*/ 0 w 1054757"/>
                <a:gd name="connsiteY40" fmla="*/ 854725 h 967494"/>
                <a:gd name="connsiteX41" fmla="*/ 0 w 1054757"/>
                <a:gd name="connsiteY41" fmla="*/ 812803 h 967494"/>
                <a:gd name="connsiteX42" fmla="*/ 0 w 1054757"/>
                <a:gd name="connsiteY42" fmla="*/ 761601 h 967494"/>
                <a:gd name="connsiteX43" fmla="*/ 0 w 1054757"/>
                <a:gd name="connsiteY43" fmla="*/ 700189 h 967494"/>
                <a:gd name="connsiteX44" fmla="*/ 0 w 1054757"/>
                <a:gd name="connsiteY44" fmla="*/ 627639 h 967494"/>
                <a:gd name="connsiteX45" fmla="*/ 0 w 1054757"/>
                <a:gd name="connsiteY45" fmla="*/ 543023 h 967494"/>
                <a:gd name="connsiteX46" fmla="*/ 0 w 1054757"/>
                <a:gd name="connsiteY46" fmla="*/ 445413 h 967494"/>
                <a:gd name="connsiteX47" fmla="*/ 944096 w 1054757"/>
                <a:gd name="connsiteY47" fmla="*/ 0 h 967494"/>
                <a:gd name="connsiteX48" fmla="*/ 1010286 w 1054757"/>
                <a:gd name="connsiteY48" fmla="*/ 54421 h 967494"/>
                <a:gd name="connsiteX49" fmla="*/ 999990 w 1054757"/>
                <a:gd name="connsiteY49" fmla="*/ 97075 h 967494"/>
                <a:gd name="connsiteX50" fmla="*/ 976456 w 1054757"/>
                <a:gd name="connsiteY50" fmla="*/ 138259 h 967494"/>
                <a:gd name="connsiteX51" fmla="*/ 977926 w 1054757"/>
                <a:gd name="connsiteY51" fmla="*/ 138259 h 967494"/>
                <a:gd name="connsiteX52" fmla="*/ 970572 w 1054757"/>
                <a:gd name="connsiteY52" fmla="*/ 163263 h 967494"/>
                <a:gd name="connsiteX53" fmla="*/ 970572 w 1054757"/>
                <a:gd name="connsiteY53" fmla="*/ 333880 h 967494"/>
                <a:gd name="connsiteX54" fmla="*/ 917620 w 1054757"/>
                <a:gd name="connsiteY54" fmla="*/ 333880 h 967494"/>
                <a:gd name="connsiteX55" fmla="*/ 916149 w 1054757"/>
                <a:gd name="connsiteY55" fmla="*/ 163263 h 967494"/>
                <a:gd name="connsiteX56" fmla="*/ 908794 w 1054757"/>
                <a:gd name="connsiteY56" fmla="*/ 135317 h 967494"/>
                <a:gd name="connsiteX57" fmla="*/ 888201 w 1054757"/>
                <a:gd name="connsiteY57" fmla="*/ 97075 h 967494"/>
                <a:gd name="connsiteX58" fmla="*/ 876434 w 1054757"/>
                <a:gd name="connsiteY58" fmla="*/ 57363 h 967494"/>
                <a:gd name="connsiteX59" fmla="*/ 944096 w 1054757"/>
                <a:gd name="connsiteY59" fmla="*/ 0 h 96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054757" h="967494">
                  <a:moveTo>
                    <a:pt x="0" y="333881"/>
                  </a:moveTo>
                  <a:lnTo>
                    <a:pt x="2060" y="333881"/>
                  </a:lnTo>
                  <a:lnTo>
                    <a:pt x="16481" y="333881"/>
                  </a:lnTo>
                  <a:lnTo>
                    <a:pt x="55622" y="333881"/>
                  </a:lnTo>
                  <a:lnTo>
                    <a:pt x="131845" y="333881"/>
                  </a:lnTo>
                  <a:lnTo>
                    <a:pt x="187724" y="333881"/>
                  </a:lnTo>
                  <a:lnTo>
                    <a:pt x="257509" y="333881"/>
                  </a:lnTo>
                  <a:lnTo>
                    <a:pt x="342745" y="333881"/>
                  </a:lnTo>
                  <a:lnTo>
                    <a:pt x="444976" y="333881"/>
                  </a:lnTo>
                  <a:lnTo>
                    <a:pt x="565747" y="333881"/>
                  </a:lnTo>
                  <a:lnTo>
                    <a:pt x="706605" y="333881"/>
                  </a:lnTo>
                  <a:lnTo>
                    <a:pt x="869093" y="333881"/>
                  </a:lnTo>
                  <a:lnTo>
                    <a:pt x="902994" y="333881"/>
                  </a:lnTo>
                  <a:lnTo>
                    <a:pt x="1054757" y="333881"/>
                  </a:lnTo>
                  <a:cubicBezTo>
                    <a:pt x="1054757" y="333881"/>
                    <a:pt x="1054757" y="333881"/>
                    <a:pt x="1054757" y="967494"/>
                  </a:cubicBezTo>
                  <a:cubicBezTo>
                    <a:pt x="1054757" y="967494"/>
                    <a:pt x="1054757" y="967494"/>
                    <a:pt x="934465" y="967494"/>
                  </a:cubicBezTo>
                  <a:cubicBezTo>
                    <a:pt x="934465" y="967494"/>
                    <a:pt x="934465" y="967494"/>
                    <a:pt x="934465" y="905893"/>
                  </a:cubicBezTo>
                  <a:cubicBezTo>
                    <a:pt x="934465" y="905893"/>
                    <a:pt x="934465" y="905893"/>
                    <a:pt x="935932" y="905893"/>
                  </a:cubicBezTo>
                  <a:cubicBezTo>
                    <a:pt x="935932" y="905893"/>
                    <a:pt x="935932" y="905893"/>
                    <a:pt x="940333" y="883892"/>
                  </a:cubicBezTo>
                  <a:cubicBezTo>
                    <a:pt x="944734" y="872159"/>
                    <a:pt x="949135" y="866292"/>
                    <a:pt x="957937" y="853092"/>
                  </a:cubicBezTo>
                  <a:cubicBezTo>
                    <a:pt x="969673" y="836958"/>
                    <a:pt x="975540" y="819358"/>
                    <a:pt x="974073" y="800291"/>
                  </a:cubicBezTo>
                  <a:cubicBezTo>
                    <a:pt x="974073" y="753356"/>
                    <a:pt x="930064" y="715222"/>
                    <a:pt x="875786" y="715222"/>
                  </a:cubicBezTo>
                  <a:cubicBezTo>
                    <a:pt x="824442" y="715222"/>
                    <a:pt x="781899" y="748956"/>
                    <a:pt x="777498" y="792957"/>
                  </a:cubicBezTo>
                  <a:cubicBezTo>
                    <a:pt x="777498" y="792957"/>
                    <a:pt x="777498" y="792957"/>
                    <a:pt x="777498" y="794424"/>
                  </a:cubicBezTo>
                  <a:cubicBezTo>
                    <a:pt x="777498" y="794424"/>
                    <a:pt x="777498" y="795891"/>
                    <a:pt x="777498" y="795891"/>
                  </a:cubicBezTo>
                  <a:cubicBezTo>
                    <a:pt x="776031" y="817891"/>
                    <a:pt x="780432" y="836958"/>
                    <a:pt x="793635" y="853092"/>
                  </a:cubicBezTo>
                  <a:cubicBezTo>
                    <a:pt x="803904" y="866292"/>
                    <a:pt x="806838" y="873626"/>
                    <a:pt x="811239" y="886826"/>
                  </a:cubicBezTo>
                  <a:cubicBezTo>
                    <a:pt x="811239" y="886826"/>
                    <a:pt x="811239" y="886826"/>
                    <a:pt x="817107" y="905893"/>
                  </a:cubicBezTo>
                  <a:cubicBezTo>
                    <a:pt x="817107" y="905893"/>
                    <a:pt x="817107" y="905893"/>
                    <a:pt x="817107" y="967494"/>
                  </a:cubicBezTo>
                  <a:cubicBezTo>
                    <a:pt x="817107" y="967494"/>
                    <a:pt x="817107" y="967494"/>
                    <a:pt x="551587" y="967494"/>
                  </a:cubicBezTo>
                  <a:lnTo>
                    <a:pt x="547614" y="967494"/>
                  </a:lnTo>
                  <a:lnTo>
                    <a:pt x="472390" y="967494"/>
                  </a:lnTo>
                  <a:lnTo>
                    <a:pt x="378830" y="967494"/>
                  </a:lnTo>
                  <a:lnTo>
                    <a:pt x="269709" y="967494"/>
                  </a:lnTo>
                  <a:lnTo>
                    <a:pt x="143832" y="967494"/>
                  </a:lnTo>
                  <a:lnTo>
                    <a:pt x="0" y="967494"/>
                  </a:lnTo>
                  <a:lnTo>
                    <a:pt x="0" y="966257"/>
                  </a:lnTo>
                  <a:lnTo>
                    <a:pt x="0" y="957594"/>
                  </a:lnTo>
                  <a:lnTo>
                    <a:pt x="0" y="934081"/>
                  </a:lnTo>
                  <a:lnTo>
                    <a:pt x="0" y="888292"/>
                  </a:lnTo>
                  <a:lnTo>
                    <a:pt x="0" y="854725"/>
                  </a:lnTo>
                  <a:lnTo>
                    <a:pt x="0" y="812803"/>
                  </a:lnTo>
                  <a:lnTo>
                    <a:pt x="0" y="761601"/>
                  </a:lnTo>
                  <a:lnTo>
                    <a:pt x="0" y="700189"/>
                  </a:lnTo>
                  <a:lnTo>
                    <a:pt x="0" y="627639"/>
                  </a:lnTo>
                  <a:lnTo>
                    <a:pt x="0" y="543023"/>
                  </a:lnTo>
                  <a:lnTo>
                    <a:pt x="0" y="445413"/>
                  </a:lnTo>
                  <a:close/>
                  <a:moveTo>
                    <a:pt x="944096" y="0"/>
                  </a:moveTo>
                  <a:cubicBezTo>
                    <a:pt x="979397" y="0"/>
                    <a:pt x="1007345" y="23533"/>
                    <a:pt x="1010286" y="54421"/>
                  </a:cubicBezTo>
                  <a:cubicBezTo>
                    <a:pt x="1011757" y="70600"/>
                    <a:pt x="1008815" y="83838"/>
                    <a:pt x="999990" y="97075"/>
                  </a:cubicBezTo>
                  <a:cubicBezTo>
                    <a:pt x="988223" y="111784"/>
                    <a:pt x="983810" y="120609"/>
                    <a:pt x="976456" y="138259"/>
                  </a:cubicBezTo>
                  <a:cubicBezTo>
                    <a:pt x="976456" y="138259"/>
                    <a:pt x="976456" y="138259"/>
                    <a:pt x="977926" y="138259"/>
                  </a:cubicBezTo>
                  <a:lnTo>
                    <a:pt x="970572" y="163263"/>
                  </a:lnTo>
                  <a:cubicBezTo>
                    <a:pt x="970572" y="163263"/>
                    <a:pt x="970572" y="163263"/>
                    <a:pt x="970572" y="333880"/>
                  </a:cubicBezTo>
                  <a:cubicBezTo>
                    <a:pt x="970572" y="333880"/>
                    <a:pt x="970572" y="333880"/>
                    <a:pt x="917620" y="333880"/>
                  </a:cubicBezTo>
                  <a:cubicBezTo>
                    <a:pt x="917620" y="333880"/>
                    <a:pt x="917620" y="333880"/>
                    <a:pt x="916149" y="163263"/>
                  </a:cubicBezTo>
                  <a:cubicBezTo>
                    <a:pt x="916149" y="163263"/>
                    <a:pt x="916149" y="163263"/>
                    <a:pt x="908794" y="135317"/>
                  </a:cubicBezTo>
                  <a:cubicBezTo>
                    <a:pt x="902910" y="119138"/>
                    <a:pt x="898498" y="111784"/>
                    <a:pt x="888201" y="97075"/>
                  </a:cubicBezTo>
                  <a:cubicBezTo>
                    <a:pt x="879376" y="85308"/>
                    <a:pt x="876434" y="72071"/>
                    <a:pt x="876434" y="57363"/>
                  </a:cubicBezTo>
                  <a:cubicBezTo>
                    <a:pt x="876434" y="26475"/>
                    <a:pt x="907323" y="0"/>
                    <a:pt x="944096" y="0"/>
                  </a:cubicBezTo>
                  <a:close/>
                </a:path>
              </a:pathLst>
            </a:custGeom>
            <a:solidFill>
              <a:schemeClr val="accent3"/>
            </a:solidFill>
            <a:ln>
              <a:noFill/>
            </a:ln>
          </p:spPr>
          <p:txBody>
            <a:bodyPr vert="horz" wrap="square" lIns="31402" tIns="15701" rIns="31402" bIns="15701" numCol="1" anchor="t" anchorCtr="0" compatLnSpc="1">
              <a:prstTxWarp prst="textNoShape">
                <a:avLst/>
              </a:prstTxWarp>
              <a:noAutofit/>
            </a:bodyPr>
            <a:lstStyle/>
            <a:p>
              <a:pPr>
                <a:lnSpc>
                  <a:spcPct val="120000"/>
                </a:lnSpc>
              </a:pPr>
              <a:endParaRPr lang="en-US" sz="1374">
                <a:latin typeface="Arial" panose="020B0604020202020204" pitchFamily="34" charset="0"/>
                <a:ea typeface="微软雅黑" panose="020B0503020204020204" pitchFamily="34" charset="-122"/>
                <a:sym typeface="Arial" panose="020B0604020202020204" pitchFamily="34" charset="0"/>
              </a:endParaRPr>
            </a:p>
          </p:txBody>
        </p:sp>
        <p:sp>
          <p:nvSpPr>
            <p:cNvPr id="57" name="Freeform 56"/>
            <p:cNvSpPr>
              <a:spLocks/>
            </p:cNvSpPr>
            <p:nvPr/>
          </p:nvSpPr>
          <p:spPr bwMode="auto">
            <a:xfrm>
              <a:off x="3285725" y="2056374"/>
              <a:ext cx="669102" cy="1259638"/>
            </a:xfrm>
            <a:custGeom>
              <a:avLst/>
              <a:gdLst>
                <a:gd name="connsiteX0" fmla="*/ 466016 w 669102"/>
                <a:gd name="connsiteY0" fmla="*/ 0 h 1259638"/>
                <a:gd name="connsiteX1" fmla="*/ 533575 w 669102"/>
                <a:gd name="connsiteY1" fmla="*/ 52814 h 1259638"/>
                <a:gd name="connsiteX2" fmla="*/ 532107 w 669102"/>
                <a:gd name="connsiteY2" fmla="*/ 52814 h 1259638"/>
                <a:gd name="connsiteX3" fmla="*/ 521826 w 669102"/>
                <a:gd name="connsiteY3" fmla="*/ 95358 h 1259638"/>
                <a:gd name="connsiteX4" fmla="*/ 499796 w 669102"/>
                <a:gd name="connsiteY4" fmla="*/ 136436 h 1259638"/>
                <a:gd name="connsiteX5" fmla="*/ 493921 w 669102"/>
                <a:gd name="connsiteY5" fmla="*/ 162843 h 1259638"/>
                <a:gd name="connsiteX6" fmla="*/ 492452 w 669102"/>
                <a:gd name="connsiteY6" fmla="*/ 330086 h 1259638"/>
                <a:gd name="connsiteX7" fmla="*/ 551551 w 669102"/>
                <a:gd name="connsiteY7" fmla="*/ 330086 h 1259638"/>
                <a:gd name="connsiteX8" fmla="*/ 669102 w 669102"/>
                <a:gd name="connsiteY8" fmla="*/ 330086 h 1259638"/>
                <a:gd name="connsiteX9" fmla="*/ 669102 w 669102"/>
                <a:gd name="connsiteY9" fmla="*/ 966229 h 1259638"/>
                <a:gd name="connsiteX10" fmla="*/ 573757 w 669102"/>
                <a:gd name="connsiteY10" fmla="*/ 966229 h 1259638"/>
                <a:gd name="connsiteX11" fmla="*/ 567273 w 669102"/>
                <a:gd name="connsiteY11" fmla="*/ 966229 h 1259638"/>
                <a:gd name="connsiteX12" fmla="*/ 567273 w 669102"/>
                <a:gd name="connsiteY12" fmla="*/ 1002174 h 1259638"/>
                <a:gd name="connsiteX13" fmla="*/ 567273 w 669102"/>
                <a:gd name="connsiteY13" fmla="*/ 1096493 h 1259638"/>
                <a:gd name="connsiteX14" fmla="*/ 574617 w 669102"/>
                <a:gd name="connsiteY14" fmla="*/ 1125888 h 1259638"/>
                <a:gd name="connsiteX15" fmla="*/ 596647 w 669102"/>
                <a:gd name="connsiteY15" fmla="*/ 1164102 h 1259638"/>
                <a:gd name="connsiteX16" fmla="*/ 606927 w 669102"/>
                <a:gd name="connsiteY16" fmla="*/ 1202317 h 1259638"/>
                <a:gd name="connsiteX17" fmla="*/ 539368 w 669102"/>
                <a:gd name="connsiteY17" fmla="*/ 1259638 h 1259638"/>
                <a:gd name="connsiteX18" fmla="*/ 473278 w 669102"/>
                <a:gd name="connsiteY18" fmla="*/ 1206726 h 1259638"/>
                <a:gd name="connsiteX19" fmla="*/ 485027 w 669102"/>
                <a:gd name="connsiteY19" fmla="*/ 1164102 h 1259638"/>
                <a:gd name="connsiteX20" fmla="*/ 507057 w 669102"/>
                <a:gd name="connsiteY20" fmla="*/ 1122949 h 1259638"/>
                <a:gd name="connsiteX21" fmla="*/ 512932 w 669102"/>
                <a:gd name="connsiteY21" fmla="*/ 1096493 h 1259638"/>
                <a:gd name="connsiteX22" fmla="*/ 512932 w 669102"/>
                <a:gd name="connsiteY22" fmla="*/ 987198 h 1259638"/>
                <a:gd name="connsiteX23" fmla="*/ 512932 w 669102"/>
                <a:gd name="connsiteY23" fmla="*/ 966229 h 1259638"/>
                <a:gd name="connsiteX24" fmla="*/ 495022 w 669102"/>
                <a:gd name="connsiteY24" fmla="*/ 966229 h 1259638"/>
                <a:gd name="connsiteX25" fmla="*/ 133389 w 669102"/>
                <a:gd name="connsiteY25" fmla="*/ 966229 h 1259638"/>
                <a:gd name="connsiteX26" fmla="*/ 1295 w 669102"/>
                <a:gd name="connsiteY26" fmla="*/ 330086 h 1259638"/>
                <a:gd name="connsiteX27" fmla="*/ 359491 w 669102"/>
                <a:gd name="connsiteY27" fmla="*/ 330086 h 1259638"/>
                <a:gd name="connsiteX28" fmla="*/ 439580 w 669102"/>
                <a:gd name="connsiteY28" fmla="*/ 330086 h 1259638"/>
                <a:gd name="connsiteX29" fmla="*/ 439580 w 669102"/>
                <a:gd name="connsiteY29" fmla="*/ 162843 h 1259638"/>
                <a:gd name="connsiteX30" fmla="*/ 432237 w 669102"/>
                <a:gd name="connsiteY30" fmla="*/ 133502 h 1259638"/>
                <a:gd name="connsiteX31" fmla="*/ 410207 w 669102"/>
                <a:gd name="connsiteY31" fmla="*/ 95358 h 1259638"/>
                <a:gd name="connsiteX32" fmla="*/ 399926 w 669102"/>
                <a:gd name="connsiteY32" fmla="*/ 57215 h 1259638"/>
                <a:gd name="connsiteX33" fmla="*/ 466016 w 669102"/>
                <a:gd name="connsiteY33" fmla="*/ 0 h 1259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69102" h="1259638">
                  <a:moveTo>
                    <a:pt x="466016" y="0"/>
                  </a:moveTo>
                  <a:cubicBezTo>
                    <a:pt x="501265" y="0"/>
                    <a:pt x="530638" y="23473"/>
                    <a:pt x="533575" y="52814"/>
                  </a:cubicBezTo>
                  <a:cubicBezTo>
                    <a:pt x="533575" y="52814"/>
                    <a:pt x="533575" y="52814"/>
                    <a:pt x="532107" y="52814"/>
                  </a:cubicBezTo>
                  <a:cubicBezTo>
                    <a:pt x="535044" y="68951"/>
                    <a:pt x="532107" y="83622"/>
                    <a:pt x="521826" y="95358"/>
                  </a:cubicBezTo>
                  <a:cubicBezTo>
                    <a:pt x="510077" y="111496"/>
                    <a:pt x="505671" y="120298"/>
                    <a:pt x="499796" y="136436"/>
                  </a:cubicBezTo>
                  <a:lnTo>
                    <a:pt x="493921" y="162843"/>
                  </a:lnTo>
                  <a:cubicBezTo>
                    <a:pt x="493921" y="162843"/>
                    <a:pt x="493921" y="162843"/>
                    <a:pt x="492452" y="330086"/>
                  </a:cubicBezTo>
                  <a:lnTo>
                    <a:pt x="551551" y="330086"/>
                  </a:lnTo>
                  <a:cubicBezTo>
                    <a:pt x="588235" y="330086"/>
                    <a:pt x="627364" y="330086"/>
                    <a:pt x="669102" y="330086"/>
                  </a:cubicBezTo>
                  <a:lnTo>
                    <a:pt x="669102" y="966229"/>
                  </a:lnTo>
                  <a:cubicBezTo>
                    <a:pt x="669102" y="966229"/>
                    <a:pt x="669102" y="966229"/>
                    <a:pt x="573757" y="966229"/>
                  </a:cubicBezTo>
                  <a:lnTo>
                    <a:pt x="567273" y="966229"/>
                  </a:lnTo>
                  <a:lnTo>
                    <a:pt x="567273" y="1002174"/>
                  </a:lnTo>
                  <a:cubicBezTo>
                    <a:pt x="567273" y="1025116"/>
                    <a:pt x="567273" y="1055706"/>
                    <a:pt x="567273" y="1096493"/>
                  </a:cubicBezTo>
                  <a:cubicBezTo>
                    <a:pt x="567273" y="1096493"/>
                    <a:pt x="567273" y="1096493"/>
                    <a:pt x="574617" y="1125888"/>
                  </a:cubicBezTo>
                  <a:cubicBezTo>
                    <a:pt x="580491" y="1140586"/>
                    <a:pt x="584897" y="1149405"/>
                    <a:pt x="596647" y="1164102"/>
                  </a:cubicBezTo>
                  <a:cubicBezTo>
                    <a:pt x="603990" y="1175861"/>
                    <a:pt x="608396" y="1187619"/>
                    <a:pt x="606927" y="1202317"/>
                  </a:cubicBezTo>
                  <a:cubicBezTo>
                    <a:pt x="606927" y="1234652"/>
                    <a:pt x="576085" y="1259638"/>
                    <a:pt x="539368" y="1259638"/>
                  </a:cubicBezTo>
                  <a:cubicBezTo>
                    <a:pt x="505589" y="1259638"/>
                    <a:pt x="476215" y="1236122"/>
                    <a:pt x="473278" y="1206726"/>
                  </a:cubicBezTo>
                  <a:cubicBezTo>
                    <a:pt x="471809" y="1190559"/>
                    <a:pt x="474746" y="1177330"/>
                    <a:pt x="485027" y="1164102"/>
                  </a:cubicBezTo>
                  <a:cubicBezTo>
                    <a:pt x="496777" y="1147935"/>
                    <a:pt x="501183" y="1140586"/>
                    <a:pt x="507057" y="1122949"/>
                  </a:cubicBezTo>
                  <a:lnTo>
                    <a:pt x="512932" y="1096493"/>
                  </a:lnTo>
                  <a:cubicBezTo>
                    <a:pt x="512932" y="1096493"/>
                    <a:pt x="512932" y="1096493"/>
                    <a:pt x="512932" y="987198"/>
                  </a:cubicBezTo>
                  <a:lnTo>
                    <a:pt x="512932" y="966229"/>
                  </a:lnTo>
                  <a:lnTo>
                    <a:pt x="495022" y="966229"/>
                  </a:lnTo>
                  <a:cubicBezTo>
                    <a:pt x="415894" y="966229"/>
                    <a:pt x="300799" y="966229"/>
                    <a:pt x="133389" y="966229"/>
                  </a:cubicBezTo>
                  <a:cubicBezTo>
                    <a:pt x="27714" y="745856"/>
                    <a:pt x="-7511" y="529891"/>
                    <a:pt x="1295" y="330086"/>
                  </a:cubicBezTo>
                  <a:cubicBezTo>
                    <a:pt x="1295" y="330086"/>
                    <a:pt x="1295" y="330086"/>
                    <a:pt x="359491" y="330086"/>
                  </a:cubicBezTo>
                  <a:lnTo>
                    <a:pt x="439580" y="330086"/>
                  </a:lnTo>
                  <a:cubicBezTo>
                    <a:pt x="439580" y="330086"/>
                    <a:pt x="439580" y="330086"/>
                    <a:pt x="439580" y="162843"/>
                  </a:cubicBezTo>
                  <a:cubicBezTo>
                    <a:pt x="439580" y="162843"/>
                    <a:pt x="439580" y="162843"/>
                    <a:pt x="432237" y="133502"/>
                  </a:cubicBezTo>
                  <a:cubicBezTo>
                    <a:pt x="426362" y="118831"/>
                    <a:pt x="421956" y="110029"/>
                    <a:pt x="410207" y="95358"/>
                  </a:cubicBezTo>
                  <a:cubicBezTo>
                    <a:pt x="402863" y="83622"/>
                    <a:pt x="398457" y="71886"/>
                    <a:pt x="399926" y="57215"/>
                  </a:cubicBezTo>
                  <a:cubicBezTo>
                    <a:pt x="399926" y="24940"/>
                    <a:pt x="429299" y="0"/>
                    <a:pt x="466016" y="0"/>
                  </a:cubicBezTo>
                  <a:close/>
                </a:path>
              </a:pathLst>
            </a:custGeom>
            <a:solidFill>
              <a:schemeClr val="accent2"/>
            </a:solidFill>
            <a:ln>
              <a:noFill/>
            </a:ln>
          </p:spPr>
          <p:txBody>
            <a:bodyPr vert="horz" wrap="square" lIns="31402" tIns="15701" rIns="31402" bIns="15701" numCol="1" anchor="t" anchorCtr="0" compatLnSpc="1">
              <a:prstTxWarp prst="textNoShape">
                <a:avLst/>
              </a:prstTxWarp>
              <a:noAutofit/>
            </a:bodyPr>
            <a:lstStyle/>
            <a:p>
              <a:pPr>
                <a:lnSpc>
                  <a:spcPct val="120000"/>
                </a:lnSpc>
              </a:pPr>
              <a:endParaRPr lang="en-US" sz="1374">
                <a:latin typeface="Arial" panose="020B0604020202020204" pitchFamily="34" charset="0"/>
                <a:ea typeface="微软雅黑" panose="020B0503020204020204" pitchFamily="34" charset="-122"/>
                <a:sym typeface="Arial" panose="020B0604020202020204" pitchFamily="34" charset="0"/>
              </a:endParaRPr>
            </a:p>
          </p:txBody>
        </p:sp>
      </p:grpSp>
      <p:sp>
        <p:nvSpPr>
          <p:cNvPr id="69" name="矩形 68"/>
          <p:cNvSpPr/>
          <p:nvPr/>
        </p:nvSpPr>
        <p:spPr>
          <a:xfrm>
            <a:off x="5567601" y="320645"/>
            <a:ext cx="1723549" cy="400110"/>
          </a:xfrm>
          <a:prstGeom prst="rect">
            <a:avLst/>
          </a:prstGeom>
        </p:spPr>
        <p:txBody>
          <a:bodyPr wrap="none">
            <a:spAutoFit/>
          </a:bodyPr>
          <a:lstStyle/>
          <a:p>
            <a:pPr lvl="0" algn="ctr" defTabSz="685165">
              <a:spcBef>
                <a:spcPct val="20000"/>
              </a:spcBef>
              <a:defRPr/>
            </a:pPr>
            <a:r>
              <a:rPr lang="zh-CN" altLang="en-US"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业务场景回顾</a:t>
            </a:r>
            <a:endParaRPr lang="en-US" altLang="zh-CN"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endParaRPr>
          </a:p>
        </p:txBody>
      </p:sp>
      <p:sp>
        <p:nvSpPr>
          <p:cNvPr id="2" name="矩形 1">
            <a:extLst>
              <a:ext uri="{FF2B5EF4-FFF2-40B4-BE49-F238E27FC236}">
                <a16:creationId xmlns:a16="http://schemas.microsoft.com/office/drawing/2014/main" id="{F881F0EF-E01F-4D77-8034-44FC2F0595BF}"/>
              </a:ext>
            </a:extLst>
          </p:cNvPr>
          <p:cNvSpPr/>
          <p:nvPr/>
        </p:nvSpPr>
        <p:spPr>
          <a:xfrm>
            <a:off x="4151358" y="2217702"/>
            <a:ext cx="7045568" cy="4154984"/>
          </a:xfrm>
          <a:prstGeom prst="rect">
            <a:avLst/>
          </a:prstGeom>
        </p:spPr>
        <p:txBody>
          <a:bodyPr wrap="square">
            <a:spAutoFit/>
          </a:bodyPr>
          <a:lstStyle/>
          <a:p>
            <a:r>
              <a:rPr lang="zh-CN" altLang="en-US" sz="2400" b="1" dirty="0">
                <a:solidFill>
                  <a:schemeClr val="bg1">
                    <a:lumMod val="50000"/>
                  </a:schemeClr>
                </a:solidFill>
              </a:rPr>
              <a:t>前情提要</a:t>
            </a:r>
            <a:r>
              <a:rPr lang="zh-CN" altLang="en-US" sz="2000" b="1" dirty="0">
                <a:solidFill>
                  <a:schemeClr val="bg1">
                    <a:lumMod val="50000"/>
                  </a:schemeClr>
                </a:solidFill>
              </a:rPr>
              <a:t>：</a:t>
            </a:r>
            <a:r>
              <a:rPr lang="zh-CN" altLang="en-US" sz="2000" dirty="0">
                <a:solidFill>
                  <a:schemeClr val="bg1">
                    <a:lumMod val="50000"/>
                  </a:schemeClr>
                </a:solidFill>
              </a:rPr>
              <a:t>我们爬取了大众点评上所有南京商家的评论情况（包括评论时间，评论用户，店铺名，评分等信息）并将爬取的数据存储到</a:t>
            </a:r>
            <a:r>
              <a:rPr lang="en-US" altLang="zh-CN" sz="2000" dirty="0">
                <a:solidFill>
                  <a:schemeClr val="bg1">
                    <a:lumMod val="50000"/>
                  </a:schemeClr>
                </a:solidFill>
              </a:rPr>
              <a:t>MongoDB</a:t>
            </a:r>
            <a:r>
              <a:rPr lang="zh-CN" altLang="en-US" sz="2000" dirty="0">
                <a:solidFill>
                  <a:schemeClr val="bg1">
                    <a:lumMod val="50000"/>
                  </a:schemeClr>
                </a:solidFill>
              </a:rPr>
              <a:t>中，我们通过</a:t>
            </a:r>
            <a:r>
              <a:rPr lang="en-US" altLang="zh-CN" sz="2000" dirty="0">
                <a:solidFill>
                  <a:schemeClr val="bg1">
                    <a:lumMod val="50000"/>
                  </a:schemeClr>
                </a:solidFill>
              </a:rPr>
              <a:t>spark streaming</a:t>
            </a:r>
            <a:r>
              <a:rPr lang="zh-CN" altLang="en-US" sz="2000" dirty="0">
                <a:solidFill>
                  <a:schemeClr val="bg1">
                    <a:lumMod val="50000"/>
                  </a:schemeClr>
                </a:solidFill>
              </a:rPr>
              <a:t>制作了南京饮食偏好时令变化曲线，发现多个种类的食品的消费量与时令有关。随后我们使用</a:t>
            </a:r>
            <a:r>
              <a:rPr lang="en-US" altLang="zh-CN" sz="2000" dirty="0" err="1">
                <a:solidFill>
                  <a:schemeClr val="bg1">
                    <a:lumMod val="50000"/>
                  </a:schemeClr>
                </a:solidFill>
              </a:rPr>
              <a:t>graphx</a:t>
            </a:r>
            <a:r>
              <a:rPr lang="zh-CN" altLang="en-US" sz="2000" dirty="0">
                <a:solidFill>
                  <a:schemeClr val="bg1">
                    <a:lumMod val="50000"/>
                  </a:schemeClr>
                </a:solidFill>
              </a:rPr>
              <a:t>制作了南京餐饮种类亲密度关系图和店铺亲密度关系图。</a:t>
            </a:r>
            <a:endParaRPr lang="en-US" altLang="zh-CN" sz="2000" dirty="0">
              <a:solidFill>
                <a:schemeClr val="bg1">
                  <a:lumMod val="50000"/>
                </a:schemeClr>
              </a:solidFill>
            </a:endParaRPr>
          </a:p>
          <a:p>
            <a:endParaRPr lang="en-US" altLang="zh-CN" sz="2000" b="1" dirty="0">
              <a:solidFill>
                <a:schemeClr val="bg1">
                  <a:lumMod val="50000"/>
                </a:schemeClr>
              </a:solidFill>
            </a:endParaRPr>
          </a:p>
          <a:p>
            <a:r>
              <a:rPr lang="zh-CN" altLang="en-US" sz="2400" b="1" dirty="0">
                <a:solidFill>
                  <a:schemeClr val="bg1">
                    <a:lumMod val="50000"/>
                  </a:schemeClr>
                </a:solidFill>
              </a:rPr>
              <a:t>目标</a:t>
            </a:r>
            <a:r>
              <a:rPr lang="zh-CN" altLang="en-US" sz="2000" b="1" dirty="0">
                <a:solidFill>
                  <a:schemeClr val="bg1">
                    <a:lumMod val="50000"/>
                  </a:schemeClr>
                </a:solidFill>
              </a:rPr>
              <a:t>：</a:t>
            </a:r>
            <a:r>
              <a:rPr lang="zh-CN" altLang="en-US" sz="2000" dirty="0">
                <a:solidFill>
                  <a:schemeClr val="bg1">
                    <a:lumMod val="50000"/>
                  </a:schemeClr>
                </a:solidFill>
              </a:rPr>
              <a:t>综合之前所得的信息，我们决定使用</a:t>
            </a:r>
            <a:r>
              <a:rPr lang="en-US" altLang="zh-CN" sz="2800" b="1" dirty="0">
                <a:solidFill>
                  <a:srgbClr val="FF0000"/>
                </a:solidFill>
              </a:rPr>
              <a:t>ALS</a:t>
            </a:r>
            <a:r>
              <a:rPr lang="zh-CN" altLang="en-US" sz="2000" dirty="0">
                <a:solidFill>
                  <a:schemeClr val="bg1">
                    <a:lumMod val="50000"/>
                  </a:schemeClr>
                </a:solidFill>
              </a:rPr>
              <a:t>协同过滤算法，通过去年一年内南京所有用户对各家店铺的评分情况，训练模型，结合历史打分情况，</a:t>
            </a:r>
            <a:r>
              <a:rPr lang="zh-CN" altLang="en-US" sz="2400" dirty="0">
                <a:solidFill>
                  <a:schemeClr val="bg1">
                    <a:lumMod val="50000"/>
                  </a:schemeClr>
                </a:solidFill>
              </a:rPr>
              <a:t>推断用户喜好并向用户推荐合适的商家。</a:t>
            </a:r>
            <a:endParaRPr lang="en-US" altLang="zh-CN" sz="2400" dirty="0">
              <a:solidFill>
                <a:schemeClr val="bg1">
                  <a:lumMod val="50000"/>
                </a:schemeClr>
              </a:solidFill>
            </a:endParaRPr>
          </a:p>
          <a:p>
            <a:endParaRPr lang="en-US" altLang="zh-CN" sz="2400" b="1" dirty="0">
              <a:solidFill>
                <a:schemeClr val="bg1">
                  <a:lumMod val="50000"/>
                </a:schemeClr>
              </a:solidFill>
            </a:endParaRPr>
          </a:p>
        </p:txBody>
      </p:sp>
    </p:spTree>
    <p:extLst>
      <p:ext uri="{BB962C8B-B14F-4D97-AF65-F5344CB8AC3E}">
        <p14:creationId xmlns:p14="http://schemas.microsoft.com/office/powerpoint/2010/main" val="2704621514"/>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0-#ppt_w/2"/>
                                          </p:val>
                                        </p:tav>
                                        <p:tav tm="100000">
                                          <p:val>
                                            <p:strVal val="#ppt_x"/>
                                          </p:val>
                                        </p:tav>
                                      </p:tavLst>
                                    </p:anim>
                                    <p:anim calcmode="lin" valueType="num">
                                      <p:cBhvr additive="base">
                                        <p:cTn id="8" dur="500" fill="hold"/>
                                        <p:tgtEl>
                                          <p:spTgt spid="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062824" y="1588047"/>
            <a:ext cx="3397667" cy="4693857"/>
          </a:xfrm>
          <a:prstGeom prst="rect">
            <a:avLst/>
          </a:prstGeom>
          <a:solidFill>
            <a:schemeClr val="accent2"/>
          </a:solidFill>
          <a:ln w="19050">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p>
        </p:txBody>
      </p:sp>
      <p:sp>
        <p:nvSpPr>
          <p:cNvPr id="4" name="TextBox 3"/>
          <p:cNvSpPr txBox="1"/>
          <p:nvPr/>
        </p:nvSpPr>
        <p:spPr>
          <a:xfrm>
            <a:off x="1239048" y="2113508"/>
            <a:ext cx="877163" cy="1246495"/>
          </a:xfrm>
          <a:prstGeom prst="rect">
            <a:avLst/>
          </a:prstGeom>
          <a:noFill/>
        </p:spPr>
        <p:txBody>
          <a:bodyPr vert="eaVert" wrap="none" rtlCol="0">
            <a:spAutoFit/>
          </a:bodyPr>
          <a:lstStyle/>
          <a:p>
            <a:r>
              <a:rPr lang="zh-CN" altLang="en-US" sz="4500" b="1" dirty="0">
                <a:solidFill>
                  <a:schemeClr val="bg1"/>
                </a:solidFill>
                <a:latin typeface="微软雅黑" panose="020B0503020204020204" pitchFamily="34" charset="-122"/>
                <a:ea typeface="微软雅黑" panose="020B0503020204020204" pitchFamily="34" charset="-122"/>
              </a:rPr>
              <a:t>目录</a:t>
            </a:r>
          </a:p>
        </p:txBody>
      </p:sp>
      <p:sp>
        <p:nvSpPr>
          <p:cNvPr id="60" name="矩形 59"/>
          <p:cNvSpPr/>
          <p:nvPr/>
        </p:nvSpPr>
        <p:spPr>
          <a:xfrm rot="5400000">
            <a:off x="406210" y="4196189"/>
            <a:ext cx="2222083" cy="784830"/>
          </a:xfrm>
          <a:prstGeom prst="rect">
            <a:avLst/>
          </a:prstGeom>
        </p:spPr>
        <p:txBody>
          <a:bodyPr wrap="none">
            <a:spAutoFit/>
          </a:bodyPr>
          <a:lstStyle/>
          <a:p>
            <a:r>
              <a:rPr lang="en-US" altLang="zh-CN" sz="4500" b="1" dirty="0">
                <a:solidFill>
                  <a:schemeClr val="bg1"/>
                </a:solidFill>
                <a:latin typeface="Agency FB" panose="020B0503020202020204" pitchFamily="34" charset="0"/>
                <a:ea typeface="微软雅黑" panose="020B0503020204020204" pitchFamily="34" charset="-122"/>
                <a:cs typeface="BrowalliaUPC" panose="020B0604020202020204" pitchFamily="34" charset="-34"/>
              </a:rPr>
              <a:t>CONTENTS</a:t>
            </a:r>
            <a:endParaRPr lang="zh-CN" altLang="en-US" sz="4500" dirty="0">
              <a:solidFill>
                <a:schemeClr val="bg1"/>
              </a:solidFill>
            </a:endParaRPr>
          </a:p>
        </p:txBody>
      </p:sp>
      <p:sp>
        <p:nvSpPr>
          <p:cNvPr id="11" name="五边形 10"/>
          <p:cNvSpPr/>
          <p:nvPr/>
        </p:nvSpPr>
        <p:spPr>
          <a:xfrm>
            <a:off x="2079853" y="3365588"/>
            <a:ext cx="2899015" cy="1131139"/>
          </a:xfrm>
          <a:prstGeom prst="homePlate">
            <a:avLst>
              <a:gd name="adj" fmla="val 30537"/>
            </a:avLst>
          </a:prstGeom>
          <a:gradFill>
            <a:gsLst>
              <a:gs pos="0">
                <a:schemeClr val="bg1">
                  <a:lumMod val="85000"/>
                </a:schemeClr>
              </a:gs>
              <a:gs pos="1000">
                <a:schemeClr val="bg1"/>
              </a:gs>
              <a:gs pos="92000">
                <a:schemeClr val="bg1">
                  <a:lumMod val="85000"/>
                </a:schemeClr>
              </a:gs>
            </a:gsLst>
            <a:lin ang="16200000" scaled="0"/>
          </a:gradFill>
          <a:ln w="19050">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solidFill>
                <a:schemeClr val="tx1">
                  <a:lumMod val="65000"/>
                  <a:lumOff val="35000"/>
                </a:schemeClr>
              </a:solidFill>
            </a:endParaRPr>
          </a:p>
        </p:txBody>
      </p:sp>
      <p:sp>
        <p:nvSpPr>
          <p:cNvPr id="12" name="任意多边形 11"/>
          <p:cNvSpPr/>
          <p:nvPr/>
        </p:nvSpPr>
        <p:spPr>
          <a:xfrm>
            <a:off x="4795337" y="3365588"/>
            <a:ext cx="6798078" cy="1131139"/>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gradFill>
            <a:gsLst>
              <a:gs pos="0">
                <a:schemeClr val="bg1">
                  <a:lumMod val="85000"/>
                </a:schemeClr>
              </a:gs>
              <a:gs pos="1000">
                <a:schemeClr val="bg1"/>
              </a:gs>
              <a:gs pos="92000">
                <a:schemeClr val="bg1">
                  <a:lumMod val="85000"/>
                </a:schemeClr>
              </a:gs>
            </a:gsLst>
            <a:lin ang="16200000" scaled="0"/>
          </a:grad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solidFill>
                <a:schemeClr val="tx1">
                  <a:lumMod val="65000"/>
                  <a:lumOff val="35000"/>
                </a:schemeClr>
              </a:solidFill>
            </a:endParaRPr>
          </a:p>
        </p:txBody>
      </p:sp>
      <p:sp>
        <p:nvSpPr>
          <p:cNvPr id="13" name="文本框 18"/>
          <p:cNvSpPr txBox="1"/>
          <p:nvPr/>
        </p:nvSpPr>
        <p:spPr>
          <a:xfrm>
            <a:off x="5435655" y="3608432"/>
            <a:ext cx="4881132" cy="461665"/>
          </a:xfrm>
          <a:prstGeom prst="rect">
            <a:avLst/>
          </a:prstGeom>
          <a:noFill/>
          <a:ln>
            <a:noFill/>
          </a:ln>
        </p:spPr>
        <p:txBody>
          <a:bodyPr wrap="square" rtlCol="0">
            <a:spAutoFit/>
          </a:bodyPr>
          <a:lstStyle/>
          <a:p>
            <a:pPr lvl="0" defTabSz="685165">
              <a:spcBef>
                <a:spcPct val="20000"/>
              </a:spcBef>
              <a:defRPr/>
            </a:pP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数据获取，预处理，存储</a:t>
            </a:r>
            <a:endPar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endParaRPr>
          </a:p>
        </p:txBody>
      </p:sp>
      <p:grpSp>
        <p:nvGrpSpPr>
          <p:cNvPr id="14" name="组合 13"/>
          <p:cNvGrpSpPr/>
          <p:nvPr/>
        </p:nvGrpSpPr>
        <p:grpSpPr>
          <a:xfrm>
            <a:off x="2682915" y="3339440"/>
            <a:ext cx="1286003" cy="950401"/>
            <a:chOff x="1613958" y="1985514"/>
            <a:chExt cx="3041516" cy="2247788"/>
          </a:xfrm>
        </p:grpSpPr>
        <p:sp>
          <p:nvSpPr>
            <p:cNvPr id="15" name="Freeform 14"/>
            <p:cNvSpPr>
              <a:spLocks noEditPoints="1"/>
            </p:cNvSpPr>
            <p:nvPr/>
          </p:nvSpPr>
          <p:spPr bwMode="auto">
            <a:xfrm>
              <a:off x="1613958" y="2284694"/>
              <a:ext cx="1606126" cy="1948608"/>
            </a:xfrm>
            <a:custGeom>
              <a:avLst/>
              <a:gdLst>
                <a:gd name="T0" fmla="*/ 195 w 345"/>
                <a:gd name="T1" fmla="*/ 44 h 418"/>
                <a:gd name="T2" fmla="*/ 94 w 345"/>
                <a:gd name="T3" fmla="*/ 54 h 418"/>
                <a:gd name="T4" fmla="*/ 33 w 345"/>
                <a:gd name="T5" fmla="*/ 57 h 418"/>
                <a:gd name="T6" fmla="*/ 57 w 345"/>
                <a:gd name="T7" fmla="*/ 352 h 418"/>
                <a:gd name="T8" fmla="*/ 133 w 345"/>
                <a:gd name="T9" fmla="*/ 392 h 418"/>
                <a:gd name="T10" fmla="*/ 289 w 345"/>
                <a:gd name="T11" fmla="*/ 398 h 418"/>
                <a:gd name="T12" fmla="*/ 286 w 345"/>
                <a:gd name="T13" fmla="*/ 296 h 418"/>
                <a:gd name="T14" fmla="*/ 53 w 345"/>
                <a:gd name="T15" fmla="*/ 190 h 418"/>
                <a:gd name="T16" fmla="*/ 216 w 345"/>
                <a:gd name="T17" fmla="*/ 203 h 418"/>
                <a:gd name="T18" fmla="*/ 205 w 345"/>
                <a:gd name="T19" fmla="*/ 354 h 418"/>
                <a:gd name="T20" fmla="*/ 251 w 345"/>
                <a:gd name="T21" fmla="*/ 329 h 418"/>
                <a:gd name="T22" fmla="*/ 268 w 345"/>
                <a:gd name="T23" fmla="*/ 325 h 418"/>
                <a:gd name="T24" fmla="*/ 208 w 345"/>
                <a:gd name="T25" fmla="*/ 89 h 418"/>
                <a:gd name="T26" fmla="*/ 205 w 345"/>
                <a:gd name="T27" fmla="*/ 159 h 418"/>
                <a:gd name="T28" fmla="*/ 239 w 345"/>
                <a:gd name="T29" fmla="*/ 143 h 418"/>
                <a:gd name="T30" fmla="*/ 204 w 345"/>
                <a:gd name="T31" fmla="*/ 134 h 418"/>
                <a:gd name="T32" fmla="*/ 258 w 345"/>
                <a:gd name="T33" fmla="*/ 249 h 418"/>
                <a:gd name="T34" fmla="*/ 202 w 345"/>
                <a:gd name="T35" fmla="*/ 271 h 418"/>
                <a:gd name="T36" fmla="*/ 210 w 345"/>
                <a:gd name="T37" fmla="*/ 317 h 418"/>
                <a:gd name="T38" fmla="*/ 252 w 345"/>
                <a:gd name="T39" fmla="*/ 289 h 418"/>
                <a:gd name="T40" fmla="*/ 213 w 345"/>
                <a:gd name="T41" fmla="*/ 216 h 418"/>
                <a:gd name="T42" fmla="*/ 278 w 345"/>
                <a:gd name="T43" fmla="*/ 171 h 418"/>
                <a:gd name="T44" fmla="*/ 265 w 345"/>
                <a:gd name="T45" fmla="*/ 123 h 418"/>
                <a:gd name="T46" fmla="*/ 226 w 345"/>
                <a:gd name="T47" fmla="*/ 67 h 418"/>
                <a:gd name="T48" fmla="*/ 203 w 345"/>
                <a:gd name="T49" fmla="*/ 113 h 418"/>
                <a:gd name="T50" fmla="*/ 201 w 345"/>
                <a:gd name="T51" fmla="*/ 229 h 418"/>
                <a:gd name="T52" fmla="*/ 196 w 345"/>
                <a:gd name="T53" fmla="*/ 101 h 418"/>
                <a:gd name="T54" fmla="*/ 164 w 345"/>
                <a:gd name="T55" fmla="*/ 363 h 418"/>
                <a:gd name="T56" fmla="*/ 142 w 345"/>
                <a:gd name="T57" fmla="*/ 135 h 418"/>
                <a:gd name="T58" fmla="*/ 143 w 345"/>
                <a:gd name="T59" fmla="*/ 355 h 418"/>
                <a:gd name="T60" fmla="*/ 166 w 345"/>
                <a:gd name="T61" fmla="*/ 59 h 418"/>
                <a:gd name="T62" fmla="*/ 159 w 345"/>
                <a:gd name="T63" fmla="*/ 46 h 418"/>
                <a:gd name="T64" fmla="*/ 190 w 345"/>
                <a:gd name="T65" fmla="*/ 83 h 418"/>
                <a:gd name="T66" fmla="*/ 138 w 345"/>
                <a:gd name="T67" fmla="*/ 203 h 418"/>
                <a:gd name="T68" fmla="*/ 138 w 345"/>
                <a:gd name="T69" fmla="*/ 53 h 418"/>
                <a:gd name="T70" fmla="*/ 135 w 345"/>
                <a:gd name="T71" fmla="*/ 76 h 418"/>
                <a:gd name="T72" fmla="*/ 135 w 345"/>
                <a:gd name="T73" fmla="*/ 203 h 418"/>
                <a:gd name="T74" fmla="*/ 123 w 345"/>
                <a:gd name="T75" fmla="*/ 328 h 418"/>
                <a:gd name="T76" fmla="*/ 91 w 345"/>
                <a:gd name="T77" fmla="*/ 106 h 418"/>
                <a:gd name="T78" fmla="*/ 67 w 345"/>
                <a:gd name="T79" fmla="*/ 181 h 418"/>
                <a:gd name="T80" fmla="*/ 65 w 345"/>
                <a:gd name="T81" fmla="*/ 212 h 418"/>
                <a:gd name="T82" fmla="*/ 65 w 345"/>
                <a:gd name="T83" fmla="*/ 205 h 418"/>
                <a:gd name="T84" fmla="*/ 64 w 345"/>
                <a:gd name="T85" fmla="*/ 281 h 418"/>
                <a:gd name="T86" fmla="*/ 72 w 345"/>
                <a:gd name="T87" fmla="*/ 240 h 418"/>
                <a:gd name="T88" fmla="*/ 129 w 345"/>
                <a:gd name="T89" fmla="*/ 164 h 418"/>
                <a:gd name="T90" fmla="*/ 90 w 345"/>
                <a:gd name="T91" fmla="*/ 134 h 418"/>
                <a:gd name="T92" fmla="*/ 64 w 345"/>
                <a:gd name="T93" fmla="*/ 301 h 418"/>
                <a:gd name="T94" fmla="*/ 92 w 345"/>
                <a:gd name="T95" fmla="*/ 331 h 418"/>
                <a:gd name="T96" fmla="*/ 93 w 345"/>
                <a:gd name="T97" fmla="*/ 96 h 418"/>
                <a:gd name="T98" fmla="*/ 55 w 345"/>
                <a:gd name="T99" fmla="*/ 56 h 418"/>
                <a:gd name="T100" fmla="*/ 74 w 345"/>
                <a:gd name="T101" fmla="*/ 359 h 418"/>
                <a:gd name="T102" fmla="*/ 126 w 345"/>
                <a:gd name="T103" fmla="*/ 353 h 418"/>
                <a:gd name="T104" fmla="*/ 116 w 345"/>
                <a:gd name="T105" fmla="*/ 376 h 418"/>
                <a:gd name="T106" fmla="*/ 139 w 345"/>
                <a:gd name="T107" fmla="*/ 310 h 418"/>
                <a:gd name="T108" fmla="*/ 163 w 345"/>
                <a:gd name="T109" fmla="*/ 382 h 418"/>
                <a:gd name="T110" fmla="*/ 197 w 345"/>
                <a:gd name="T111" fmla="*/ 110 h 418"/>
                <a:gd name="T112" fmla="*/ 280 w 345"/>
                <a:gd name="T113" fmla="*/ 275 h 418"/>
                <a:gd name="T114" fmla="*/ 269 w 345"/>
                <a:gd name="T115" fmla="*/ 11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 h="418">
                  <a:moveTo>
                    <a:pt x="342" y="57"/>
                  </a:moveTo>
                  <a:cubicBezTo>
                    <a:pt x="322" y="58"/>
                    <a:pt x="299" y="59"/>
                    <a:pt x="277" y="57"/>
                  </a:cubicBezTo>
                  <a:cubicBezTo>
                    <a:pt x="275" y="51"/>
                    <a:pt x="274" y="41"/>
                    <a:pt x="274" y="33"/>
                  </a:cubicBezTo>
                  <a:cubicBezTo>
                    <a:pt x="274" y="31"/>
                    <a:pt x="274" y="26"/>
                    <a:pt x="271" y="27"/>
                  </a:cubicBezTo>
                  <a:cubicBezTo>
                    <a:pt x="267" y="28"/>
                    <a:pt x="271" y="35"/>
                    <a:pt x="271" y="36"/>
                  </a:cubicBezTo>
                  <a:cubicBezTo>
                    <a:pt x="272" y="39"/>
                    <a:pt x="272" y="47"/>
                    <a:pt x="273" y="51"/>
                  </a:cubicBezTo>
                  <a:cubicBezTo>
                    <a:pt x="273" y="53"/>
                    <a:pt x="274" y="56"/>
                    <a:pt x="273" y="57"/>
                  </a:cubicBezTo>
                  <a:cubicBezTo>
                    <a:pt x="271" y="59"/>
                    <a:pt x="263" y="57"/>
                    <a:pt x="261" y="56"/>
                  </a:cubicBezTo>
                  <a:cubicBezTo>
                    <a:pt x="244" y="54"/>
                    <a:pt x="221" y="53"/>
                    <a:pt x="206" y="48"/>
                  </a:cubicBezTo>
                  <a:cubicBezTo>
                    <a:pt x="204" y="47"/>
                    <a:pt x="200" y="45"/>
                    <a:pt x="200" y="43"/>
                  </a:cubicBezTo>
                  <a:cubicBezTo>
                    <a:pt x="200" y="41"/>
                    <a:pt x="204" y="36"/>
                    <a:pt x="201" y="33"/>
                  </a:cubicBezTo>
                  <a:cubicBezTo>
                    <a:pt x="197" y="29"/>
                    <a:pt x="194" y="42"/>
                    <a:pt x="195" y="44"/>
                  </a:cubicBezTo>
                  <a:cubicBezTo>
                    <a:pt x="184" y="48"/>
                    <a:pt x="175" y="41"/>
                    <a:pt x="163" y="41"/>
                  </a:cubicBezTo>
                  <a:cubicBezTo>
                    <a:pt x="160" y="41"/>
                    <a:pt x="157" y="41"/>
                    <a:pt x="155" y="42"/>
                  </a:cubicBezTo>
                  <a:cubicBezTo>
                    <a:pt x="152" y="42"/>
                    <a:pt x="146" y="45"/>
                    <a:pt x="144" y="44"/>
                  </a:cubicBezTo>
                  <a:cubicBezTo>
                    <a:pt x="140" y="43"/>
                    <a:pt x="145" y="32"/>
                    <a:pt x="138" y="34"/>
                  </a:cubicBezTo>
                  <a:cubicBezTo>
                    <a:pt x="134" y="35"/>
                    <a:pt x="139" y="41"/>
                    <a:pt x="138" y="43"/>
                  </a:cubicBezTo>
                  <a:cubicBezTo>
                    <a:pt x="138" y="44"/>
                    <a:pt x="132" y="47"/>
                    <a:pt x="130" y="47"/>
                  </a:cubicBezTo>
                  <a:cubicBezTo>
                    <a:pt x="123" y="49"/>
                    <a:pt x="119" y="50"/>
                    <a:pt x="114" y="53"/>
                  </a:cubicBezTo>
                  <a:cubicBezTo>
                    <a:pt x="114" y="53"/>
                    <a:pt x="110" y="56"/>
                    <a:pt x="109" y="54"/>
                  </a:cubicBezTo>
                  <a:cubicBezTo>
                    <a:pt x="107" y="51"/>
                    <a:pt x="116" y="50"/>
                    <a:pt x="116" y="47"/>
                  </a:cubicBezTo>
                  <a:cubicBezTo>
                    <a:pt x="115" y="43"/>
                    <a:pt x="108" y="48"/>
                    <a:pt x="107" y="49"/>
                  </a:cubicBezTo>
                  <a:cubicBezTo>
                    <a:pt x="106" y="50"/>
                    <a:pt x="105" y="54"/>
                    <a:pt x="104" y="54"/>
                  </a:cubicBezTo>
                  <a:cubicBezTo>
                    <a:pt x="101" y="55"/>
                    <a:pt x="97" y="54"/>
                    <a:pt x="94" y="54"/>
                  </a:cubicBezTo>
                  <a:cubicBezTo>
                    <a:pt x="83" y="55"/>
                    <a:pt x="66" y="55"/>
                    <a:pt x="54" y="54"/>
                  </a:cubicBezTo>
                  <a:cubicBezTo>
                    <a:pt x="54" y="42"/>
                    <a:pt x="54" y="25"/>
                    <a:pt x="53" y="13"/>
                  </a:cubicBezTo>
                  <a:cubicBezTo>
                    <a:pt x="53" y="10"/>
                    <a:pt x="52" y="0"/>
                    <a:pt x="49" y="1"/>
                  </a:cubicBezTo>
                  <a:cubicBezTo>
                    <a:pt x="46" y="1"/>
                    <a:pt x="44" y="17"/>
                    <a:pt x="50" y="13"/>
                  </a:cubicBezTo>
                  <a:cubicBezTo>
                    <a:pt x="51" y="22"/>
                    <a:pt x="53" y="33"/>
                    <a:pt x="52" y="41"/>
                  </a:cubicBezTo>
                  <a:cubicBezTo>
                    <a:pt x="52" y="43"/>
                    <a:pt x="53" y="52"/>
                    <a:pt x="52" y="53"/>
                  </a:cubicBezTo>
                  <a:cubicBezTo>
                    <a:pt x="50" y="55"/>
                    <a:pt x="37" y="54"/>
                    <a:pt x="33" y="54"/>
                  </a:cubicBezTo>
                  <a:cubicBezTo>
                    <a:pt x="25" y="54"/>
                    <a:pt x="11" y="52"/>
                    <a:pt x="4" y="55"/>
                  </a:cubicBezTo>
                  <a:cubicBezTo>
                    <a:pt x="0" y="56"/>
                    <a:pt x="2" y="59"/>
                    <a:pt x="2" y="60"/>
                  </a:cubicBezTo>
                  <a:cubicBezTo>
                    <a:pt x="5" y="61"/>
                    <a:pt x="8" y="62"/>
                    <a:pt x="11" y="62"/>
                  </a:cubicBezTo>
                  <a:cubicBezTo>
                    <a:pt x="12" y="62"/>
                    <a:pt x="13" y="61"/>
                    <a:pt x="14" y="60"/>
                  </a:cubicBezTo>
                  <a:cubicBezTo>
                    <a:pt x="21" y="59"/>
                    <a:pt x="32" y="65"/>
                    <a:pt x="33" y="57"/>
                  </a:cubicBezTo>
                  <a:cubicBezTo>
                    <a:pt x="39" y="56"/>
                    <a:pt x="45" y="56"/>
                    <a:pt x="52" y="57"/>
                  </a:cubicBezTo>
                  <a:cubicBezTo>
                    <a:pt x="52" y="77"/>
                    <a:pt x="53" y="96"/>
                    <a:pt x="53" y="116"/>
                  </a:cubicBezTo>
                  <a:cubicBezTo>
                    <a:pt x="53" y="123"/>
                    <a:pt x="53" y="130"/>
                    <a:pt x="53" y="137"/>
                  </a:cubicBezTo>
                  <a:cubicBezTo>
                    <a:pt x="52" y="149"/>
                    <a:pt x="47" y="164"/>
                    <a:pt x="47" y="178"/>
                  </a:cubicBezTo>
                  <a:cubicBezTo>
                    <a:pt x="47" y="184"/>
                    <a:pt x="49" y="198"/>
                    <a:pt x="51" y="201"/>
                  </a:cubicBezTo>
                  <a:cubicBezTo>
                    <a:pt x="52" y="202"/>
                    <a:pt x="53" y="202"/>
                    <a:pt x="54" y="203"/>
                  </a:cubicBezTo>
                  <a:cubicBezTo>
                    <a:pt x="54" y="204"/>
                    <a:pt x="54" y="206"/>
                    <a:pt x="54" y="207"/>
                  </a:cubicBezTo>
                  <a:cubicBezTo>
                    <a:pt x="53" y="221"/>
                    <a:pt x="56" y="236"/>
                    <a:pt x="54" y="250"/>
                  </a:cubicBezTo>
                  <a:cubicBezTo>
                    <a:pt x="53" y="250"/>
                    <a:pt x="52" y="246"/>
                    <a:pt x="52" y="247"/>
                  </a:cubicBezTo>
                  <a:cubicBezTo>
                    <a:pt x="56" y="260"/>
                    <a:pt x="52" y="276"/>
                    <a:pt x="54" y="290"/>
                  </a:cubicBezTo>
                  <a:cubicBezTo>
                    <a:pt x="54" y="294"/>
                    <a:pt x="56" y="297"/>
                    <a:pt x="57" y="300"/>
                  </a:cubicBezTo>
                  <a:cubicBezTo>
                    <a:pt x="59" y="317"/>
                    <a:pt x="57" y="336"/>
                    <a:pt x="57" y="352"/>
                  </a:cubicBezTo>
                  <a:cubicBezTo>
                    <a:pt x="58" y="357"/>
                    <a:pt x="59" y="370"/>
                    <a:pt x="57" y="374"/>
                  </a:cubicBezTo>
                  <a:cubicBezTo>
                    <a:pt x="56" y="375"/>
                    <a:pt x="47" y="377"/>
                    <a:pt x="44" y="377"/>
                  </a:cubicBezTo>
                  <a:cubicBezTo>
                    <a:pt x="37" y="378"/>
                    <a:pt x="31" y="378"/>
                    <a:pt x="24" y="378"/>
                  </a:cubicBezTo>
                  <a:cubicBezTo>
                    <a:pt x="16" y="377"/>
                    <a:pt x="20" y="382"/>
                    <a:pt x="25" y="383"/>
                  </a:cubicBezTo>
                  <a:cubicBezTo>
                    <a:pt x="35" y="384"/>
                    <a:pt x="48" y="380"/>
                    <a:pt x="57" y="382"/>
                  </a:cubicBezTo>
                  <a:cubicBezTo>
                    <a:pt x="57" y="385"/>
                    <a:pt x="55" y="395"/>
                    <a:pt x="58" y="394"/>
                  </a:cubicBezTo>
                  <a:cubicBezTo>
                    <a:pt x="59" y="394"/>
                    <a:pt x="60" y="388"/>
                    <a:pt x="60" y="387"/>
                  </a:cubicBezTo>
                  <a:cubicBezTo>
                    <a:pt x="61" y="380"/>
                    <a:pt x="61" y="382"/>
                    <a:pt x="68" y="381"/>
                  </a:cubicBezTo>
                  <a:cubicBezTo>
                    <a:pt x="77" y="381"/>
                    <a:pt x="90" y="378"/>
                    <a:pt x="98" y="379"/>
                  </a:cubicBezTo>
                  <a:cubicBezTo>
                    <a:pt x="106" y="381"/>
                    <a:pt x="111" y="388"/>
                    <a:pt x="118" y="387"/>
                  </a:cubicBezTo>
                  <a:cubicBezTo>
                    <a:pt x="119" y="387"/>
                    <a:pt x="120" y="386"/>
                    <a:pt x="121" y="386"/>
                  </a:cubicBezTo>
                  <a:cubicBezTo>
                    <a:pt x="125" y="386"/>
                    <a:pt x="129" y="390"/>
                    <a:pt x="133" y="392"/>
                  </a:cubicBezTo>
                  <a:cubicBezTo>
                    <a:pt x="138" y="393"/>
                    <a:pt x="145" y="392"/>
                    <a:pt x="150" y="393"/>
                  </a:cubicBezTo>
                  <a:cubicBezTo>
                    <a:pt x="165" y="394"/>
                    <a:pt x="180" y="388"/>
                    <a:pt x="192" y="386"/>
                  </a:cubicBezTo>
                  <a:cubicBezTo>
                    <a:pt x="195" y="388"/>
                    <a:pt x="193" y="398"/>
                    <a:pt x="197" y="397"/>
                  </a:cubicBezTo>
                  <a:cubicBezTo>
                    <a:pt x="200" y="396"/>
                    <a:pt x="199" y="388"/>
                    <a:pt x="199" y="385"/>
                  </a:cubicBezTo>
                  <a:cubicBezTo>
                    <a:pt x="203" y="383"/>
                    <a:pt x="209" y="380"/>
                    <a:pt x="214" y="380"/>
                  </a:cubicBezTo>
                  <a:cubicBezTo>
                    <a:pt x="211" y="383"/>
                    <a:pt x="204" y="383"/>
                    <a:pt x="204" y="388"/>
                  </a:cubicBezTo>
                  <a:cubicBezTo>
                    <a:pt x="213" y="387"/>
                    <a:pt x="218" y="379"/>
                    <a:pt x="228" y="380"/>
                  </a:cubicBezTo>
                  <a:cubicBezTo>
                    <a:pt x="245" y="381"/>
                    <a:pt x="265" y="380"/>
                    <a:pt x="282" y="382"/>
                  </a:cubicBezTo>
                  <a:cubicBezTo>
                    <a:pt x="281" y="389"/>
                    <a:pt x="281" y="394"/>
                    <a:pt x="281" y="402"/>
                  </a:cubicBezTo>
                  <a:cubicBezTo>
                    <a:pt x="280" y="406"/>
                    <a:pt x="279" y="418"/>
                    <a:pt x="284" y="417"/>
                  </a:cubicBezTo>
                  <a:cubicBezTo>
                    <a:pt x="286" y="417"/>
                    <a:pt x="289" y="407"/>
                    <a:pt x="289" y="404"/>
                  </a:cubicBezTo>
                  <a:cubicBezTo>
                    <a:pt x="289" y="402"/>
                    <a:pt x="289" y="399"/>
                    <a:pt x="289" y="398"/>
                  </a:cubicBezTo>
                  <a:cubicBezTo>
                    <a:pt x="288" y="397"/>
                    <a:pt x="285" y="396"/>
                    <a:pt x="285" y="396"/>
                  </a:cubicBezTo>
                  <a:cubicBezTo>
                    <a:pt x="283" y="392"/>
                    <a:pt x="286" y="385"/>
                    <a:pt x="286" y="382"/>
                  </a:cubicBezTo>
                  <a:cubicBezTo>
                    <a:pt x="290" y="382"/>
                    <a:pt x="294" y="384"/>
                    <a:pt x="298" y="384"/>
                  </a:cubicBezTo>
                  <a:cubicBezTo>
                    <a:pt x="300" y="383"/>
                    <a:pt x="298" y="382"/>
                    <a:pt x="299" y="381"/>
                  </a:cubicBezTo>
                  <a:cubicBezTo>
                    <a:pt x="302" y="381"/>
                    <a:pt x="307" y="382"/>
                    <a:pt x="312" y="382"/>
                  </a:cubicBezTo>
                  <a:cubicBezTo>
                    <a:pt x="316" y="382"/>
                    <a:pt x="325" y="381"/>
                    <a:pt x="323" y="377"/>
                  </a:cubicBezTo>
                  <a:cubicBezTo>
                    <a:pt x="312" y="376"/>
                    <a:pt x="298" y="379"/>
                    <a:pt x="286" y="378"/>
                  </a:cubicBezTo>
                  <a:cubicBezTo>
                    <a:pt x="284" y="361"/>
                    <a:pt x="285" y="343"/>
                    <a:pt x="284" y="326"/>
                  </a:cubicBezTo>
                  <a:cubicBezTo>
                    <a:pt x="290" y="325"/>
                    <a:pt x="285" y="322"/>
                    <a:pt x="284" y="321"/>
                  </a:cubicBezTo>
                  <a:cubicBezTo>
                    <a:pt x="284" y="319"/>
                    <a:pt x="287" y="313"/>
                    <a:pt x="287" y="310"/>
                  </a:cubicBezTo>
                  <a:cubicBezTo>
                    <a:pt x="287" y="307"/>
                    <a:pt x="288" y="304"/>
                    <a:pt x="288" y="302"/>
                  </a:cubicBezTo>
                  <a:cubicBezTo>
                    <a:pt x="287" y="300"/>
                    <a:pt x="286" y="298"/>
                    <a:pt x="286" y="296"/>
                  </a:cubicBezTo>
                  <a:cubicBezTo>
                    <a:pt x="285" y="292"/>
                    <a:pt x="286" y="288"/>
                    <a:pt x="287" y="284"/>
                  </a:cubicBezTo>
                  <a:cubicBezTo>
                    <a:pt x="289" y="259"/>
                    <a:pt x="287" y="231"/>
                    <a:pt x="286" y="204"/>
                  </a:cubicBezTo>
                  <a:cubicBezTo>
                    <a:pt x="286" y="193"/>
                    <a:pt x="284" y="180"/>
                    <a:pt x="286" y="168"/>
                  </a:cubicBezTo>
                  <a:cubicBezTo>
                    <a:pt x="287" y="160"/>
                    <a:pt x="287" y="151"/>
                    <a:pt x="287" y="142"/>
                  </a:cubicBezTo>
                  <a:cubicBezTo>
                    <a:pt x="287" y="135"/>
                    <a:pt x="283" y="126"/>
                    <a:pt x="282" y="119"/>
                  </a:cubicBezTo>
                  <a:cubicBezTo>
                    <a:pt x="281" y="112"/>
                    <a:pt x="282" y="104"/>
                    <a:pt x="281" y="97"/>
                  </a:cubicBezTo>
                  <a:cubicBezTo>
                    <a:pt x="280" y="84"/>
                    <a:pt x="280" y="71"/>
                    <a:pt x="278" y="61"/>
                  </a:cubicBezTo>
                  <a:cubicBezTo>
                    <a:pt x="293" y="60"/>
                    <a:pt x="314" y="63"/>
                    <a:pt x="332" y="62"/>
                  </a:cubicBezTo>
                  <a:cubicBezTo>
                    <a:pt x="336" y="62"/>
                    <a:pt x="345" y="63"/>
                    <a:pt x="342" y="57"/>
                  </a:cubicBezTo>
                  <a:close/>
                  <a:moveTo>
                    <a:pt x="53" y="190"/>
                  </a:moveTo>
                  <a:cubicBezTo>
                    <a:pt x="51" y="188"/>
                    <a:pt x="51" y="183"/>
                    <a:pt x="53" y="180"/>
                  </a:cubicBezTo>
                  <a:cubicBezTo>
                    <a:pt x="54" y="183"/>
                    <a:pt x="53" y="187"/>
                    <a:pt x="53" y="190"/>
                  </a:cubicBezTo>
                  <a:close/>
                  <a:moveTo>
                    <a:pt x="235" y="80"/>
                  </a:moveTo>
                  <a:cubicBezTo>
                    <a:pt x="228" y="83"/>
                    <a:pt x="216" y="84"/>
                    <a:pt x="209" y="81"/>
                  </a:cubicBezTo>
                  <a:cubicBezTo>
                    <a:pt x="216" y="78"/>
                    <a:pt x="230" y="70"/>
                    <a:pt x="235" y="80"/>
                  </a:cubicBezTo>
                  <a:close/>
                  <a:moveTo>
                    <a:pt x="260" y="110"/>
                  </a:moveTo>
                  <a:cubicBezTo>
                    <a:pt x="245" y="111"/>
                    <a:pt x="228" y="110"/>
                    <a:pt x="214" y="108"/>
                  </a:cubicBezTo>
                  <a:cubicBezTo>
                    <a:pt x="223" y="104"/>
                    <a:pt x="238" y="100"/>
                    <a:pt x="249" y="99"/>
                  </a:cubicBezTo>
                  <a:cubicBezTo>
                    <a:pt x="253" y="98"/>
                    <a:pt x="257" y="107"/>
                    <a:pt x="260" y="110"/>
                  </a:cubicBezTo>
                  <a:close/>
                  <a:moveTo>
                    <a:pt x="250" y="88"/>
                  </a:moveTo>
                  <a:cubicBezTo>
                    <a:pt x="252" y="89"/>
                    <a:pt x="254" y="90"/>
                    <a:pt x="255" y="92"/>
                  </a:cubicBezTo>
                  <a:cubicBezTo>
                    <a:pt x="252" y="93"/>
                    <a:pt x="251" y="90"/>
                    <a:pt x="250" y="88"/>
                  </a:cubicBezTo>
                  <a:close/>
                  <a:moveTo>
                    <a:pt x="277" y="204"/>
                  </a:moveTo>
                  <a:cubicBezTo>
                    <a:pt x="257" y="203"/>
                    <a:pt x="236" y="206"/>
                    <a:pt x="216" y="203"/>
                  </a:cubicBezTo>
                  <a:cubicBezTo>
                    <a:pt x="232" y="194"/>
                    <a:pt x="255" y="190"/>
                    <a:pt x="278" y="191"/>
                  </a:cubicBezTo>
                  <a:cubicBezTo>
                    <a:pt x="277" y="196"/>
                    <a:pt x="279" y="200"/>
                    <a:pt x="277" y="204"/>
                  </a:cubicBezTo>
                  <a:close/>
                  <a:moveTo>
                    <a:pt x="203" y="347"/>
                  </a:moveTo>
                  <a:cubicBezTo>
                    <a:pt x="202" y="347"/>
                    <a:pt x="201" y="346"/>
                    <a:pt x="199" y="346"/>
                  </a:cubicBezTo>
                  <a:cubicBezTo>
                    <a:pt x="201" y="343"/>
                    <a:pt x="202" y="337"/>
                    <a:pt x="203" y="333"/>
                  </a:cubicBezTo>
                  <a:cubicBezTo>
                    <a:pt x="206" y="334"/>
                    <a:pt x="210" y="334"/>
                    <a:pt x="214" y="335"/>
                  </a:cubicBezTo>
                  <a:cubicBezTo>
                    <a:pt x="210" y="338"/>
                    <a:pt x="199" y="340"/>
                    <a:pt x="203" y="347"/>
                  </a:cubicBezTo>
                  <a:close/>
                  <a:moveTo>
                    <a:pt x="248" y="352"/>
                  </a:moveTo>
                  <a:cubicBezTo>
                    <a:pt x="248" y="353"/>
                    <a:pt x="246" y="354"/>
                    <a:pt x="246" y="353"/>
                  </a:cubicBezTo>
                  <a:cubicBezTo>
                    <a:pt x="247" y="353"/>
                    <a:pt x="247" y="352"/>
                    <a:pt x="248" y="352"/>
                  </a:cubicBezTo>
                  <a:close/>
                  <a:moveTo>
                    <a:pt x="236" y="350"/>
                  </a:moveTo>
                  <a:cubicBezTo>
                    <a:pt x="227" y="352"/>
                    <a:pt x="216" y="356"/>
                    <a:pt x="205" y="354"/>
                  </a:cubicBezTo>
                  <a:cubicBezTo>
                    <a:pt x="206" y="345"/>
                    <a:pt x="221" y="347"/>
                    <a:pt x="230" y="346"/>
                  </a:cubicBezTo>
                  <a:cubicBezTo>
                    <a:pt x="237" y="345"/>
                    <a:pt x="243" y="346"/>
                    <a:pt x="248" y="345"/>
                  </a:cubicBezTo>
                  <a:cubicBezTo>
                    <a:pt x="246" y="350"/>
                    <a:pt x="241" y="348"/>
                    <a:pt x="236" y="350"/>
                  </a:cubicBezTo>
                  <a:close/>
                  <a:moveTo>
                    <a:pt x="257" y="356"/>
                  </a:moveTo>
                  <a:cubicBezTo>
                    <a:pt x="256" y="359"/>
                    <a:pt x="252" y="362"/>
                    <a:pt x="248" y="364"/>
                  </a:cubicBezTo>
                  <a:cubicBezTo>
                    <a:pt x="251" y="361"/>
                    <a:pt x="254" y="359"/>
                    <a:pt x="257" y="356"/>
                  </a:cubicBezTo>
                  <a:close/>
                  <a:moveTo>
                    <a:pt x="223" y="342"/>
                  </a:moveTo>
                  <a:cubicBezTo>
                    <a:pt x="216" y="343"/>
                    <a:pt x="212" y="345"/>
                    <a:pt x="207" y="343"/>
                  </a:cubicBezTo>
                  <a:cubicBezTo>
                    <a:pt x="218" y="331"/>
                    <a:pt x="243" y="335"/>
                    <a:pt x="260" y="335"/>
                  </a:cubicBezTo>
                  <a:cubicBezTo>
                    <a:pt x="257" y="344"/>
                    <a:pt x="235" y="341"/>
                    <a:pt x="223" y="342"/>
                  </a:cubicBezTo>
                  <a:close/>
                  <a:moveTo>
                    <a:pt x="233" y="332"/>
                  </a:moveTo>
                  <a:cubicBezTo>
                    <a:pt x="238" y="331"/>
                    <a:pt x="245" y="330"/>
                    <a:pt x="251" y="329"/>
                  </a:cubicBezTo>
                  <a:cubicBezTo>
                    <a:pt x="239" y="326"/>
                    <a:pt x="228" y="334"/>
                    <a:pt x="216" y="331"/>
                  </a:cubicBezTo>
                  <a:cubicBezTo>
                    <a:pt x="225" y="329"/>
                    <a:pt x="236" y="328"/>
                    <a:pt x="246" y="326"/>
                  </a:cubicBezTo>
                  <a:cubicBezTo>
                    <a:pt x="231" y="325"/>
                    <a:pt x="217" y="328"/>
                    <a:pt x="203" y="330"/>
                  </a:cubicBezTo>
                  <a:cubicBezTo>
                    <a:pt x="204" y="323"/>
                    <a:pt x="201" y="317"/>
                    <a:pt x="200" y="313"/>
                  </a:cubicBezTo>
                  <a:cubicBezTo>
                    <a:pt x="199" y="312"/>
                    <a:pt x="199" y="307"/>
                    <a:pt x="200" y="307"/>
                  </a:cubicBezTo>
                  <a:cubicBezTo>
                    <a:pt x="202" y="307"/>
                    <a:pt x="203" y="308"/>
                    <a:pt x="204" y="308"/>
                  </a:cubicBezTo>
                  <a:cubicBezTo>
                    <a:pt x="210" y="309"/>
                    <a:pt x="216" y="307"/>
                    <a:pt x="223" y="307"/>
                  </a:cubicBezTo>
                  <a:cubicBezTo>
                    <a:pt x="231" y="307"/>
                    <a:pt x="240" y="308"/>
                    <a:pt x="247" y="308"/>
                  </a:cubicBezTo>
                  <a:cubicBezTo>
                    <a:pt x="239" y="309"/>
                    <a:pt x="231" y="310"/>
                    <a:pt x="222" y="312"/>
                  </a:cubicBezTo>
                  <a:cubicBezTo>
                    <a:pt x="217" y="313"/>
                    <a:pt x="210" y="312"/>
                    <a:pt x="207" y="314"/>
                  </a:cubicBezTo>
                  <a:cubicBezTo>
                    <a:pt x="201" y="319"/>
                    <a:pt x="211" y="320"/>
                    <a:pt x="215" y="321"/>
                  </a:cubicBezTo>
                  <a:cubicBezTo>
                    <a:pt x="231" y="324"/>
                    <a:pt x="249" y="322"/>
                    <a:pt x="268" y="325"/>
                  </a:cubicBezTo>
                  <a:cubicBezTo>
                    <a:pt x="264" y="337"/>
                    <a:pt x="244" y="331"/>
                    <a:pt x="233" y="332"/>
                  </a:cubicBezTo>
                  <a:close/>
                  <a:moveTo>
                    <a:pt x="204" y="220"/>
                  </a:moveTo>
                  <a:cubicBezTo>
                    <a:pt x="220" y="223"/>
                    <a:pt x="240" y="221"/>
                    <a:pt x="256" y="226"/>
                  </a:cubicBezTo>
                  <a:cubicBezTo>
                    <a:pt x="238" y="228"/>
                    <a:pt x="221" y="228"/>
                    <a:pt x="203" y="230"/>
                  </a:cubicBezTo>
                  <a:cubicBezTo>
                    <a:pt x="204" y="227"/>
                    <a:pt x="203" y="223"/>
                    <a:pt x="204" y="220"/>
                  </a:cubicBezTo>
                  <a:close/>
                  <a:moveTo>
                    <a:pt x="216" y="101"/>
                  </a:moveTo>
                  <a:cubicBezTo>
                    <a:pt x="214" y="102"/>
                    <a:pt x="212" y="103"/>
                    <a:pt x="209" y="103"/>
                  </a:cubicBezTo>
                  <a:cubicBezTo>
                    <a:pt x="208" y="102"/>
                    <a:pt x="208" y="101"/>
                    <a:pt x="207" y="99"/>
                  </a:cubicBezTo>
                  <a:cubicBezTo>
                    <a:pt x="210" y="100"/>
                    <a:pt x="213" y="100"/>
                    <a:pt x="216" y="101"/>
                  </a:cubicBezTo>
                  <a:close/>
                  <a:moveTo>
                    <a:pt x="208" y="87"/>
                  </a:moveTo>
                  <a:cubicBezTo>
                    <a:pt x="209" y="87"/>
                    <a:pt x="210" y="88"/>
                    <a:pt x="211" y="88"/>
                  </a:cubicBezTo>
                  <a:cubicBezTo>
                    <a:pt x="210" y="88"/>
                    <a:pt x="209" y="89"/>
                    <a:pt x="208" y="89"/>
                  </a:cubicBezTo>
                  <a:cubicBezTo>
                    <a:pt x="208" y="88"/>
                    <a:pt x="208" y="88"/>
                    <a:pt x="208" y="87"/>
                  </a:cubicBezTo>
                  <a:close/>
                  <a:moveTo>
                    <a:pt x="209" y="188"/>
                  </a:moveTo>
                  <a:cubicBezTo>
                    <a:pt x="216" y="191"/>
                    <a:pt x="227" y="189"/>
                    <a:pt x="236" y="190"/>
                  </a:cubicBezTo>
                  <a:cubicBezTo>
                    <a:pt x="233" y="193"/>
                    <a:pt x="227" y="194"/>
                    <a:pt x="222" y="195"/>
                  </a:cubicBezTo>
                  <a:cubicBezTo>
                    <a:pt x="217" y="196"/>
                    <a:pt x="206" y="198"/>
                    <a:pt x="207" y="204"/>
                  </a:cubicBezTo>
                  <a:cubicBezTo>
                    <a:pt x="208" y="208"/>
                    <a:pt x="215" y="208"/>
                    <a:pt x="218" y="208"/>
                  </a:cubicBezTo>
                  <a:cubicBezTo>
                    <a:pt x="214" y="211"/>
                    <a:pt x="208" y="212"/>
                    <a:pt x="204" y="214"/>
                  </a:cubicBezTo>
                  <a:cubicBezTo>
                    <a:pt x="205" y="203"/>
                    <a:pt x="206" y="190"/>
                    <a:pt x="206" y="178"/>
                  </a:cubicBezTo>
                  <a:cubicBezTo>
                    <a:pt x="211" y="179"/>
                    <a:pt x="218" y="177"/>
                    <a:pt x="223" y="178"/>
                  </a:cubicBezTo>
                  <a:cubicBezTo>
                    <a:pt x="219" y="181"/>
                    <a:pt x="208" y="180"/>
                    <a:pt x="207" y="184"/>
                  </a:cubicBezTo>
                  <a:cubicBezTo>
                    <a:pt x="207" y="185"/>
                    <a:pt x="208" y="187"/>
                    <a:pt x="209" y="188"/>
                  </a:cubicBezTo>
                  <a:close/>
                  <a:moveTo>
                    <a:pt x="205" y="159"/>
                  </a:moveTo>
                  <a:cubicBezTo>
                    <a:pt x="210" y="160"/>
                    <a:pt x="216" y="161"/>
                    <a:pt x="221" y="161"/>
                  </a:cubicBezTo>
                  <a:cubicBezTo>
                    <a:pt x="217" y="164"/>
                    <a:pt x="211" y="164"/>
                    <a:pt x="206" y="166"/>
                  </a:cubicBezTo>
                  <a:cubicBezTo>
                    <a:pt x="205" y="164"/>
                    <a:pt x="205" y="161"/>
                    <a:pt x="205" y="159"/>
                  </a:cubicBezTo>
                  <a:close/>
                  <a:moveTo>
                    <a:pt x="210" y="155"/>
                  </a:moveTo>
                  <a:cubicBezTo>
                    <a:pt x="225" y="149"/>
                    <a:pt x="244" y="147"/>
                    <a:pt x="262" y="145"/>
                  </a:cubicBezTo>
                  <a:cubicBezTo>
                    <a:pt x="264" y="148"/>
                    <a:pt x="272" y="157"/>
                    <a:pt x="262" y="157"/>
                  </a:cubicBezTo>
                  <a:cubicBezTo>
                    <a:pt x="247" y="157"/>
                    <a:pt x="224" y="158"/>
                    <a:pt x="210" y="155"/>
                  </a:cubicBezTo>
                  <a:close/>
                  <a:moveTo>
                    <a:pt x="206" y="150"/>
                  </a:moveTo>
                  <a:cubicBezTo>
                    <a:pt x="204" y="148"/>
                    <a:pt x="205" y="144"/>
                    <a:pt x="205" y="141"/>
                  </a:cubicBezTo>
                  <a:cubicBezTo>
                    <a:pt x="206" y="141"/>
                    <a:pt x="211" y="141"/>
                    <a:pt x="212" y="142"/>
                  </a:cubicBezTo>
                  <a:cubicBezTo>
                    <a:pt x="213" y="142"/>
                    <a:pt x="212" y="141"/>
                    <a:pt x="213" y="141"/>
                  </a:cubicBezTo>
                  <a:cubicBezTo>
                    <a:pt x="221" y="142"/>
                    <a:pt x="230" y="143"/>
                    <a:pt x="239" y="143"/>
                  </a:cubicBezTo>
                  <a:cubicBezTo>
                    <a:pt x="228" y="146"/>
                    <a:pt x="217" y="148"/>
                    <a:pt x="206" y="150"/>
                  </a:cubicBezTo>
                  <a:close/>
                  <a:moveTo>
                    <a:pt x="213" y="132"/>
                  </a:moveTo>
                  <a:cubicBezTo>
                    <a:pt x="213" y="130"/>
                    <a:pt x="213" y="127"/>
                    <a:pt x="213" y="126"/>
                  </a:cubicBezTo>
                  <a:cubicBezTo>
                    <a:pt x="222" y="125"/>
                    <a:pt x="236" y="125"/>
                    <a:pt x="246" y="127"/>
                  </a:cubicBezTo>
                  <a:cubicBezTo>
                    <a:pt x="235" y="129"/>
                    <a:pt x="223" y="131"/>
                    <a:pt x="213" y="132"/>
                  </a:cubicBezTo>
                  <a:close/>
                  <a:moveTo>
                    <a:pt x="212" y="117"/>
                  </a:moveTo>
                  <a:cubicBezTo>
                    <a:pt x="212" y="116"/>
                    <a:pt x="212" y="114"/>
                    <a:pt x="211" y="113"/>
                  </a:cubicBezTo>
                  <a:cubicBezTo>
                    <a:pt x="216" y="114"/>
                    <a:pt x="223" y="113"/>
                    <a:pt x="226" y="115"/>
                  </a:cubicBezTo>
                  <a:cubicBezTo>
                    <a:pt x="221" y="116"/>
                    <a:pt x="216" y="118"/>
                    <a:pt x="212" y="117"/>
                  </a:cubicBezTo>
                  <a:close/>
                  <a:moveTo>
                    <a:pt x="210" y="126"/>
                  </a:moveTo>
                  <a:cubicBezTo>
                    <a:pt x="210" y="128"/>
                    <a:pt x="211" y="131"/>
                    <a:pt x="210" y="133"/>
                  </a:cubicBezTo>
                  <a:cubicBezTo>
                    <a:pt x="209" y="134"/>
                    <a:pt x="207" y="134"/>
                    <a:pt x="204" y="134"/>
                  </a:cubicBezTo>
                  <a:cubicBezTo>
                    <a:pt x="204" y="132"/>
                    <a:pt x="204" y="128"/>
                    <a:pt x="204" y="125"/>
                  </a:cubicBezTo>
                  <a:cubicBezTo>
                    <a:pt x="206" y="125"/>
                    <a:pt x="208" y="125"/>
                    <a:pt x="210" y="126"/>
                  </a:cubicBezTo>
                  <a:close/>
                  <a:moveTo>
                    <a:pt x="204" y="236"/>
                  </a:moveTo>
                  <a:cubicBezTo>
                    <a:pt x="211" y="237"/>
                    <a:pt x="218" y="239"/>
                    <a:pt x="226" y="238"/>
                  </a:cubicBezTo>
                  <a:cubicBezTo>
                    <a:pt x="219" y="241"/>
                    <a:pt x="211" y="244"/>
                    <a:pt x="203" y="246"/>
                  </a:cubicBezTo>
                  <a:cubicBezTo>
                    <a:pt x="202" y="242"/>
                    <a:pt x="202" y="239"/>
                    <a:pt x="204" y="236"/>
                  </a:cubicBezTo>
                  <a:close/>
                  <a:moveTo>
                    <a:pt x="271" y="260"/>
                  </a:moveTo>
                  <a:cubicBezTo>
                    <a:pt x="270" y="262"/>
                    <a:pt x="264" y="262"/>
                    <a:pt x="261" y="262"/>
                  </a:cubicBezTo>
                  <a:cubicBezTo>
                    <a:pt x="247" y="262"/>
                    <a:pt x="231" y="260"/>
                    <a:pt x="216" y="260"/>
                  </a:cubicBezTo>
                  <a:cubicBezTo>
                    <a:pt x="228" y="255"/>
                    <a:pt x="243" y="254"/>
                    <a:pt x="259" y="253"/>
                  </a:cubicBezTo>
                  <a:cubicBezTo>
                    <a:pt x="262" y="253"/>
                    <a:pt x="271" y="254"/>
                    <a:pt x="270" y="249"/>
                  </a:cubicBezTo>
                  <a:cubicBezTo>
                    <a:pt x="269" y="247"/>
                    <a:pt x="261" y="249"/>
                    <a:pt x="258" y="249"/>
                  </a:cubicBezTo>
                  <a:cubicBezTo>
                    <a:pt x="243" y="251"/>
                    <a:pt x="225" y="251"/>
                    <a:pt x="210" y="250"/>
                  </a:cubicBezTo>
                  <a:cubicBezTo>
                    <a:pt x="223" y="240"/>
                    <a:pt x="252" y="239"/>
                    <a:pt x="273" y="242"/>
                  </a:cubicBezTo>
                  <a:cubicBezTo>
                    <a:pt x="270" y="246"/>
                    <a:pt x="275" y="257"/>
                    <a:pt x="271" y="260"/>
                  </a:cubicBezTo>
                  <a:close/>
                  <a:moveTo>
                    <a:pt x="272" y="274"/>
                  </a:moveTo>
                  <a:cubicBezTo>
                    <a:pt x="253" y="277"/>
                    <a:pt x="230" y="276"/>
                    <a:pt x="211" y="275"/>
                  </a:cubicBezTo>
                  <a:cubicBezTo>
                    <a:pt x="229" y="269"/>
                    <a:pt x="250" y="268"/>
                    <a:pt x="272" y="266"/>
                  </a:cubicBezTo>
                  <a:cubicBezTo>
                    <a:pt x="272" y="268"/>
                    <a:pt x="273" y="271"/>
                    <a:pt x="272" y="274"/>
                  </a:cubicBezTo>
                  <a:close/>
                  <a:moveTo>
                    <a:pt x="216" y="254"/>
                  </a:moveTo>
                  <a:cubicBezTo>
                    <a:pt x="212" y="256"/>
                    <a:pt x="207" y="257"/>
                    <a:pt x="203" y="258"/>
                  </a:cubicBezTo>
                  <a:cubicBezTo>
                    <a:pt x="199" y="251"/>
                    <a:pt x="212" y="256"/>
                    <a:pt x="216" y="254"/>
                  </a:cubicBezTo>
                  <a:close/>
                  <a:moveTo>
                    <a:pt x="238" y="265"/>
                  </a:moveTo>
                  <a:cubicBezTo>
                    <a:pt x="227" y="268"/>
                    <a:pt x="214" y="269"/>
                    <a:pt x="202" y="271"/>
                  </a:cubicBezTo>
                  <a:cubicBezTo>
                    <a:pt x="201" y="269"/>
                    <a:pt x="201" y="266"/>
                    <a:pt x="202" y="264"/>
                  </a:cubicBezTo>
                  <a:cubicBezTo>
                    <a:pt x="215" y="264"/>
                    <a:pt x="226" y="264"/>
                    <a:pt x="238" y="265"/>
                  </a:cubicBezTo>
                  <a:close/>
                  <a:moveTo>
                    <a:pt x="221" y="280"/>
                  </a:moveTo>
                  <a:cubicBezTo>
                    <a:pt x="215" y="282"/>
                    <a:pt x="208" y="283"/>
                    <a:pt x="201" y="285"/>
                  </a:cubicBezTo>
                  <a:cubicBezTo>
                    <a:pt x="201" y="284"/>
                    <a:pt x="201" y="281"/>
                    <a:pt x="201" y="280"/>
                  </a:cubicBezTo>
                  <a:cubicBezTo>
                    <a:pt x="207" y="279"/>
                    <a:pt x="214" y="280"/>
                    <a:pt x="221" y="280"/>
                  </a:cubicBezTo>
                  <a:close/>
                  <a:moveTo>
                    <a:pt x="201" y="295"/>
                  </a:moveTo>
                  <a:cubicBezTo>
                    <a:pt x="206" y="295"/>
                    <a:pt x="211" y="294"/>
                    <a:pt x="214" y="295"/>
                  </a:cubicBezTo>
                  <a:cubicBezTo>
                    <a:pt x="211" y="297"/>
                    <a:pt x="205" y="297"/>
                    <a:pt x="201" y="299"/>
                  </a:cubicBezTo>
                  <a:cubicBezTo>
                    <a:pt x="200" y="298"/>
                    <a:pt x="201" y="296"/>
                    <a:pt x="201" y="295"/>
                  </a:cubicBezTo>
                  <a:close/>
                  <a:moveTo>
                    <a:pt x="261" y="322"/>
                  </a:moveTo>
                  <a:cubicBezTo>
                    <a:pt x="245" y="321"/>
                    <a:pt x="225" y="321"/>
                    <a:pt x="210" y="317"/>
                  </a:cubicBezTo>
                  <a:cubicBezTo>
                    <a:pt x="228" y="312"/>
                    <a:pt x="248" y="309"/>
                    <a:pt x="268" y="309"/>
                  </a:cubicBezTo>
                  <a:cubicBezTo>
                    <a:pt x="269" y="317"/>
                    <a:pt x="270" y="322"/>
                    <a:pt x="261" y="322"/>
                  </a:cubicBezTo>
                  <a:close/>
                  <a:moveTo>
                    <a:pt x="212" y="306"/>
                  </a:moveTo>
                  <a:cubicBezTo>
                    <a:pt x="209" y="306"/>
                    <a:pt x="204" y="305"/>
                    <a:pt x="202" y="304"/>
                  </a:cubicBezTo>
                  <a:cubicBezTo>
                    <a:pt x="214" y="296"/>
                    <a:pt x="230" y="295"/>
                    <a:pt x="247" y="294"/>
                  </a:cubicBezTo>
                  <a:cubicBezTo>
                    <a:pt x="254" y="294"/>
                    <a:pt x="263" y="295"/>
                    <a:pt x="271" y="294"/>
                  </a:cubicBezTo>
                  <a:cubicBezTo>
                    <a:pt x="273" y="293"/>
                    <a:pt x="274" y="293"/>
                    <a:pt x="274" y="292"/>
                  </a:cubicBezTo>
                  <a:cubicBezTo>
                    <a:pt x="276" y="295"/>
                    <a:pt x="274" y="300"/>
                    <a:pt x="274" y="304"/>
                  </a:cubicBezTo>
                  <a:cubicBezTo>
                    <a:pt x="253" y="305"/>
                    <a:pt x="232" y="305"/>
                    <a:pt x="212" y="306"/>
                  </a:cubicBezTo>
                  <a:close/>
                  <a:moveTo>
                    <a:pt x="275" y="291"/>
                  </a:moveTo>
                  <a:cubicBezTo>
                    <a:pt x="272" y="284"/>
                    <a:pt x="266" y="288"/>
                    <a:pt x="261" y="289"/>
                  </a:cubicBezTo>
                  <a:cubicBezTo>
                    <a:pt x="261" y="284"/>
                    <a:pt x="256" y="289"/>
                    <a:pt x="252" y="289"/>
                  </a:cubicBezTo>
                  <a:cubicBezTo>
                    <a:pt x="238" y="292"/>
                    <a:pt x="218" y="290"/>
                    <a:pt x="203" y="290"/>
                  </a:cubicBezTo>
                  <a:cubicBezTo>
                    <a:pt x="223" y="281"/>
                    <a:pt x="249" y="279"/>
                    <a:pt x="274" y="279"/>
                  </a:cubicBezTo>
                  <a:cubicBezTo>
                    <a:pt x="275" y="282"/>
                    <a:pt x="275" y="287"/>
                    <a:pt x="275" y="291"/>
                  </a:cubicBezTo>
                  <a:close/>
                  <a:moveTo>
                    <a:pt x="276" y="247"/>
                  </a:moveTo>
                  <a:cubicBezTo>
                    <a:pt x="277" y="251"/>
                    <a:pt x="276" y="256"/>
                    <a:pt x="276" y="260"/>
                  </a:cubicBezTo>
                  <a:cubicBezTo>
                    <a:pt x="274" y="257"/>
                    <a:pt x="275" y="251"/>
                    <a:pt x="276" y="247"/>
                  </a:cubicBezTo>
                  <a:close/>
                  <a:moveTo>
                    <a:pt x="276" y="237"/>
                  </a:moveTo>
                  <a:cubicBezTo>
                    <a:pt x="257" y="237"/>
                    <a:pt x="234" y="234"/>
                    <a:pt x="216" y="234"/>
                  </a:cubicBezTo>
                  <a:cubicBezTo>
                    <a:pt x="231" y="231"/>
                    <a:pt x="252" y="230"/>
                    <a:pt x="268" y="228"/>
                  </a:cubicBezTo>
                  <a:cubicBezTo>
                    <a:pt x="270" y="228"/>
                    <a:pt x="273" y="229"/>
                    <a:pt x="273" y="226"/>
                  </a:cubicBezTo>
                  <a:cubicBezTo>
                    <a:pt x="273" y="222"/>
                    <a:pt x="259" y="221"/>
                    <a:pt x="256" y="221"/>
                  </a:cubicBezTo>
                  <a:cubicBezTo>
                    <a:pt x="242" y="219"/>
                    <a:pt x="226" y="218"/>
                    <a:pt x="213" y="216"/>
                  </a:cubicBezTo>
                  <a:cubicBezTo>
                    <a:pt x="229" y="208"/>
                    <a:pt x="257" y="210"/>
                    <a:pt x="277" y="211"/>
                  </a:cubicBezTo>
                  <a:cubicBezTo>
                    <a:pt x="277" y="219"/>
                    <a:pt x="277" y="229"/>
                    <a:pt x="276" y="237"/>
                  </a:cubicBezTo>
                  <a:close/>
                  <a:moveTo>
                    <a:pt x="278" y="185"/>
                  </a:moveTo>
                  <a:cubicBezTo>
                    <a:pt x="259" y="186"/>
                    <a:pt x="239" y="187"/>
                    <a:pt x="221" y="185"/>
                  </a:cubicBezTo>
                  <a:cubicBezTo>
                    <a:pt x="238" y="179"/>
                    <a:pt x="257" y="177"/>
                    <a:pt x="278" y="177"/>
                  </a:cubicBezTo>
                  <a:cubicBezTo>
                    <a:pt x="278" y="179"/>
                    <a:pt x="278" y="183"/>
                    <a:pt x="278" y="185"/>
                  </a:cubicBezTo>
                  <a:close/>
                  <a:moveTo>
                    <a:pt x="278" y="171"/>
                  </a:moveTo>
                  <a:cubicBezTo>
                    <a:pt x="261" y="173"/>
                    <a:pt x="243" y="174"/>
                    <a:pt x="226" y="174"/>
                  </a:cubicBezTo>
                  <a:cubicBezTo>
                    <a:pt x="220" y="173"/>
                    <a:pt x="211" y="175"/>
                    <a:pt x="206" y="172"/>
                  </a:cubicBezTo>
                  <a:cubicBezTo>
                    <a:pt x="209" y="168"/>
                    <a:pt x="214" y="169"/>
                    <a:pt x="218" y="167"/>
                  </a:cubicBezTo>
                  <a:cubicBezTo>
                    <a:pt x="235" y="163"/>
                    <a:pt x="257" y="160"/>
                    <a:pt x="277" y="163"/>
                  </a:cubicBezTo>
                  <a:cubicBezTo>
                    <a:pt x="277" y="165"/>
                    <a:pt x="278" y="169"/>
                    <a:pt x="278" y="171"/>
                  </a:cubicBezTo>
                  <a:close/>
                  <a:moveTo>
                    <a:pt x="271" y="157"/>
                  </a:moveTo>
                  <a:cubicBezTo>
                    <a:pt x="271" y="152"/>
                    <a:pt x="269" y="148"/>
                    <a:pt x="266" y="145"/>
                  </a:cubicBezTo>
                  <a:cubicBezTo>
                    <a:pt x="268" y="145"/>
                    <a:pt x="270" y="144"/>
                    <a:pt x="271" y="145"/>
                  </a:cubicBezTo>
                  <a:cubicBezTo>
                    <a:pt x="272" y="149"/>
                    <a:pt x="275" y="153"/>
                    <a:pt x="275" y="157"/>
                  </a:cubicBezTo>
                  <a:cubicBezTo>
                    <a:pt x="274" y="157"/>
                    <a:pt x="272" y="157"/>
                    <a:pt x="271" y="157"/>
                  </a:cubicBezTo>
                  <a:close/>
                  <a:moveTo>
                    <a:pt x="219" y="136"/>
                  </a:moveTo>
                  <a:cubicBezTo>
                    <a:pt x="232" y="134"/>
                    <a:pt x="251" y="130"/>
                    <a:pt x="264" y="129"/>
                  </a:cubicBezTo>
                  <a:cubicBezTo>
                    <a:pt x="268" y="128"/>
                    <a:pt x="270" y="136"/>
                    <a:pt x="270" y="139"/>
                  </a:cubicBezTo>
                  <a:cubicBezTo>
                    <a:pt x="253" y="138"/>
                    <a:pt x="234" y="141"/>
                    <a:pt x="219" y="136"/>
                  </a:cubicBezTo>
                  <a:close/>
                  <a:moveTo>
                    <a:pt x="226" y="121"/>
                  </a:moveTo>
                  <a:cubicBezTo>
                    <a:pt x="237" y="118"/>
                    <a:pt x="252" y="116"/>
                    <a:pt x="264" y="115"/>
                  </a:cubicBezTo>
                  <a:cubicBezTo>
                    <a:pt x="265" y="117"/>
                    <a:pt x="265" y="120"/>
                    <a:pt x="265" y="123"/>
                  </a:cubicBezTo>
                  <a:cubicBezTo>
                    <a:pt x="253" y="123"/>
                    <a:pt x="239" y="121"/>
                    <a:pt x="226" y="121"/>
                  </a:cubicBezTo>
                  <a:close/>
                  <a:moveTo>
                    <a:pt x="256" y="97"/>
                  </a:moveTo>
                  <a:cubicBezTo>
                    <a:pt x="262" y="97"/>
                    <a:pt x="262" y="103"/>
                    <a:pt x="265" y="106"/>
                  </a:cubicBezTo>
                  <a:cubicBezTo>
                    <a:pt x="261" y="104"/>
                    <a:pt x="258" y="101"/>
                    <a:pt x="256" y="97"/>
                  </a:cubicBezTo>
                  <a:close/>
                  <a:moveTo>
                    <a:pt x="231" y="96"/>
                  </a:moveTo>
                  <a:cubicBezTo>
                    <a:pt x="224" y="97"/>
                    <a:pt x="217" y="96"/>
                    <a:pt x="212" y="95"/>
                  </a:cubicBezTo>
                  <a:cubicBezTo>
                    <a:pt x="218" y="90"/>
                    <a:pt x="233" y="88"/>
                    <a:pt x="241" y="86"/>
                  </a:cubicBezTo>
                  <a:cubicBezTo>
                    <a:pt x="242" y="86"/>
                    <a:pt x="247" y="92"/>
                    <a:pt x="247" y="93"/>
                  </a:cubicBezTo>
                  <a:cubicBezTo>
                    <a:pt x="246" y="95"/>
                    <a:pt x="234" y="96"/>
                    <a:pt x="231" y="96"/>
                  </a:cubicBezTo>
                  <a:close/>
                  <a:moveTo>
                    <a:pt x="226" y="67"/>
                  </a:moveTo>
                  <a:cubicBezTo>
                    <a:pt x="219" y="66"/>
                    <a:pt x="208" y="65"/>
                    <a:pt x="203" y="61"/>
                  </a:cubicBezTo>
                  <a:cubicBezTo>
                    <a:pt x="212" y="61"/>
                    <a:pt x="221" y="63"/>
                    <a:pt x="226" y="67"/>
                  </a:cubicBezTo>
                  <a:close/>
                  <a:moveTo>
                    <a:pt x="220" y="72"/>
                  </a:moveTo>
                  <a:cubicBezTo>
                    <a:pt x="216" y="74"/>
                    <a:pt x="211" y="74"/>
                    <a:pt x="207" y="76"/>
                  </a:cubicBezTo>
                  <a:cubicBezTo>
                    <a:pt x="205" y="73"/>
                    <a:pt x="204" y="70"/>
                    <a:pt x="203" y="67"/>
                  </a:cubicBezTo>
                  <a:cubicBezTo>
                    <a:pt x="208" y="68"/>
                    <a:pt x="214" y="70"/>
                    <a:pt x="220" y="72"/>
                  </a:cubicBezTo>
                  <a:close/>
                  <a:moveTo>
                    <a:pt x="204" y="92"/>
                  </a:moveTo>
                  <a:cubicBezTo>
                    <a:pt x="202" y="92"/>
                    <a:pt x="201" y="86"/>
                    <a:pt x="202" y="84"/>
                  </a:cubicBezTo>
                  <a:cubicBezTo>
                    <a:pt x="206" y="83"/>
                    <a:pt x="206" y="92"/>
                    <a:pt x="204" y="92"/>
                  </a:cubicBezTo>
                  <a:close/>
                  <a:moveTo>
                    <a:pt x="201" y="69"/>
                  </a:moveTo>
                  <a:cubicBezTo>
                    <a:pt x="203" y="70"/>
                    <a:pt x="206" y="77"/>
                    <a:pt x="201" y="78"/>
                  </a:cubicBezTo>
                  <a:cubicBezTo>
                    <a:pt x="201" y="75"/>
                    <a:pt x="201" y="72"/>
                    <a:pt x="201" y="69"/>
                  </a:cubicBezTo>
                  <a:close/>
                  <a:moveTo>
                    <a:pt x="201" y="97"/>
                  </a:moveTo>
                  <a:cubicBezTo>
                    <a:pt x="206" y="100"/>
                    <a:pt x="200" y="108"/>
                    <a:pt x="203" y="113"/>
                  </a:cubicBezTo>
                  <a:cubicBezTo>
                    <a:pt x="205" y="112"/>
                    <a:pt x="204" y="110"/>
                    <a:pt x="205" y="110"/>
                  </a:cubicBezTo>
                  <a:cubicBezTo>
                    <a:pt x="209" y="112"/>
                    <a:pt x="210" y="120"/>
                    <a:pt x="203" y="120"/>
                  </a:cubicBezTo>
                  <a:cubicBezTo>
                    <a:pt x="202" y="113"/>
                    <a:pt x="200" y="105"/>
                    <a:pt x="201" y="97"/>
                  </a:cubicBezTo>
                  <a:close/>
                  <a:moveTo>
                    <a:pt x="200" y="132"/>
                  </a:moveTo>
                  <a:cubicBezTo>
                    <a:pt x="200" y="137"/>
                    <a:pt x="204" y="147"/>
                    <a:pt x="200" y="152"/>
                  </a:cubicBezTo>
                  <a:cubicBezTo>
                    <a:pt x="199" y="146"/>
                    <a:pt x="200" y="137"/>
                    <a:pt x="200" y="132"/>
                  </a:cubicBezTo>
                  <a:close/>
                  <a:moveTo>
                    <a:pt x="200" y="157"/>
                  </a:moveTo>
                  <a:cubicBezTo>
                    <a:pt x="203" y="158"/>
                    <a:pt x="204" y="168"/>
                    <a:pt x="200" y="169"/>
                  </a:cubicBezTo>
                  <a:cubicBezTo>
                    <a:pt x="200" y="165"/>
                    <a:pt x="200" y="160"/>
                    <a:pt x="200" y="157"/>
                  </a:cubicBezTo>
                  <a:close/>
                  <a:moveTo>
                    <a:pt x="200" y="175"/>
                  </a:moveTo>
                  <a:cubicBezTo>
                    <a:pt x="204" y="176"/>
                    <a:pt x="203" y="186"/>
                    <a:pt x="203" y="192"/>
                  </a:cubicBezTo>
                  <a:cubicBezTo>
                    <a:pt x="202" y="204"/>
                    <a:pt x="202" y="217"/>
                    <a:pt x="201" y="229"/>
                  </a:cubicBezTo>
                  <a:cubicBezTo>
                    <a:pt x="201" y="230"/>
                    <a:pt x="201" y="232"/>
                    <a:pt x="199" y="232"/>
                  </a:cubicBezTo>
                  <a:cubicBezTo>
                    <a:pt x="200" y="212"/>
                    <a:pt x="199" y="194"/>
                    <a:pt x="200" y="175"/>
                  </a:cubicBezTo>
                  <a:close/>
                  <a:moveTo>
                    <a:pt x="199" y="234"/>
                  </a:moveTo>
                  <a:cubicBezTo>
                    <a:pt x="203" y="238"/>
                    <a:pt x="199" y="245"/>
                    <a:pt x="199" y="250"/>
                  </a:cubicBezTo>
                  <a:cubicBezTo>
                    <a:pt x="199" y="245"/>
                    <a:pt x="198" y="239"/>
                    <a:pt x="199" y="234"/>
                  </a:cubicBezTo>
                  <a:close/>
                  <a:moveTo>
                    <a:pt x="195" y="64"/>
                  </a:moveTo>
                  <a:cubicBezTo>
                    <a:pt x="197" y="64"/>
                    <a:pt x="197" y="66"/>
                    <a:pt x="197" y="69"/>
                  </a:cubicBezTo>
                  <a:cubicBezTo>
                    <a:pt x="195" y="69"/>
                    <a:pt x="194" y="66"/>
                    <a:pt x="195" y="64"/>
                  </a:cubicBezTo>
                  <a:close/>
                  <a:moveTo>
                    <a:pt x="194" y="76"/>
                  </a:moveTo>
                  <a:cubicBezTo>
                    <a:pt x="196" y="76"/>
                    <a:pt x="196" y="79"/>
                    <a:pt x="196" y="81"/>
                  </a:cubicBezTo>
                  <a:cubicBezTo>
                    <a:pt x="195" y="80"/>
                    <a:pt x="193" y="78"/>
                    <a:pt x="194" y="76"/>
                  </a:cubicBezTo>
                  <a:close/>
                  <a:moveTo>
                    <a:pt x="196" y="101"/>
                  </a:moveTo>
                  <a:cubicBezTo>
                    <a:pt x="196" y="103"/>
                    <a:pt x="195" y="103"/>
                    <a:pt x="195" y="105"/>
                  </a:cubicBezTo>
                  <a:cubicBezTo>
                    <a:pt x="193" y="104"/>
                    <a:pt x="194" y="101"/>
                    <a:pt x="196" y="101"/>
                  </a:cubicBezTo>
                  <a:close/>
                  <a:moveTo>
                    <a:pt x="190" y="222"/>
                  </a:moveTo>
                  <a:cubicBezTo>
                    <a:pt x="191" y="229"/>
                    <a:pt x="191" y="233"/>
                    <a:pt x="191" y="239"/>
                  </a:cubicBezTo>
                  <a:cubicBezTo>
                    <a:pt x="194" y="266"/>
                    <a:pt x="192" y="291"/>
                    <a:pt x="190" y="314"/>
                  </a:cubicBezTo>
                  <a:cubicBezTo>
                    <a:pt x="190" y="315"/>
                    <a:pt x="190" y="315"/>
                    <a:pt x="189" y="314"/>
                  </a:cubicBezTo>
                  <a:cubicBezTo>
                    <a:pt x="190" y="327"/>
                    <a:pt x="183" y="345"/>
                    <a:pt x="176" y="353"/>
                  </a:cubicBezTo>
                  <a:cubicBezTo>
                    <a:pt x="175" y="354"/>
                    <a:pt x="172" y="357"/>
                    <a:pt x="173" y="358"/>
                  </a:cubicBezTo>
                  <a:cubicBezTo>
                    <a:pt x="174" y="360"/>
                    <a:pt x="179" y="356"/>
                    <a:pt x="180" y="356"/>
                  </a:cubicBezTo>
                  <a:cubicBezTo>
                    <a:pt x="186" y="349"/>
                    <a:pt x="190" y="336"/>
                    <a:pt x="193" y="325"/>
                  </a:cubicBezTo>
                  <a:cubicBezTo>
                    <a:pt x="195" y="338"/>
                    <a:pt x="192" y="352"/>
                    <a:pt x="183" y="356"/>
                  </a:cubicBezTo>
                  <a:cubicBezTo>
                    <a:pt x="178" y="359"/>
                    <a:pt x="171" y="364"/>
                    <a:pt x="164" y="363"/>
                  </a:cubicBezTo>
                  <a:cubicBezTo>
                    <a:pt x="161" y="363"/>
                    <a:pt x="154" y="359"/>
                    <a:pt x="150" y="357"/>
                  </a:cubicBezTo>
                  <a:cubicBezTo>
                    <a:pt x="149" y="356"/>
                    <a:pt x="146" y="352"/>
                    <a:pt x="145" y="350"/>
                  </a:cubicBezTo>
                  <a:cubicBezTo>
                    <a:pt x="143" y="344"/>
                    <a:pt x="145" y="335"/>
                    <a:pt x="146" y="332"/>
                  </a:cubicBezTo>
                  <a:cubicBezTo>
                    <a:pt x="147" y="331"/>
                    <a:pt x="150" y="329"/>
                    <a:pt x="150" y="328"/>
                  </a:cubicBezTo>
                  <a:cubicBezTo>
                    <a:pt x="149" y="324"/>
                    <a:pt x="144" y="328"/>
                    <a:pt x="143" y="329"/>
                  </a:cubicBezTo>
                  <a:cubicBezTo>
                    <a:pt x="140" y="309"/>
                    <a:pt x="170" y="301"/>
                    <a:pt x="185" y="310"/>
                  </a:cubicBezTo>
                  <a:cubicBezTo>
                    <a:pt x="185" y="310"/>
                    <a:pt x="185" y="310"/>
                    <a:pt x="185" y="310"/>
                  </a:cubicBezTo>
                  <a:cubicBezTo>
                    <a:pt x="175" y="299"/>
                    <a:pt x="150" y="304"/>
                    <a:pt x="143" y="314"/>
                  </a:cubicBezTo>
                  <a:cubicBezTo>
                    <a:pt x="140" y="307"/>
                    <a:pt x="147" y="304"/>
                    <a:pt x="152" y="303"/>
                  </a:cubicBezTo>
                  <a:cubicBezTo>
                    <a:pt x="162" y="301"/>
                    <a:pt x="174" y="302"/>
                    <a:pt x="183" y="302"/>
                  </a:cubicBezTo>
                  <a:cubicBezTo>
                    <a:pt x="172" y="299"/>
                    <a:pt x="155" y="299"/>
                    <a:pt x="143" y="302"/>
                  </a:cubicBezTo>
                  <a:cubicBezTo>
                    <a:pt x="140" y="249"/>
                    <a:pt x="142" y="191"/>
                    <a:pt x="142" y="135"/>
                  </a:cubicBezTo>
                  <a:cubicBezTo>
                    <a:pt x="158" y="144"/>
                    <a:pt x="181" y="135"/>
                    <a:pt x="190" y="124"/>
                  </a:cubicBezTo>
                  <a:cubicBezTo>
                    <a:pt x="190" y="154"/>
                    <a:pt x="191" y="181"/>
                    <a:pt x="192" y="209"/>
                  </a:cubicBezTo>
                  <a:cubicBezTo>
                    <a:pt x="186" y="209"/>
                    <a:pt x="190" y="216"/>
                    <a:pt x="190" y="222"/>
                  </a:cubicBezTo>
                  <a:close/>
                  <a:moveTo>
                    <a:pt x="191" y="356"/>
                  </a:moveTo>
                  <a:cubicBezTo>
                    <a:pt x="189" y="358"/>
                    <a:pt x="187" y="364"/>
                    <a:pt x="184" y="363"/>
                  </a:cubicBezTo>
                  <a:cubicBezTo>
                    <a:pt x="180" y="363"/>
                    <a:pt x="189" y="356"/>
                    <a:pt x="191" y="356"/>
                  </a:cubicBezTo>
                  <a:close/>
                  <a:moveTo>
                    <a:pt x="155" y="372"/>
                  </a:moveTo>
                  <a:cubicBezTo>
                    <a:pt x="152" y="373"/>
                    <a:pt x="146" y="372"/>
                    <a:pt x="143" y="370"/>
                  </a:cubicBezTo>
                  <a:cubicBezTo>
                    <a:pt x="147" y="370"/>
                    <a:pt x="152" y="371"/>
                    <a:pt x="155" y="372"/>
                  </a:cubicBezTo>
                  <a:close/>
                  <a:moveTo>
                    <a:pt x="143" y="355"/>
                  </a:moveTo>
                  <a:cubicBezTo>
                    <a:pt x="144" y="356"/>
                    <a:pt x="145" y="358"/>
                    <a:pt x="146" y="359"/>
                  </a:cubicBezTo>
                  <a:cubicBezTo>
                    <a:pt x="143" y="360"/>
                    <a:pt x="142" y="358"/>
                    <a:pt x="143" y="355"/>
                  </a:cubicBezTo>
                  <a:close/>
                  <a:moveTo>
                    <a:pt x="142" y="116"/>
                  </a:moveTo>
                  <a:cubicBezTo>
                    <a:pt x="149" y="124"/>
                    <a:pt x="160" y="130"/>
                    <a:pt x="173" y="130"/>
                  </a:cubicBezTo>
                  <a:cubicBezTo>
                    <a:pt x="167" y="134"/>
                    <a:pt x="146" y="139"/>
                    <a:pt x="143" y="129"/>
                  </a:cubicBezTo>
                  <a:cubicBezTo>
                    <a:pt x="141" y="125"/>
                    <a:pt x="143" y="120"/>
                    <a:pt x="142" y="116"/>
                  </a:cubicBezTo>
                  <a:close/>
                  <a:moveTo>
                    <a:pt x="188" y="51"/>
                  </a:moveTo>
                  <a:cubicBezTo>
                    <a:pt x="186" y="52"/>
                    <a:pt x="186" y="51"/>
                    <a:pt x="184" y="51"/>
                  </a:cubicBezTo>
                  <a:cubicBezTo>
                    <a:pt x="185" y="50"/>
                    <a:pt x="188" y="50"/>
                    <a:pt x="188" y="51"/>
                  </a:cubicBezTo>
                  <a:close/>
                  <a:moveTo>
                    <a:pt x="188" y="55"/>
                  </a:moveTo>
                  <a:cubicBezTo>
                    <a:pt x="187" y="56"/>
                    <a:pt x="185" y="55"/>
                    <a:pt x="183" y="55"/>
                  </a:cubicBezTo>
                  <a:cubicBezTo>
                    <a:pt x="185" y="54"/>
                    <a:pt x="187" y="54"/>
                    <a:pt x="188" y="55"/>
                  </a:cubicBezTo>
                  <a:close/>
                  <a:moveTo>
                    <a:pt x="188" y="62"/>
                  </a:moveTo>
                  <a:cubicBezTo>
                    <a:pt x="181" y="61"/>
                    <a:pt x="170" y="62"/>
                    <a:pt x="166" y="59"/>
                  </a:cubicBezTo>
                  <a:cubicBezTo>
                    <a:pt x="174" y="59"/>
                    <a:pt x="184" y="59"/>
                    <a:pt x="188" y="62"/>
                  </a:cubicBezTo>
                  <a:close/>
                  <a:moveTo>
                    <a:pt x="174" y="65"/>
                  </a:moveTo>
                  <a:cubicBezTo>
                    <a:pt x="179" y="64"/>
                    <a:pt x="184" y="65"/>
                    <a:pt x="188" y="67"/>
                  </a:cubicBezTo>
                  <a:cubicBezTo>
                    <a:pt x="188" y="70"/>
                    <a:pt x="188" y="70"/>
                    <a:pt x="188" y="70"/>
                  </a:cubicBezTo>
                  <a:cubicBezTo>
                    <a:pt x="184" y="67"/>
                    <a:pt x="176" y="69"/>
                    <a:pt x="174" y="65"/>
                  </a:cubicBezTo>
                  <a:close/>
                  <a:moveTo>
                    <a:pt x="180" y="75"/>
                  </a:moveTo>
                  <a:cubicBezTo>
                    <a:pt x="176" y="76"/>
                    <a:pt x="172" y="75"/>
                    <a:pt x="169" y="74"/>
                  </a:cubicBezTo>
                  <a:cubicBezTo>
                    <a:pt x="171" y="72"/>
                    <a:pt x="179" y="71"/>
                    <a:pt x="180" y="75"/>
                  </a:cubicBezTo>
                  <a:close/>
                  <a:moveTo>
                    <a:pt x="159" y="46"/>
                  </a:moveTo>
                  <a:cubicBezTo>
                    <a:pt x="162" y="45"/>
                    <a:pt x="166" y="46"/>
                    <a:pt x="169" y="46"/>
                  </a:cubicBezTo>
                  <a:cubicBezTo>
                    <a:pt x="166" y="48"/>
                    <a:pt x="162" y="48"/>
                    <a:pt x="159" y="49"/>
                  </a:cubicBezTo>
                  <a:cubicBezTo>
                    <a:pt x="159" y="48"/>
                    <a:pt x="159" y="47"/>
                    <a:pt x="159" y="46"/>
                  </a:cubicBezTo>
                  <a:close/>
                  <a:moveTo>
                    <a:pt x="153" y="50"/>
                  </a:moveTo>
                  <a:cubicBezTo>
                    <a:pt x="150" y="52"/>
                    <a:pt x="146" y="53"/>
                    <a:pt x="142" y="54"/>
                  </a:cubicBezTo>
                  <a:cubicBezTo>
                    <a:pt x="142" y="53"/>
                    <a:pt x="142" y="52"/>
                    <a:pt x="142" y="50"/>
                  </a:cubicBezTo>
                  <a:cubicBezTo>
                    <a:pt x="145" y="50"/>
                    <a:pt x="149" y="49"/>
                    <a:pt x="153" y="50"/>
                  </a:cubicBezTo>
                  <a:close/>
                  <a:moveTo>
                    <a:pt x="142" y="64"/>
                  </a:moveTo>
                  <a:cubicBezTo>
                    <a:pt x="144" y="63"/>
                    <a:pt x="145" y="63"/>
                    <a:pt x="147" y="63"/>
                  </a:cubicBezTo>
                  <a:cubicBezTo>
                    <a:pt x="146" y="65"/>
                    <a:pt x="145" y="67"/>
                    <a:pt x="142" y="68"/>
                  </a:cubicBezTo>
                  <a:cubicBezTo>
                    <a:pt x="142" y="67"/>
                    <a:pt x="142" y="65"/>
                    <a:pt x="142" y="64"/>
                  </a:cubicBezTo>
                  <a:close/>
                  <a:moveTo>
                    <a:pt x="144" y="93"/>
                  </a:moveTo>
                  <a:cubicBezTo>
                    <a:pt x="154" y="94"/>
                    <a:pt x="162" y="90"/>
                    <a:pt x="167" y="85"/>
                  </a:cubicBezTo>
                  <a:cubicBezTo>
                    <a:pt x="159" y="84"/>
                    <a:pt x="154" y="91"/>
                    <a:pt x="146" y="89"/>
                  </a:cubicBezTo>
                  <a:cubicBezTo>
                    <a:pt x="150" y="73"/>
                    <a:pt x="178" y="79"/>
                    <a:pt x="190" y="83"/>
                  </a:cubicBezTo>
                  <a:cubicBezTo>
                    <a:pt x="189" y="87"/>
                    <a:pt x="192" y="93"/>
                    <a:pt x="190" y="96"/>
                  </a:cubicBezTo>
                  <a:cubicBezTo>
                    <a:pt x="190" y="97"/>
                    <a:pt x="188" y="96"/>
                    <a:pt x="188" y="97"/>
                  </a:cubicBezTo>
                  <a:cubicBezTo>
                    <a:pt x="187" y="99"/>
                    <a:pt x="189" y="103"/>
                    <a:pt x="190" y="105"/>
                  </a:cubicBezTo>
                  <a:cubicBezTo>
                    <a:pt x="192" y="124"/>
                    <a:pt x="174" y="130"/>
                    <a:pt x="158" y="124"/>
                  </a:cubicBezTo>
                  <a:cubicBezTo>
                    <a:pt x="148" y="121"/>
                    <a:pt x="135" y="107"/>
                    <a:pt x="144" y="93"/>
                  </a:cubicBezTo>
                  <a:close/>
                  <a:moveTo>
                    <a:pt x="139" y="275"/>
                  </a:moveTo>
                  <a:cubicBezTo>
                    <a:pt x="137" y="273"/>
                    <a:pt x="138" y="268"/>
                    <a:pt x="139" y="266"/>
                  </a:cubicBezTo>
                  <a:cubicBezTo>
                    <a:pt x="140" y="268"/>
                    <a:pt x="140" y="273"/>
                    <a:pt x="139" y="275"/>
                  </a:cubicBezTo>
                  <a:close/>
                  <a:moveTo>
                    <a:pt x="137" y="253"/>
                  </a:moveTo>
                  <a:cubicBezTo>
                    <a:pt x="136" y="237"/>
                    <a:pt x="137" y="220"/>
                    <a:pt x="138" y="205"/>
                  </a:cubicBezTo>
                  <a:cubicBezTo>
                    <a:pt x="139" y="220"/>
                    <a:pt x="139" y="238"/>
                    <a:pt x="137" y="253"/>
                  </a:cubicBezTo>
                  <a:close/>
                  <a:moveTo>
                    <a:pt x="138" y="203"/>
                  </a:moveTo>
                  <a:cubicBezTo>
                    <a:pt x="137" y="199"/>
                    <a:pt x="138" y="194"/>
                    <a:pt x="138" y="190"/>
                  </a:cubicBezTo>
                  <a:cubicBezTo>
                    <a:pt x="140" y="194"/>
                    <a:pt x="139" y="199"/>
                    <a:pt x="138" y="203"/>
                  </a:cubicBezTo>
                  <a:close/>
                  <a:moveTo>
                    <a:pt x="138" y="181"/>
                  </a:moveTo>
                  <a:cubicBezTo>
                    <a:pt x="136" y="170"/>
                    <a:pt x="137" y="156"/>
                    <a:pt x="136" y="144"/>
                  </a:cubicBezTo>
                  <a:cubicBezTo>
                    <a:pt x="137" y="143"/>
                    <a:pt x="138" y="143"/>
                    <a:pt x="139" y="142"/>
                  </a:cubicBezTo>
                  <a:cubicBezTo>
                    <a:pt x="139" y="155"/>
                    <a:pt x="138" y="168"/>
                    <a:pt x="138" y="181"/>
                  </a:cubicBezTo>
                  <a:close/>
                  <a:moveTo>
                    <a:pt x="138" y="69"/>
                  </a:moveTo>
                  <a:cubicBezTo>
                    <a:pt x="135" y="69"/>
                    <a:pt x="133" y="70"/>
                    <a:pt x="130" y="69"/>
                  </a:cubicBezTo>
                  <a:cubicBezTo>
                    <a:pt x="133" y="67"/>
                    <a:pt x="135" y="66"/>
                    <a:pt x="139" y="65"/>
                  </a:cubicBezTo>
                  <a:cubicBezTo>
                    <a:pt x="139" y="66"/>
                    <a:pt x="139" y="68"/>
                    <a:pt x="138" y="69"/>
                  </a:cubicBezTo>
                  <a:close/>
                  <a:moveTo>
                    <a:pt x="138" y="51"/>
                  </a:moveTo>
                  <a:cubicBezTo>
                    <a:pt x="138" y="52"/>
                    <a:pt x="138" y="52"/>
                    <a:pt x="138" y="53"/>
                  </a:cubicBezTo>
                  <a:cubicBezTo>
                    <a:pt x="136" y="54"/>
                    <a:pt x="130" y="54"/>
                    <a:pt x="127" y="54"/>
                  </a:cubicBezTo>
                  <a:cubicBezTo>
                    <a:pt x="129" y="52"/>
                    <a:pt x="134" y="52"/>
                    <a:pt x="138" y="51"/>
                  </a:cubicBezTo>
                  <a:close/>
                  <a:moveTo>
                    <a:pt x="119" y="57"/>
                  </a:moveTo>
                  <a:cubicBezTo>
                    <a:pt x="125" y="56"/>
                    <a:pt x="132" y="57"/>
                    <a:pt x="137" y="57"/>
                  </a:cubicBezTo>
                  <a:cubicBezTo>
                    <a:pt x="130" y="62"/>
                    <a:pt x="117" y="61"/>
                    <a:pt x="109" y="65"/>
                  </a:cubicBezTo>
                  <a:cubicBezTo>
                    <a:pt x="108" y="62"/>
                    <a:pt x="115" y="58"/>
                    <a:pt x="119" y="57"/>
                  </a:cubicBezTo>
                  <a:close/>
                  <a:moveTo>
                    <a:pt x="124" y="74"/>
                  </a:moveTo>
                  <a:cubicBezTo>
                    <a:pt x="120" y="77"/>
                    <a:pt x="115" y="78"/>
                    <a:pt x="109" y="79"/>
                  </a:cubicBezTo>
                  <a:cubicBezTo>
                    <a:pt x="113" y="76"/>
                    <a:pt x="118" y="72"/>
                    <a:pt x="124" y="74"/>
                  </a:cubicBezTo>
                  <a:close/>
                  <a:moveTo>
                    <a:pt x="127" y="84"/>
                  </a:moveTo>
                  <a:cubicBezTo>
                    <a:pt x="125" y="79"/>
                    <a:pt x="113" y="86"/>
                    <a:pt x="108" y="85"/>
                  </a:cubicBezTo>
                  <a:cubicBezTo>
                    <a:pt x="114" y="81"/>
                    <a:pt x="128" y="79"/>
                    <a:pt x="135" y="76"/>
                  </a:cubicBezTo>
                  <a:cubicBezTo>
                    <a:pt x="142" y="73"/>
                    <a:pt x="134" y="89"/>
                    <a:pt x="133" y="91"/>
                  </a:cubicBezTo>
                  <a:cubicBezTo>
                    <a:pt x="130" y="98"/>
                    <a:pt x="131" y="106"/>
                    <a:pt x="129" y="114"/>
                  </a:cubicBezTo>
                  <a:cubicBezTo>
                    <a:pt x="117" y="114"/>
                    <a:pt x="101" y="117"/>
                    <a:pt x="88" y="114"/>
                  </a:cubicBezTo>
                  <a:cubicBezTo>
                    <a:pt x="94" y="108"/>
                    <a:pt x="110" y="107"/>
                    <a:pt x="120" y="106"/>
                  </a:cubicBezTo>
                  <a:cubicBezTo>
                    <a:pt x="124" y="105"/>
                    <a:pt x="129" y="106"/>
                    <a:pt x="129" y="102"/>
                  </a:cubicBezTo>
                  <a:cubicBezTo>
                    <a:pt x="129" y="101"/>
                    <a:pt x="127" y="100"/>
                    <a:pt x="126" y="99"/>
                  </a:cubicBezTo>
                  <a:cubicBezTo>
                    <a:pt x="117" y="97"/>
                    <a:pt x="105" y="103"/>
                    <a:pt x="97" y="101"/>
                  </a:cubicBezTo>
                  <a:cubicBezTo>
                    <a:pt x="101" y="97"/>
                    <a:pt x="112" y="94"/>
                    <a:pt x="119" y="91"/>
                  </a:cubicBezTo>
                  <a:cubicBezTo>
                    <a:pt x="122" y="90"/>
                    <a:pt x="128" y="88"/>
                    <a:pt x="127" y="84"/>
                  </a:cubicBezTo>
                  <a:close/>
                  <a:moveTo>
                    <a:pt x="135" y="203"/>
                  </a:moveTo>
                  <a:cubicBezTo>
                    <a:pt x="133" y="202"/>
                    <a:pt x="134" y="200"/>
                    <a:pt x="134" y="198"/>
                  </a:cubicBezTo>
                  <a:cubicBezTo>
                    <a:pt x="135" y="199"/>
                    <a:pt x="135" y="201"/>
                    <a:pt x="135" y="203"/>
                  </a:cubicBezTo>
                  <a:close/>
                  <a:moveTo>
                    <a:pt x="126" y="341"/>
                  </a:moveTo>
                  <a:cubicBezTo>
                    <a:pt x="122" y="336"/>
                    <a:pt x="129" y="329"/>
                    <a:pt x="134" y="333"/>
                  </a:cubicBezTo>
                  <a:cubicBezTo>
                    <a:pt x="135" y="338"/>
                    <a:pt x="129" y="344"/>
                    <a:pt x="126" y="341"/>
                  </a:cubicBezTo>
                  <a:close/>
                  <a:moveTo>
                    <a:pt x="133" y="352"/>
                  </a:moveTo>
                  <a:cubicBezTo>
                    <a:pt x="130" y="351"/>
                    <a:pt x="129" y="349"/>
                    <a:pt x="128" y="346"/>
                  </a:cubicBezTo>
                  <a:cubicBezTo>
                    <a:pt x="129" y="345"/>
                    <a:pt x="131" y="346"/>
                    <a:pt x="132" y="346"/>
                  </a:cubicBezTo>
                  <a:cubicBezTo>
                    <a:pt x="133" y="347"/>
                    <a:pt x="134" y="350"/>
                    <a:pt x="133" y="352"/>
                  </a:cubicBezTo>
                  <a:close/>
                  <a:moveTo>
                    <a:pt x="123" y="328"/>
                  </a:moveTo>
                  <a:cubicBezTo>
                    <a:pt x="121" y="329"/>
                    <a:pt x="116" y="328"/>
                    <a:pt x="114" y="328"/>
                  </a:cubicBezTo>
                  <a:cubicBezTo>
                    <a:pt x="100" y="328"/>
                    <a:pt x="84" y="325"/>
                    <a:pt x="73" y="322"/>
                  </a:cubicBezTo>
                  <a:cubicBezTo>
                    <a:pt x="89" y="316"/>
                    <a:pt x="111" y="316"/>
                    <a:pt x="130" y="314"/>
                  </a:cubicBezTo>
                  <a:cubicBezTo>
                    <a:pt x="127" y="318"/>
                    <a:pt x="127" y="326"/>
                    <a:pt x="123" y="328"/>
                  </a:cubicBezTo>
                  <a:close/>
                  <a:moveTo>
                    <a:pt x="60" y="318"/>
                  </a:moveTo>
                  <a:cubicBezTo>
                    <a:pt x="60" y="316"/>
                    <a:pt x="60" y="313"/>
                    <a:pt x="60" y="311"/>
                  </a:cubicBezTo>
                  <a:cubicBezTo>
                    <a:pt x="63" y="318"/>
                    <a:pt x="65" y="325"/>
                    <a:pt x="67" y="332"/>
                  </a:cubicBezTo>
                  <a:cubicBezTo>
                    <a:pt x="57" y="335"/>
                    <a:pt x="65" y="319"/>
                    <a:pt x="60" y="318"/>
                  </a:cubicBezTo>
                  <a:close/>
                  <a:moveTo>
                    <a:pt x="61" y="192"/>
                  </a:moveTo>
                  <a:cubicBezTo>
                    <a:pt x="63" y="200"/>
                    <a:pt x="63" y="211"/>
                    <a:pt x="62" y="221"/>
                  </a:cubicBezTo>
                  <a:cubicBezTo>
                    <a:pt x="59" y="213"/>
                    <a:pt x="62" y="200"/>
                    <a:pt x="61" y="192"/>
                  </a:cubicBezTo>
                  <a:close/>
                  <a:moveTo>
                    <a:pt x="105" y="120"/>
                  </a:moveTo>
                  <a:cubicBezTo>
                    <a:pt x="97" y="122"/>
                    <a:pt x="87" y="123"/>
                    <a:pt x="79" y="125"/>
                  </a:cubicBezTo>
                  <a:cubicBezTo>
                    <a:pt x="79" y="122"/>
                    <a:pt x="80" y="118"/>
                    <a:pt x="82" y="115"/>
                  </a:cubicBezTo>
                  <a:cubicBezTo>
                    <a:pt x="87" y="120"/>
                    <a:pt x="97" y="119"/>
                    <a:pt x="105" y="120"/>
                  </a:cubicBezTo>
                  <a:close/>
                  <a:moveTo>
                    <a:pt x="91" y="106"/>
                  </a:moveTo>
                  <a:cubicBezTo>
                    <a:pt x="90" y="106"/>
                    <a:pt x="88" y="107"/>
                    <a:pt x="86" y="107"/>
                  </a:cubicBezTo>
                  <a:cubicBezTo>
                    <a:pt x="85" y="103"/>
                    <a:pt x="89" y="103"/>
                    <a:pt x="91" y="106"/>
                  </a:cubicBezTo>
                  <a:close/>
                  <a:moveTo>
                    <a:pt x="79" y="169"/>
                  </a:moveTo>
                  <a:cubicBezTo>
                    <a:pt x="77" y="172"/>
                    <a:pt x="72" y="172"/>
                    <a:pt x="69" y="173"/>
                  </a:cubicBezTo>
                  <a:cubicBezTo>
                    <a:pt x="66" y="165"/>
                    <a:pt x="75" y="169"/>
                    <a:pt x="79" y="169"/>
                  </a:cubicBezTo>
                  <a:close/>
                  <a:moveTo>
                    <a:pt x="72" y="144"/>
                  </a:moveTo>
                  <a:cubicBezTo>
                    <a:pt x="80" y="151"/>
                    <a:pt x="97" y="149"/>
                    <a:pt x="109" y="151"/>
                  </a:cubicBezTo>
                  <a:cubicBezTo>
                    <a:pt x="96" y="155"/>
                    <a:pt x="81" y="156"/>
                    <a:pt x="69" y="160"/>
                  </a:cubicBezTo>
                  <a:cubicBezTo>
                    <a:pt x="67" y="154"/>
                    <a:pt x="70" y="148"/>
                    <a:pt x="72" y="144"/>
                  </a:cubicBezTo>
                  <a:close/>
                  <a:moveTo>
                    <a:pt x="97" y="183"/>
                  </a:moveTo>
                  <a:cubicBezTo>
                    <a:pt x="86" y="186"/>
                    <a:pt x="74" y="188"/>
                    <a:pt x="65" y="192"/>
                  </a:cubicBezTo>
                  <a:cubicBezTo>
                    <a:pt x="63" y="188"/>
                    <a:pt x="64" y="183"/>
                    <a:pt x="67" y="181"/>
                  </a:cubicBezTo>
                  <a:cubicBezTo>
                    <a:pt x="74" y="185"/>
                    <a:pt x="87" y="183"/>
                    <a:pt x="97" y="183"/>
                  </a:cubicBezTo>
                  <a:close/>
                  <a:moveTo>
                    <a:pt x="79" y="232"/>
                  </a:moveTo>
                  <a:cubicBezTo>
                    <a:pt x="75" y="234"/>
                    <a:pt x="70" y="235"/>
                    <a:pt x="65" y="236"/>
                  </a:cubicBezTo>
                  <a:cubicBezTo>
                    <a:pt x="62" y="228"/>
                    <a:pt x="75" y="232"/>
                    <a:pt x="79" y="232"/>
                  </a:cubicBezTo>
                  <a:close/>
                  <a:moveTo>
                    <a:pt x="95" y="246"/>
                  </a:moveTo>
                  <a:cubicBezTo>
                    <a:pt x="86" y="249"/>
                    <a:pt x="73" y="249"/>
                    <a:pt x="64" y="253"/>
                  </a:cubicBezTo>
                  <a:cubicBezTo>
                    <a:pt x="64" y="250"/>
                    <a:pt x="64" y="247"/>
                    <a:pt x="64" y="244"/>
                  </a:cubicBezTo>
                  <a:cubicBezTo>
                    <a:pt x="73" y="246"/>
                    <a:pt x="85" y="245"/>
                    <a:pt x="95" y="246"/>
                  </a:cubicBezTo>
                  <a:close/>
                  <a:moveTo>
                    <a:pt x="65" y="212"/>
                  </a:moveTo>
                  <a:cubicBezTo>
                    <a:pt x="75" y="215"/>
                    <a:pt x="88" y="214"/>
                    <a:pt x="99" y="216"/>
                  </a:cubicBezTo>
                  <a:cubicBezTo>
                    <a:pt x="88" y="219"/>
                    <a:pt x="77" y="222"/>
                    <a:pt x="66" y="223"/>
                  </a:cubicBezTo>
                  <a:cubicBezTo>
                    <a:pt x="65" y="220"/>
                    <a:pt x="65" y="215"/>
                    <a:pt x="65" y="212"/>
                  </a:cubicBezTo>
                  <a:close/>
                  <a:moveTo>
                    <a:pt x="77" y="227"/>
                  </a:moveTo>
                  <a:cubicBezTo>
                    <a:pt x="87" y="223"/>
                    <a:pt x="100" y="220"/>
                    <a:pt x="112" y="219"/>
                  </a:cubicBezTo>
                  <a:cubicBezTo>
                    <a:pt x="115" y="218"/>
                    <a:pt x="131" y="218"/>
                    <a:pt x="127" y="213"/>
                  </a:cubicBezTo>
                  <a:cubicBezTo>
                    <a:pt x="126" y="212"/>
                    <a:pt x="123" y="212"/>
                    <a:pt x="120" y="212"/>
                  </a:cubicBezTo>
                  <a:cubicBezTo>
                    <a:pt x="109" y="211"/>
                    <a:pt x="87" y="212"/>
                    <a:pt x="75" y="209"/>
                  </a:cubicBezTo>
                  <a:cubicBezTo>
                    <a:pt x="91" y="204"/>
                    <a:pt x="113" y="203"/>
                    <a:pt x="131" y="199"/>
                  </a:cubicBezTo>
                  <a:cubicBezTo>
                    <a:pt x="132" y="206"/>
                    <a:pt x="132" y="214"/>
                    <a:pt x="132" y="221"/>
                  </a:cubicBezTo>
                  <a:cubicBezTo>
                    <a:pt x="114" y="224"/>
                    <a:pt x="97" y="229"/>
                    <a:pt x="77" y="227"/>
                  </a:cubicBezTo>
                  <a:close/>
                  <a:moveTo>
                    <a:pt x="65" y="205"/>
                  </a:moveTo>
                  <a:cubicBezTo>
                    <a:pt x="65" y="203"/>
                    <a:pt x="65" y="200"/>
                    <a:pt x="65" y="198"/>
                  </a:cubicBezTo>
                  <a:cubicBezTo>
                    <a:pt x="73" y="201"/>
                    <a:pt x="83" y="201"/>
                    <a:pt x="91" y="200"/>
                  </a:cubicBezTo>
                  <a:cubicBezTo>
                    <a:pt x="83" y="202"/>
                    <a:pt x="74" y="204"/>
                    <a:pt x="65" y="205"/>
                  </a:cubicBezTo>
                  <a:close/>
                  <a:moveTo>
                    <a:pt x="64" y="257"/>
                  </a:moveTo>
                  <a:cubicBezTo>
                    <a:pt x="68" y="261"/>
                    <a:pt x="77" y="261"/>
                    <a:pt x="85" y="261"/>
                  </a:cubicBezTo>
                  <a:cubicBezTo>
                    <a:pt x="79" y="265"/>
                    <a:pt x="72" y="267"/>
                    <a:pt x="64" y="268"/>
                  </a:cubicBezTo>
                  <a:cubicBezTo>
                    <a:pt x="64" y="265"/>
                    <a:pt x="64" y="260"/>
                    <a:pt x="64" y="257"/>
                  </a:cubicBezTo>
                  <a:close/>
                  <a:moveTo>
                    <a:pt x="132" y="259"/>
                  </a:moveTo>
                  <a:cubicBezTo>
                    <a:pt x="131" y="263"/>
                    <a:pt x="132" y="273"/>
                    <a:pt x="129" y="275"/>
                  </a:cubicBezTo>
                  <a:cubicBezTo>
                    <a:pt x="127" y="277"/>
                    <a:pt x="117" y="276"/>
                    <a:pt x="113" y="276"/>
                  </a:cubicBezTo>
                  <a:cubicBezTo>
                    <a:pt x="100" y="275"/>
                    <a:pt x="84" y="273"/>
                    <a:pt x="72" y="272"/>
                  </a:cubicBezTo>
                  <a:cubicBezTo>
                    <a:pt x="88" y="264"/>
                    <a:pt x="110" y="261"/>
                    <a:pt x="132" y="259"/>
                  </a:cubicBezTo>
                  <a:close/>
                  <a:moveTo>
                    <a:pt x="64" y="276"/>
                  </a:moveTo>
                  <a:cubicBezTo>
                    <a:pt x="71" y="277"/>
                    <a:pt x="77" y="276"/>
                    <a:pt x="83" y="278"/>
                  </a:cubicBezTo>
                  <a:cubicBezTo>
                    <a:pt x="77" y="279"/>
                    <a:pt x="71" y="280"/>
                    <a:pt x="64" y="281"/>
                  </a:cubicBezTo>
                  <a:cubicBezTo>
                    <a:pt x="64" y="279"/>
                    <a:pt x="64" y="277"/>
                    <a:pt x="64" y="276"/>
                  </a:cubicBezTo>
                  <a:close/>
                  <a:moveTo>
                    <a:pt x="133" y="280"/>
                  </a:moveTo>
                  <a:cubicBezTo>
                    <a:pt x="133" y="285"/>
                    <a:pt x="134" y="290"/>
                    <a:pt x="133" y="294"/>
                  </a:cubicBezTo>
                  <a:cubicBezTo>
                    <a:pt x="109" y="296"/>
                    <a:pt x="88" y="290"/>
                    <a:pt x="69" y="286"/>
                  </a:cubicBezTo>
                  <a:cubicBezTo>
                    <a:pt x="88" y="280"/>
                    <a:pt x="112" y="281"/>
                    <a:pt x="133" y="280"/>
                  </a:cubicBezTo>
                  <a:close/>
                  <a:moveTo>
                    <a:pt x="132" y="254"/>
                  </a:moveTo>
                  <a:cubicBezTo>
                    <a:pt x="132" y="254"/>
                    <a:pt x="127" y="255"/>
                    <a:pt x="125" y="255"/>
                  </a:cubicBezTo>
                  <a:cubicBezTo>
                    <a:pt x="110" y="256"/>
                    <a:pt x="88" y="258"/>
                    <a:pt x="73" y="256"/>
                  </a:cubicBezTo>
                  <a:cubicBezTo>
                    <a:pt x="88" y="252"/>
                    <a:pt x="106" y="247"/>
                    <a:pt x="121" y="244"/>
                  </a:cubicBezTo>
                  <a:cubicBezTo>
                    <a:pt x="123" y="244"/>
                    <a:pt x="128" y="243"/>
                    <a:pt x="125" y="240"/>
                  </a:cubicBezTo>
                  <a:cubicBezTo>
                    <a:pt x="124" y="238"/>
                    <a:pt x="118" y="240"/>
                    <a:pt x="115" y="240"/>
                  </a:cubicBezTo>
                  <a:cubicBezTo>
                    <a:pt x="102" y="241"/>
                    <a:pt x="84" y="242"/>
                    <a:pt x="72" y="240"/>
                  </a:cubicBezTo>
                  <a:cubicBezTo>
                    <a:pt x="88" y="231"/>
                    <a:pt x="113" y="231"/>
                    <a:pt x="131" y="226"/>
                  </a:cubicBezTo>
                  <a:cubicBezTo>
                    <a:pt x="132" y="227"/>
                    <a:pt x="133" y="233"/>
                    <a:pt x="133" y="236"/>
                  </a:cubicBezTo>
                  <a:cubicBezTo>
                    <a:pt x="133" y="241"/>
                    <a:pt x="135" y="251"/>
                    <a:pt x="132" y="254"/>
                  </a:cubicBezTo>
                  <a:close/>
                  <a:moveTo>
                    <a:pt x="131" y="195"/>
                  </a:moveTo>
                  <a:cubicBezTo>
                    <a:pt x="112" y="194"/>
                    <a:pt x="91" y="198"/>
                    <a:pt x="73" y="195"/>
                  </a:cubicBezTo>
                  <a:cubicBezTo>
                    <a:pt x="83" y="189"/>
                    <a:pt x="99" y="187"/>
                    <a:pt x="112" y="184"/>
                  </a:cubicBezTo>
                  <a:cubicBezTo>
                    <a:pt x="116" y="184"/>
                    <a:pt x="128" y="181"/>
                    <a:pt x="128" y="177"/>
                  </a:cubicBezTo>
                  <a:cubicBezTo>
                    <a:pt x="128" y="173"/>
                    <a:pt x="123" y="175"/>
                    <a:pt x="120" y="176"/>
                  </a:cubicBezTo>
                  <a:cubicBezTo>
                    <a:pt x="116" y="177"/>
                    <a:pt x="112" y="177"/>
                    <a:pt x="107" y="178"/>
                  </a:cubicBezTo>
                  <a:cubicBezTo>
                    <a:pt x="95" y="179"/>
                    <a:pt x="81" y="180"/>
                    <a:pt x="73" y="178"/>
                  </a:cubicBezTo>
                  <a:cubicBezTo>
                    <a:pt x="83" y="171"/>
                    <a:pt x="100" y="171"/>
                    <a:pt x="115" y="168"/>
                  </a:cubicBezTo>
                  <a:cubicBezTo>
                    <a:pt x="118" y="167"/>
                    <a:pt x="129" y="166"/>
                    <a:pt x="129" y="164"/>
                  </a:cubicBezTo>
                  <a:cubicBezTo>
                    <a:pt x="130" y="160"/>
                    <a:pt x="117" y="161"/>
                    <a:pt x="114" y="161"/>
                  </a:cubicBezTo>
                  <a:cubicBezTo>
                    <a:pt x="102" y="162"/>
                    <a:pt x="88" y="167"/>
                    <a:pt x="76" y="163"/>
                  </a:cubicBezTo>
                  <a:cubicBezTo>
                    <a:pt x="93" y="158"/>
                    <a:pt x="113" y="156"/>
                    <a:pt x="131" y="152"/>
                  </a:cubicBezTo>
                  <a:cubicBezTo>
                    <a:pt x="132" y="165"/>
                    <a:pt x="132" y="181"/>
                    <a:pt x="131" y="195"/>
                  </a:cubicBezTo>
                  <a:close/>
                  <a:moveTo>
                    <a:pt x="115" y="147"/>
                  </a:moveTo>
                  <a:cubicBezTo>
                    <a:pt x="103" y="147"/>
                    <a:pt x="87" y="146"/>
                    <a:pt x="79" y="141"/>
                  </a:cubicBezTo>
                  <a:cubicBezTo>
                    <a:pt x="93" y="137"/>
                    <a:pt x="111" y="136"/>
                    <a:pt x="128" y="134"/>
                  </a:cubicBezTo>
                  <a:cubicBezTo>
                    <a:pt x="128" y="139"/>
                    <a:pt x="125" y="146"/>
                    <a:pt x="130" y="144"/>
                  </a:cubicBezTo>
                  <a:cubicBezTo>
                    <a:pt x="130" y="148"/>
                    <a:pt x="119" y="147"/>
                    <a:pt x="115" y="147"/>
                  </a:cubicBezTo>
                  <a:close/>
                  <a:moveTo>
                    <a:pt x="75" y="137"/>
                  </a:moveTo>
                  <a:cubicBezTo>
                    <a:pt x="75" y="134"/>
                    <a:pt x="76" y="131"/>
                    <a:pt x="77" y="129"/>
                  </a:cubicBezTo>
                  <a:cubicBezTo>
                    <a:pt x="80" y="131"/>
                    <a:pt x="87" y="131"/>
                    <a:pt x="90" y="134"/>
                  </a:cubicBezTo>
                  <a:cubicBezTo>
                    <a:pt x="85" y="135"/>
                    <a:pt x="80" y="136"/>
                    <a:pt x="75" y="137"/>
                  </a:cubicBezTo>
                  <a:close/>
                  <a:moveTo>
                    <a:pt x="128" y="129"/>
                  </a:moveTo>
                  <a:cubicBezTo>
                    <a:pt x="127" y="130"/>
                    <a:pt x="123" y="129"/>
                    <a:pt x="120" y="129"/>
                  </a:cubicBezTo>
                  <a:cubicBezTo>
                    <a:pt x="111" y="130"/>
                    <a:pt x="99" y="132"/>
                    <a:pt x="92" y="128"/>
                  </a:cubicBezTo>
                  <a:cubicBezTo>
                    <a:pt x="104" y="124"/>
                    <a:pt x="117" y="122"/>
                    <a:pt x="129" y="119"/>
                  </a:cubicBezTo>
                  <a:cubicBezTo>
                    <a:pt x="130" y="121"/>
                    <a:pt x="131" y="127"/>
                    <a:pt x="128" y="129"/>
                  </a:cubicBezTo>
                  <a:close/>
                  <a:moveTo>
                    <a:pt x="64" y="142"/>
                  </a:moveTo>
                  <a:cubicBezTo>
                    <a:pt x="67" y="128"/>
                    <a:pt x="73" y="115"/>
                    <a:pt x="80" y="104"/>
                  </a:cubicBezTo>
                  <a:cubicBezTo>
                    <a:pt x="77" y="118"/>
                    <a:pt x="69" y="129"/>
                    <a:pt x="64" y="142"/>
                  </a:cubicBezTo>
                  <a:close/>
                  <a:moveTo>
                    <a:pt x="64" y="301"/>
                  </a:moveTo>
                  <a:cubicBezTo>
                    <a:pt x="63" y="300"/>
                    <a:pt x="62" y="298"/>
                    <a:pt x="63" y="297"/>
                  </a:cubicBezTo>
                  <a:cubicBezTo>
                    <a:pt x="64" y="298"/>
                    <a:pt x="64" y="299"/>
                    <a:pt x="64" y="301"/>
                  </a:cubicBezTo>
                  <a:close/>
                  <a:moveTo>
                    <a:pt x="64" y="289"/>
                  </a:moveTo>
                  <a:cubicBezTo>
                    <a:pt x="75" y="293"/>
                    <a:pt x="87" y="293"/>
                    <a:pt x="98" y="296"/>
                  </a:cubicBezTo>
                  <a:cubicBezTo>
                    <a:pt x="93" y="299"/>
                    <a:pt x="86" y="299"/>
                    <a:pt x="79" y="300"/>
                  </a:cubicBezTo>
                  <a:cubicBezTo>
                    <a:pt x="76" y="301"/>
                    <a:pt x="71" y="304"/>
                    <a:pt x="68" y="303"/>
                  </a:cubicBezTo>
                  <a:cubicBezTo>
                    <a:pt x="65" y="301"/>
                    <a:pt x="67" y="292"/>
                    <a:pt x="64" y="289"/>
                  </a:cubicBezTo>
                  <a:close/>
                  <a:moveTo>
                    <a:pt x="69" y="310"/>
                  </a:moveTo>
                  <a:cubicBezTo>
                    <a:pt x="79" y="310"/>
                    <a:pt x="91" y="311"/>
                    <a:pt x="100" y="313"/>
                  </a:cubicBezTo>
                  <a:cubicBezTo>
                    <a:pt x="94" y="314"/>
                    <a:pt x="83" y="315"/>
                    <a:pt x="75" y="316"/>
                  </a:cubicBezTo>
                  <a:cubicBezTo>
                    <a:pt x="71" y="316"/>
                    <a:pt x="68" y="316"/>
                    <a:pt x="69" y="310"/>
                  </a:cubicBezTo>
                  <a:close/>
                  <a:moveTo>
                    <a:pt x="92" y="331"/>
                  </a:moveTo>
                  <a:cubicBezTo>
                    <a:pt x="86" y="330"/>
                    <a:pt x="73" y="336"/>
                    <a:pt x="72" y="327"/>
                  </a:cubicBezTo>
                  <a:cubicBezTo>
                    <a:pt x="78" y="328"/>
                    <a:pt x="86" y="329"/>
                    <a:pt x="92" y="331"/>
                  </a:cubicBezTo>
                  <a:close/>
                  <a:moveTo>
                    <a:pt x="121" y="333"/>
                  </a:moveTo>
                  <a:cubicBezTo>
                    <a:pt x="124" y="332"/>
                    <a:pt x="122" y="339"/>
                    <a:pt x="122" y="340"/>
                  </a:cubicBezTo>
                  <a:cubicBezTo>
                    <a:pt x="107" y="341"/>
                    <a:pt x="90" y="341"/>
                    <a:pt x="77" y="337"/>
                  </a:cubicBezTo>
                  <a:cubicBezTo>
                    <a:pt x="89" y="334"/>
                    <a:pt x="109" y="336"/>
                    <a:pt x="121" y="333"/>
                  </a:cubicBezTo>
                  <a:close/>
                  <a:moveTo>
                    <a:pt x="123" y="309"/>
                  </a:moveTo>
                  <a:cubicBezTo>
                    <a:pt x="109" y="309"/>
                    <a:pt x="93" y="308"/>
                    <a:pt x="79" y="306"/>
                  </a:cubicBezTo>
                  <a:cubicBezTo>
                    <a:pt x="94" y="301"/>
                    <a:pt x="114" y="297"/>
                    <a:pt x="134" y="299"/>
                  </a:cubicBezTo>
                  <a:cubicBezTo>
                    <a:pt x="133" y="301"/>
                    <a:pt x="135" y="306"/>
                    <a:pt x="134" y="308"/>
                  </a:cubicBezTo>
                  <a:cubicBezTo>
                    <a:pt x="133" y="309"/>
                    <a:pt x="126" y="309"/>
                    <a:pt x="123" y="309"/>
                  </a:cubicBezTo>
                  <a:close/>
                  <a:moveTo>
                    <a:pt x="93" y="96"/>
                  </a:moveTo>
                  <a:cubicBezTo>
                    <a:pt x="93" y="92"/>
                    <a:pt x="97" y="90"/>
                    <a:pt x="103" y="92"/>
                  </a:cubicBezTo>
                  <a:cubicBezTo>
                    <a:pt x="100" y="94"/>
                    <a:pt x="96" y="95"/>
                    <a:pt x="93" y="96"/>
                  </a:cubicBezTo>
                  <a:close/>
                  <a:moveTo>
                    <a:pt x="105" y="66"/>
                  </a:moveTo>
                  <a:cubicBezTo>
                    <a:pt x="107" y="67"/>
                    <a:pt x="100" y="71"/>
                    <a:pt x="100" y="72"/>
                  </a:cubicBezTo>
                  <a:cubicBezTo>
                    <a:pt x="97" y="74"/>
                    <a:pt x="96" y="76"/>
                    <a:pt x="93" y="76"/>
                  </a:cubicBezTo>
                  <a:cubicBezTo>
                    <a:pt x="94" y="74"/>
                    <a:pt x="101" y="65"/>
                    <a:pt x="105" y="66"/>
                  </a:cubicBezTo>
                  <a:close/>
                  <a:moveTo>
                    <a:pt x="57" y="222"/>
                  </a:moveTo>
                  <a:cubicBezTo>
                    <a:pt x="56" y="220"/>
                    <a:pt x="57" y="218"/>
                    <a:pt x="56" y="215"/>
                  </a:cubicBezTo>
                  <a:cubicBezTo>
                    <a:pt x="57" y="216"/>
                    <a:pt x="57" y="220"/>
                    <a:pt x="57" y="222"/>
                  </a:cubicBezTo>
                  <a:close/>
                  <a:moveTo>
                    <a:pt x="56" y="199"/>
                  </a:moveTo>
                  <a:cubicBezTo>
                    <a:pt x="58" y="200"/>
                    <a:pt x="57" y="204"/>
                    <a:pt x="57" y="206"/>
                  </a:cubicBezTo>
                  <a:cubicBezTo>
                    <a:pt x="56" y="204"/>
                    <a:pt x="56" y="201"/>
                    <a:pt x="56" y="199"/>
                  </a:cubicBezTo>
                  <a:close/>
                  <a:moveTo>
                    <a:pt x="55" y="129"/>
                  </a:moveTo>
                  <a:cubicBezTo>
                    <a:pt x="54" y="104"/>
                    <a:pt x="54" y="80"/>
                    <a:pt x="55" y="56"/>
                  </a:cubicBezTo>
                  <a:cubicBezTo>
                    <a:pt x="71" y="57"/>
                    <a:pt x="89" y="57"/>
                    <a:pt x="104" y="57"/>
                  </a:cubicBezTo>
                  <a:cubicBezTo>
                    <a:pt x="101" y="63"/>
                    <a:pt x="95" y="66"/>
                    <a:pt x="91" y="70"/>
                  </a:cubicBezTo>
                  <a:cubicBezTo>
                    <a:pt x="87" y="74"/>
                    <a:pt x="83" y="78"/>
                    <a:pt x="79" y="82"/>
                  </a:cubicBezTo>
                  <a:cubicBezTo>
                    <a:pt x="77" y="84"/>
                    <a:pt x="73" y="85"/>
                    <a:pt x="73" y="88"/>
                  </a:cubicBezTo>
                  <a:cubicBezTo>
                    <a:pt x="73" y="89"/>
                    <a:pt x="74" y="91"/>
                    <a:pt x="74" y="92"/>
                  </a:cubicBezTo>
                  <a:cubicBezTo>
                    <a:pt x="74" y="93"/>
                    <a:pt x="72" y="96"/>
                    <a:pt x="71" y="98"/>
                  </a:cubicBezTo>
                  <a:cubicBezTo>
                    <a:pt x="65" y="109"/>
                    <a:pt x="62" y="121"/>
                    <a:pt x="55" y="129"/>
                  </a:cubicBezTo>
                  <a:close/>
                  <a:moveTo>
                    <a:pt x="61" y="374"/>
                  </a:moveTo>
                  <a:cubicBezTo>
                    <a:pt x="60" y="362"/>
                    <a:pt x="59" y="351"/>
                    <a:pt x="60" y="340"/>
                  </a:cubicBezTo>
                  <a:cubicBezTo>
                    <a:pt x="66" y="341"/>
                    <a:pt x="67" y="345"/>
                    <a:pt x="69" y="350"/>
                  </a:cubicBezTo>
                  <a:cubicBezTo>
                    <a:pt x="69" y="351"/>
                    <a:pt x="72" y="352"/>
                    <a:pt x="73" y="353"/>
                  </a:cubicBezTo>
                  <a:cubicBezTo>
                    <a:pt x="74" y="355"/>
                    <a:pt x="74" y="357"/>
                    <a:pt x="74" y="359"/>
                  </a:cubicBezTo>
                  <a:cubicBezTo>
                    <a:pt x="76" y="364"/>
                    <a:pt x="80" y="368"/>
                    <a:pt x="83" y="371"/>
                  </a:cubicBezTo>
                  <a:cubicBezTo>
                    <a:pt x="76" y="372"/>
                    <a:pt x="69" y="374"/>
                    <a:pt x="61" y="374"/>
                  </a:cubicBezTo>
                  <a:close/>
                  <a:moveTo>
                    <a:pt x="62" y="378"/>
                  </a:moveTo>
                  <a:cubicBezTo>
                    <a:pt x="72" y="377"/>
                    <a:pt x="85" y="371"/>
                    <a:pt x="92" y="377"/>
                  </a:cubicBezTo>
                  <a:cubicBezTo>
                    <a:pt x="82" y="377"/>
                    <a:pt x="71" y="381"/>
                    <a:pt x="62" y="378"/>
                  </a:cubicBezTo>
                  <a:close/>
                  <a:moveTo>
                    <a:pt x="78" y="355"/>
                  </a:moveTo>
                  <a:cubicBezTo>
                    <a:pt x="83" y="355"/>
                    <a:pt x="85" y="358"/>
                    <a:pt x="87" y="362"/>
                  </a:cubicBezTo>
                  <a:cubicBezTo>
                    <a:pt x="88" y="365"/>
                    <a:pt x="94" y="366"/>
                    <a:pt x="95" y="370"/>
                  </a:cubicBezTo>
                  <a:cubicBezTo>
                    <a:pt x="86" y="368"/>
                    <a:pt x="80" y="363"/>
                    <a:pt x="78" y="355"/>
                  </a:cubicBezTo>
                  <a:close/>
                  <a:moveTo>
                    <a:pt x="85" y="347"/>
                  </a:moveTo>
                  <a:cubicBezTo>
                    <a:pt x="97" y="346"/>
                    <a:pt x="110" y="344"/>
                    <a:pt x="123" y="346"/>
                  </a:cubicBezTo>
                  <a:cubicBezTo>
                    <a:pt x="124" y="348"/>
                    <a:pt x="126" y="350"/>
                    <a:pt x="126" y="353"/>
                  </a:cubicBezTo>
                  <a:cubicBezTo>
                    <a:pt x="122" y="354"/>
                    <a:pt x="116" y="356"/>
                    <a:pt x="110" y="355"/>
                  </a:cubicBezTo>
                  <a:cubicBezTo>
                    <a:pt x="100" y="355"/>
                    <a:pt x="87" y="354"/>
                    <a:pt x="85" y="347"/>
                  </a:cubicBezTo>
                  <a:close/>
                  <a:moveTo>
                    <a:pt x="131" y="359"/>
                  </a:moveTo>
                  <a:cubicBezTo>
                    <a:pt x="135" y="359"/>
                    <a:pt x="136" y="360"/>
                    <a:pt x="136" y="364"/>
                  </a:cubicBezTo>
                  <a:cubicBezTo>
                    <a:pt x="126" y="361"/>
                    <a:pt x="112" y="365"/>
                    <a:pt x="101" y="362"/>
                  </a:cubicBezTo>
                  <a:cubicBezTo>
                    <a:pt x="106" y="359"/>
                    <a:pt x="122" y="360"/>
                    <a:pt x="131" y="359"/>
                  </a:cubicBezTo>
                  <a:close/>
                  <a:moveTo>
                    <a:pt x="104" y="367"/>
                  </a:moveTo>
                  <a:cubicBezTo>
                    <a:pt x="107" y="367"/>
                    <a:pt x="110" y="368"/>
                    <a:pt x="114" y="368"/>
                  </a:cubicBezTo>
                  <a:cubicBezTo>
                    <a:pt x="115" y="375"/>
                    <a:pt x="122" y="368"/>
                    <a:pt x="125" y="368"/>
                  </a:cubicBezTo>
                  <a:cubicBezTo>
                    <a:pt x="129" y="368"/>
                    <a:pt x="131" y="371"/>
                    <a:pt x="135" y="373"/>
                  </a:cubicBezTo>
                  <a:cubicBezTo>
                    <a:pt x="123" y="373"/>
                    <a:pt x="108" y="374"/>
                    <a:pt x="104" y="367"/>
                  </a:cubicBezTo>
                  <a:close/>
                  <a:moveTo>
                    <a:pt x="116" y="376"/>
                  </a:moveTo>
                  <a:cubicBezTo>
                    <a:pt x="120" y="375"/>
                    <a:pt x="123" y="376"/>
                    <a:pt x="127" y="376"/>
                  </a:cubicBezTo>
                  <a:cubicBezTo>
                    <a:pt x="123" y="377"/>
                    <a:pt x="118" y="377"/>
                    <a:pt x="116" y="376"/>
                  </a:cubicBezTo>
                  <a:close/>
                  <a:moveTo>
                    <a:pt x="122" y="379"/>
                  </a:moveTo>
                  <a:cubicBezTo>
                    <a:pt x="127" y="378"/>
                    <a:pt x="132" y="378"/>
                    <a:pt x="137" y="378"/>
                  </a:cubicBezTo>
                  <a:cubicBezTo>
                    <a:pt x="136" y="386"/>
                    <a:pt x="126" y="380"/>
                    <a:pt x="122" y="379"/>
                  </a:cubicBezTo>
                  <a:close/>
                  <a:moveTo>
                    <a:pt x="137" y="340"/>
                  </a:moveTo>
                  <a:cubicBezTo>
                    <a:pt x="136" y="338"/>
                    <a:pt x="137" y="336"/>
                    <a:pt x="138" y="334"/>
                  </a:cubicBezTo>
                  <a:cubicBezTo>
                    <a:pt x="139" y="335"/>
                    <a:pt x="139" y="340"/>
                    <a:pt x="137" y="340"/>
                  </a:cubicBezTo>
                  <a:close/>
                  <a:moveTo>
                    <a:pt x="128" y="328"/>
                  </a:moveTo>
                  <a:cubicBezTo>
                    <a:pt x="129" y="323"/>
                    <a:pt x="131" y="318"/>
                    <a:pt x="134" y="315"/>
                  </a:cubicBezTo>
                  <a:cubicBezTo>
                    <a:pt x="135" y="315"/>
                    <a:pt x="135" y="316"/>
                    <a:pt x="136" y="316"/>
                  </a:cubicBezTo>
                  <a:cubicBezTo>
                    <a:pt x="138" y="315"/>
                    <a:pt x="136" y="311"/>
                    <a:pt x="139" y="310"/>
                  </a:cubicBezTo>
                  <a:cubicBezTo>
                    <a:pt x="140" y="319"/>
                    <a:pt x="139" y="331"/>
                    <a:pt x="128" y="328"/>
                  </a:cubicBezTo>
                  <a:close/>
                  <a:moveTo>
                    <a:pt x="138" y="305"/>
                  </a:moveTo>
                  <a:cubicBezTo>
                    <a:pt x="138" y="303"/>
                    <a:pt x="137" y="298"/>
                    <a:pt x="139" y="298"/>
                  </a:cubicBezTo>
                  <a:cubicBezTo>
                    <a:pt x="139" y="301"/>
                    <a:pt x="140" y="304"/>
                    <a:pt x="138" y="305"/>
                  </a:cubicBezTo>
                  <a:close/>
                  <a:moveTo>
                    <a:pt x="139" y="280"/>
                  </a:moveTo>
                  <a:cubicBezTo>
                    <a:pt x="140" y="280"/>
                    <a:pt x="139" y="291"/>
                    <a:pt x="140" y="294"/>
                  </a:cubicBezTo>
                  <a:cubicBezTo>
                    <a:pt x="136" y="295"/>
                    <a:pt x="137" y="280"/>
                    <a:pt x="139" y="280"/>
                  </a:cubicBezTo>
                  <a:close/>
                  <a:moveTo>
                    <a:pt x="141" y="382"/>
                  </a:moveTo>
                  <a:cubicBezTo>
                    <a:pt x="142" y="381"/>
                    <a:pt x="141" y="379"/>
                    <a:pt x="142" y="378"/>
                  </a:cubicBezTo>
                  <a:cubicBezTo>
                    <a:pt x="152" y="378"/>
                    <a:pt x="161" y="378"/>
                    <a:pt x="171" y="378"/>
                  </a:cubicBezTo>
                  <a:cubicBezTo>
                    <a:pt x="170" y="380"/>
                    <a:pt x="168" y="378"/>
                    <a:pt x="166" y="379"/>
                  </a:cubicBezTo>
                  <a:cubicBezTo>
                    <a:pt x="164" y="379"/>
                    <a:pt x="165" y="381"/>
                    <a:pt x="163" y="382"/>
                  </a:cubicBezTo>
                  <a:cubicBezTo>
                    <a:pt x="158" y="386"/>
                    <a:pt x="147" y="383"/>
                    <a:pt x="141" y="382"/>
                  </a:cubicBezTo>
                  <a:close/>
                  <a:moveTo>
                    <a:pt x="147" y="388"/>
                  </a:moveTo>
                  <a:cubicBezTo>
                    <a:pt x="160" y="386"/>
                    <a:pt x="172" y="385"/>
                    <a:pt x="184" y="385"/>
                  </a:cubicBezTo>
                  <a:cubicBezTo>
                    <a:pt x="173" y="386"/>
                    <a:pt x="159" y="391"/>
                    <a:pt x="147" y="388"/>
                  </a:cubicBezTo>
                  <a:close/>
                  <a:moveTo>
                    <a:pt x="194" y="373"/>
                  </a:moveTo>
                  <a:cubicBezTo>
                    <a:pt x="193" y="376"/>
                    <a:pt x="186" y="373"/>
                    <a:pt x="183" y="374"/>
                  </a:cubicBezTo>
                  <a:cubicBezTo>
                    <a:pt x="184" y="371"/>
                    <a:pt x="195" y="370"/>
                    <a:pt x="194" y="373"/>
                  </a:cubicBezTo>
                  <a:close/>
                  <a:moveTo>
                    <a:pt x="196" y="247"/>
                  </a:moveTo>
                  <a:cubicBezTo>
                    <a:pt x="194" y="233"/>
                    <a:pt x="196" y="217"/>
                    <a:pt x="195" y="200"/>
                  </a:cubicBezTo>
                  <a:cubicBezTo>
                    <a:pt x="195" y="189"/>
                    <a:pt x="192" y="177"/>
                    <a:pt x="192" y="166"/>
                  </a:cubicBezTo>
                  <a:cubicBezTo>
                    <a:pt x="192" y="150"/>
                    <a:pt x="193" y="136"/>
                    <a:pt x="193" y="122"/>
                  </a:cubicBezTo>
                  <a:cubicBezTo>
                    <a:pt x="193" y="116"/>
                    <a:pt x="194" y="113"/>
                    <a:pt x="197" y="110"/>
                  </a:cubicBezTo>
                  <a:cubicBezTo>
                    <a:pt x="199" y="152"/>
                    <a:pt x="197" y="203"/>
                    <a:pt x="196" y="247"/>
                  </a:cubicBezTo>
                  <a:close/>
                  <a:moveTo>
                    <a:pt x="209" y="372"/>
                  </a:moveTo>
                  <a:cubicBezTo>
                    <a:pt x="206" y="372"/>
                    <a:pt x="198" y="371"/>
                    <a:pt x="198" y="369"/>
                  </a:cubicBezTo>
                  <a:cubicBezTo>
                    <a:pt x="198" y="368"/>
                    <a:pt x="200" y="367"/>
                    <a:pt x="200" y="366"/>
                  </a:cubicBezTo>
                  <a:cubicBezTo>
                    <a:pt x="201" y="364"/>
                    <a:pt x="201" y="361"/>
                    <a:pt x="203" y="360"/>
                  </a:cubicBezTo>
                  <a:cubicBezTo>
                    <a:pt x="207" y="357"/>
                    <a:pt x="218" y="363"/>
                    <a:pt x="224" y="360"/>
                  </a:cubicBezTo>
                  <a:cubicBezTo>
                    <a:pt x="220" y="362"/>
                    <a:pt x="215" y="371"/>
                    <a:pt x="209" y="372"/>
                  </a:cubicBezTo>
                  <a:close/>
                  <a:moveTo>
                    <a:pt x="218" y="370"/>
                  </a:moveTo>
                  <a:cubicBezTo>
                    <a:pt x="223" y="364"/>
                    <a:pt x="230" y="358"/>
                    <a:pt x="241" y="358"/>
                  </a:cubicBezTo>
                  <a:cubicBezTo>
                    <a:pt x="234" y="363"/>
                    <a:pt x="228" y="368"/>
                    <a:pt x="218" y="370"/>
                  </a:cubicBezTo>
                  <a:close/>
                  <a:moveTo>
                    <a:pt x="280" y="227"/>
                  </a:moveTo>
                  <a:cubicBezTo>
                    <a:pt x="281" y="242"/>
                    <a:pt x="282" y="260"/>
                    <a:pt x="280" y="275"/>
                  </a:cubicBezTo>
                  <a:cubicBezTo>
                    <a:pt x="278" y="268"/>
                    <a:pt x="280" y="258"/>
                    <a:pt x="280" y="249"/>
                  </a:cubicBezTo>
                  <a:cubicBezTo>
                    <a:pt x="280" y="241"/>
                    <a:pt x="279" y="233"/>
                    <a:pt x="280" y="227"/>
                  </a:cubicBezTo>
                  <a:close/>
                  <a:moveTo>
                    <a:pt x="282" y="332"/>
                  </a:moveTo>
                  <a:cubicBezTo>
                    <a:pt x="283" y="347"/>
                    <a:pt x="283" y="363"/>
                    <a:pt x="282" y="378"/>
                  </a:cubicBezTo>
                  <a:cubicBezTo>
                    <a:pt x="266" y="379"/>
                    <a:pt x="247" y="379"/>
                    <a:pt x="231" y="376"/>
                  </a:cubicBezTo>
                  <a:cubicBezTo>
                    <a:pt x="239" y="372"/>
                    <a:pt x="249" y="369"/>
                    <a:pt x="256" y="364"/>
                  </a:cubicBezTo>
                  <a:cubicBezTo>
                    <a:pt x="254" y="365"/>
                    <a:pt x="252" y="376"/>
                    <a:pt x="257" y="368"/>
                  </a:cubicBezTo>
                  <a:cubicBezTo>
                    <a:pt x="261" y="363"/>
                    <a:pt x="266" y="360"/>
                    <a:pt x="270" y="354"/>
                  </a:cubicBezTo>
                  <a:cubicBezTo>
                    <a:pt x="275" y="347"/>
                    <a:pt x="274" y="338"/>
                    <a:pt x="279" y="333"/>
                  </a:cubicBezTo>
                  <a:cubicBezTo>
                    <a:pt x="280" y="332"/>
                    <a:pt x="281" y="331"/>
                    <a:pt x="282" y="332"/>
                  </a:cubicBezTo>
                  <a:close/>
                  <a:moveTo>
                    <a:pt x="277" y="143"/>
                  </a:moveTo>
                  <a:cubicBezTo>
                    <a:pt x="274" y="134"/>
                    <a:pt x="269" y="124"/>
                    <a:pt x="269" y="112"/>
                  </a:cubicBezTo>
                  <a:cubicBezTo>
                    <a:pt x="274" y="115"/>
                    <a:pt x="276" y="125"/>
                    <a:pt x="278" y="133"/>
                  </a:cubicBezTo>
                  <a:cubicBezTo>
                    <a:pt x="278" y="136"/>
                    <a:pt x="281" y="143"/>
                    <a:pt x="277" y="143"/>
                  </a:cubicBezTo>
                  <a:close/>
                  <a:moveTo>
                    <a:pt x="279" y="104"/>
                  </a:moveTo>
                  <a:cubicBezTo>
                    <a:pt x="273" y="101"/>
                    <a:pt x="273" y="95"/>
                    <a:pt x="269" y="91"/>
                  </a:cubicBezTo>
                  <a:cubicBezTo>
                    <a:pt x="267" y="90"/>
                    <a:pt x="264" y="89"/>
                    <a:pt x="261" y="87"/>
                  </a:cubicBezTo>
                  <a:cubicBezTo>
                    <a:pt x="260" y="86"/>
                    <a:pt x="258" y="82"/>
                    <a:pt x="256" y="79"/>
                  </a:cubicBezTo>
                  <a:cubicBezTo>
                    <a:pt x="250" y="69"/>
                    <a:pt x="244" y="63"/>
                    <a:pt x="233" y="56"/>
                  </a:cubicBezTo>
                  <a:cubicBezTo>
                    <a:pt x="248" y="57"/>
                    <a:pt x="260" y="59"/>
                    <a:pt x="274" y="60"/>
                  </a:cubicBezTo>
                  <a:cubicBezTo>
                    <a:pt x="277" y="74"/>
                    <a:pt x="279" y="89"/>
                    <a:pt x="279" y="104"/>
                  </a:cubicBezTo>
                  <a:close/>
                </a:path>
              </a:pathLst>
            </a:custGeom>
            <a:solidFill>
              <a:schemeClr val="tx1">
                <a:lumMod val="65000"/>
                <a:lumOff val="35000"/>
              </a:schemeClr>
            </a:solidFill>
            <a:ln>
              <a:noFill/>
            </a:ln>
          </p:spPr>
          <p:txBody>
            <a:bodyPr vert="horz" wrap="square" lIns="128580" tIns="64290" rIns="128580" bIns="64290" numCol="1" anchor="t" anchorCtr="0" compatLnSpc="1"/>
            <a:lstStyle/>
            <a:p>
              <a:endParaRPr lang="zh-CN" altLang="en-US"/>
            </a:p>
          </p:txBody>
        </p:sp>
        <p:sp>
          <p:nvSpPr>
            <p:cNvPr id="16" name="Freeform 6"/>
            <p:cNvSpPr>
              <a:spLocks noEditPoints="1"/>
            </p:cNvSpPr>
            <p:nvPr/>
          </p:nvSpPr>
          <p:spPr bwMode="auto">
            <a:xfrm>
              <a:off x="3055253" y="1985514"/>
              <a:ext cx="1600221" cy="2247788"/>
            </a:xfrm>
            <a:custGeom>
              <a:avLst/>
              <a:gdLst>
                <a:gd name="T0" fmla="*/ 340 w 344"/>
                <a:gd name="T1" fmla="*/ 329 h 482"/>
                <a:gd name="T2" fmla="*/ 292 w 344"/>
                <a:gd name="T3" fmla="*/ 322 h 482"/>
                <a:gd name="T4" fmla="*/ 320 w 344"/>
                <a:gd name="T5" fmla="*/ 102 h 482"/>
                <a:gd name="T6" fmla="*/ 270 w 344"/>
                <a:gd name="T7" fmla="*/ 38 h 482"/>
                <a:gd name="T8" fmla="*/ 80 w 344"/>
                <a:gd name="T9" fmla="*/ 171 h 482"/>
                <a:gd name="T10" fmla="*/ 73 w 344"/>
                <a:gd name="T11" fmla="*/ 87 h 482"/>
                <a:gd name="T12" fmla="*/ 37 w 344"/>
                <a:gd name="T13" fmla="*/ 189 h 482"/>
                <a:gd name="T14" fmla="*/ 137 w 344"/>
                <a:gd name="T15" fmla="*/ 211 h 482"/>
                <a:gd name="T16" fmla="*/ 194 w 344"/>
                <a:gd name="T17" fmla="*/ 219 h 482"/>
                <a:gd name="T18" fmla="*/ 168 w 344"/>
                <a:gd name="T19" fmla="*/ 298 h 482"/>
                <a:gd name="T20" fmla="*/ 70 w 344"/>
                <a:gd name="T21" fmla="*/ 332 h 482"/>
                <a:gd name="T22" fmla="*/ 6 w 344"/>
                <a:gd name="T23" fmla="*/ 422 h 482"/>
                <a:gd name="T24" fmla="*/ 65 w 344"/>
                <a:gd name="T25" fmla="*/ 429 h 482"/>
                <a:gd name="T26" fmla="*/ 116 w 344"/>
                <a:gd name="T27" fmla="*/ 431 h 482"/>
                <a:gd name="T28" fmla="*/ 231 w 344"/>
                <a:gd name="T29" fmla="*/ 447 h 482"/>
                <a:gd name="T30" fmla="*/ 267 w 344"/>
                <a:gd name="T31" fmla="*/ 431 h 482"/>
                <a:gd name="T32" fmla="*/ 315 w 344"/>
                <a:gd name="T33" fmla="*/ 433 h 482"/>
                <a:gd name="T34" fmla="*/ 330 w 344"/>
                <a:gd name="T35" fmla="*/ 364 h 482"/>
                <a:gd name="T36" fmla="*/ 297 w 344"/>
                <a:gd name="T37" fmla="*/ 335 h 482"/>
                <a:gd name="T38" fmla="*/ 251 w 344"/>
                <a:gd name="T39" fmla="*/ 332 h 482"/>
                <a:gd name="T40" fmla="*/ 173 w 344"/>
                <a:gd name="T41" fmla="*/ 359 h 482"/>
                <a:gd name="T42" fmla="*/ 262 w 344"/>
                <a:gd name="T43" fmla="*/ 220 h 482"/>
                <a:gd name="T44" fmla="*/ 232 w 344"/>
                <a:gd name="T45" fmla="*/ 372 h 482"/>
                <a:gd name="T46" fmla="*/ 224 w 344"/>
                <a:gd name="T47" fmla="*/ 378 h 482"/>
                <a:gd name="T48" fmla="*/ 272 w 344"/>
                <a:gd name="T49" fmla="*/ 362 h 482"/>
                <a:gd name="T50" fmla="*/ 191 w 344"/>
                <a:gd name="T51" fmla="*/ 281 h 482"/>
                <a:gd name="T52" fmla="*/ 246 w 344"/>
                <a:gd name="T53" fmla="*/ 188 h 482"/>
                <a:gd name="T54" fmla="*/ 234 w 344"/>
                <a:gd name="T55" fmla="*/ 124 h 482"/>
                <a:gd name="T56" fmla="*/ 251 w 344"/>
                <a:gd name="T57" fmla="*/ 146 h 482"/>
                <a:gd name="T58" fmla="*/ 248 w 344"/>
                <a:gd name="T59" fmla="*/ 209 h 482"/>
                <a:gd name="T60" fmla="*/ 219 w 344"/>
                <a:gd name="T61" fmla="*/ 205 h 482"/>
                <a:gd name="T62" fmla="*/ 199 w 344"/>
                <a:gd name="T63" fmla="*/ 220 h 482"/>
                <a:gd name="T64" fmla="*/ 205 w 344"/>
                <a:gd name="T65" fmla="*/ 253 h 482"/>
                <a:gd name="T66" fmla="*/ 235 w 344"/>
                <a:gd name="T67" fmla="*/ 260 h 482"/>
                <a:gd name="T68" fmla="*/ 219 w 344"/>
                <a:gd name="T69" fmla="*/ 191 h 482"/>
                <a:gd name="T70" fmla="*/ 220 w 344"/>
                <a:gd name="T71" fmla="*/ 259 h 482"/>
                <a:gd name="T72" fmla="*/ 261 w 344"/>
                <a:gd name="T73" fmla="*/ 205 h 482"/>
                <a:gd name="T74" fmla="*/ 202 w 344"/>
                <a:gd name="T75" fmla="*/ 95 h 482"/>
                <a:gd name="T76" fmla="*/ 203 w 344"/>
                <a:gd name="T77" fmla="*/ 106 h 482"/>
                <a:gd name="T78" fmla="*/ 164 w 344"/>
                <a:gd name="T79" fmla="*/ 115 h 482"/>
                <a:gd name="T80" fmla="*/ 132 w 344"/>
                <a:gd name="T81" fmla="*/ 127 h 482"/>
                <a:gd name="T82" fmla="*/ 108 w 344"/>
                <a:gd name="T83" fmla="*/ 149 h 482"/>
                <a:gd name="T84" fmla="*/ 92 w 344"/>
                <a:gd name="T85" fmla="*/ 168 h 482"/>
                <a:gd name="T86" fmla="*/ 127 w 344"/>
                <a:gd name="T87" fmla="*/ 147 h 482"/>
                <a:gd name="T88" fmla="*/ 146 w 344"/>
                <a:gd name="T89" fmla="*/ 135 h 482"/>
                <a:gd name="T90" fmla="*/ 191 w 344"/>
                <a:gd name="T91" fmla="*/ 184 h 482"/>
                <a:gd name="T92" fmla="*/ 212 w 344"/>
                <a:gd name="T93" fmla="*/ 276 h 482"/>
                <a:gd name="T94" fmla="*/ 198 w 344"/>
                <a:gd name="T95" fmla="*/ 294 h 482"/>
                <a:gd name="T96" fmla="*/ 176 w 344"/>
                <a:gd name="T97" fmla="*/ 318 h 482"/>
                <a:gd name="T98" fmla="*/ 148 w 344"/>
                <a:gd name="T99" fmla="*/ 337 h 482"/>
                <a:gd name="T100" fmla="*/ 154 w 344"/>
                <a:gd name="T101" fmla="*/ 356 h 482"/>
                <a:gd name="T102" fmla="*/ 122 w 344"/>
                <a:gd name="T103" fmla="*/ 378 h 482"/>
                <a:gd name="T104" fmla="*/ 73 w 344"/>
                <a:gd name="T105" fmla="*/ 463 h 482"/>
                <a:gd name="T106" fmla="*/ 93 w 344"/>
                <a:gd name="T107" fmla="*/ 407 h 482"/>
                <a:gd name="T108" fmla="*/ 93 w 344"/>
                <a:gd name="T109" fmla="*/ 407 h 482"/>
                <a:gd name="T110" fmla="*/ 131 w 344"/>
                <a:gd name="T111" fmla="*/ 420 h 482"/>
                <a:gd name="T112" fmla="*/ 185 w 344"/>
                <a:gd name="T113" fmla="*/ 416 h 482"/>
                <a:gd name="T114" fmla="*/ 230 w 344"/>
                <a:gd name="T115" fmla="*/ 413 h 482"/>
                <a:gd name="T116" fmla="*/ 139 w 344"/>
                <a:gd name="T117" fmla="*/ 392 h 482"/>
                <a:gd name="T118" fmla="*/ 141 w 344"/>
                <a:gd name="T119" fmla="*/ 383 h 482"/>
                <a:gd name="T120" fmla="*/ 239 w 344"/>
                <a:gd name="T121" fmla="*/ 420 h 482"/>
                <a:gd name="T122" fmla="*/ 282 w 344"/>
                <a:gd name="T123" fmla="*/ 349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4" h="482">
                  <a:moveTo>
                    <a:pt x="322" y="361"/>
                  </a:moveTo>
                  <a:cubicBezTo>
                    <a:pt x="314" y="360"/>
                    <a:pt x="306" y="360"/>
                    <a:pt x="299" y="359"/>
                  </a:cubicBezTo>
                  <a:cubicBezTo>
                    <a:pt x="301" y="352"/>
                    <a:pt x="304" y="347"/>
                    <a:pt x="307" y="342"/>
                  </a:cubicBezTo>
                  <a:cubicBezTo>
                    <a:pt x="309" y="347"/>
                    <a:pt x="322" y="349"/>
                    <a:pt x="322" y="343"/>
                  </a:cubicBezTo>
                  <a:cubicBezTo>
                    <a:pt x="324" y="343"/>
                    <a:pt x="326" y="341"/>
                    <a:pt x="326" y="340"/>
                  </a:cubicBezTo>
                  <a:cubicBezTo>
                    <a:pt x="325" y="337"/>
                    <a:pt x="313" y="340"/>
                    <a:pt x="309" y="338"/>
                  </a:cubicBezTo>
                  <a:cubicBezTo>
                    <a:pt x="311" y="335"/>
                    <a:pt x="311" y="332"/>
                    <a:pt x="316" y="332"/>
                  </a:cubicBezTo>
                  <a:cubicBezTo>
                    <a:pt x="319" y="332"/>
                    <a:pt x="324" y="334"/>
                    <a:pt x="330" y="335"/>
                  </a:cubicBezTo>
                  <a:cubicBezTo>
                    <a:pt x="334" y="335"/>
                    <a:pt x="344" y="337"/>
                    <a:pt x="344" y="334"/>
                  </a:cubicBezTo>
                  <a:cubicBezTo>
                    <a:pt x="344" y="332"/>
                    <a:pt x="341" y="330"/>
                    <a:pt x="340" y="329"/>
                  </a:cubicBezTo>
                  <a:cubicBezTo>
                    <a:pt x="334" y="327"/>
                    <a:pt x="321" y="328"/>
                    <a:pt x="315" y="327"/>
                  </a:cubicBezTo>
                  <a:cubicBezTo>
                    <a:pt x="317" y="321"/>
                    <a:pt x="321" y="315"/>
                    <a:pt x="324" y="309"/>
                  </a:cubicBezTo>
                  <a:cubicBezTo>
                    <a:pt x="324" y="308"/>
                    <a:pt x="327" y="299"/>
                    <a:pt x="324" y="299"/>
                  </a:cubicBezTo>
                  <a:cubicBezTo>
                    <a:pt x="321" y="299"/>
                    <a:pt x="322" y="301"/>
                    <a:pt x="322" y="304"/>
                  </a:cubicBezTo>
                  <a:cubicBezTo>
                    <a:pt x="321" y="307"/>
                    <a:pt x="320" y="310"/>
                    <a:pt x="319" y="313"/>
                  </a:cubicBezTo>
                  <a:cubicBezTo>
                    <a:pt x="317" y="319"/>
                    <a:pt x="313" y="326"/>
                    <a:pt x="308" y="327"/>
                  </a:cubicBezTo>
                  <a:cubicBezTo>
                    <a:pt x="308" y="320"/>
                    <a:pt x="302" y="325"/>
                    <a:pt x="299" y="327"/>
                  </a:cubicBezTo>
                  <a:cubicBezTo>
                    <a:pt x="301" y="326"/>
                    <a:pt x="307" y="317"/>
                    <a:pt x="301" y="318"/>
                  </a:cubicBezTo>
                  <a:cubicBezTo>
                    <a:pt x="297" y="319"/>
                    <a:pt x="297" y="329"/>
                    <a:pt x="291" y="326"/>
                  </a:cubicBezTo>
                  <a:cubicBezTo>
                    <a:pt x="291" y="325"/>
                    <a:pt x="293" y="323"/>
                    <a:pt x="292" y="322"/>
                  </a:cubicBezTo>
                  <a:cubicBezTo>
                    <a:pt x="288" y="316"/>
                    <a:pt x="285" y="333"/>
                    <a:pt x="280" y="328"/>
                  </a:cubicBezTo>
                  <a:cubicBezTo>
                    <a:pt x="279" y="302"/>
                    <a:pt x="277" y="278"/>
                    <a:pt x="276" y="251"/>
                  </a:cubicBezTo>
                  <a:cubicBezTo>
                    <a:pt x="276" y="234"/>
                    <a:pt x="278" y="215"/>
                    <a:pt x="277" y="200"/>
                  </a:cubicBezTo>
                  <a:cubicBezTo>
                    <a:pt x="277" y="194"/>
                    <a:pt x="277" y="192"/>
                    <a:pt x="280" y="188"/>
                  </a:cubicBezTo>
                  <a:cubicBezTo>
                    <a:pt x="288" y="176"/>
                    <a:pt x="300" y="163"/>
                    <a:pt x="309" y="152"/>
                  </a:cubicBezTo>
                  <a:cubicBezTo>
                    <a:pt x="310" y="151"/>
                    <a:pt x="315" y="145"/>
                    <a:pt x="312" y="144"/>
                  </a:cubicBezTo>
                  <a:cubicBezTo>
                    <a:pt x="309" y="142"/>
                    <a:pt x="307" y="149"/>
                    <a:pt x="306" y="151"/>
                  </a:cubicBezTo>
                  <a:cubicBezTo>
                    <a:pt x="297" y="162"/>
                    <a:pt x="286" y="175"/>
                    <a:pt x="277" y="186"/>
                  </a:cubicBezTo>
                  <a:cubicBezTo>
                    <a:pt x="278" y="157"/>
                    <a:pt x="275" y="126"/>
                    <a:pt x="276" y="99"/>
                  </a:cubicBezTo>
                  <a:cubicBezTo>
                    <a:pt x="290" y="100"/>
                    <a:pt x="307" y="100"/>
                    <a:pt x="320" y="102"/>
                  </a:cubicBezTo>
                  <a:cubicBezTo>
                    <a:pt x="320" y="104"/>
                    <a:pt x="318" y="103"/>
                    <a:pt x="318" y="105"/>
                  </a:cubicBezTo>
                  <a:cubicBezTo>
                    <a:pt x="322" y="103"/>
                    <a:pt x="338" y="106"/>
                    <a:pt x="338" y="101"/>
                  </a:cubicBezTo>
                  <a:cubicBezTo>
                    <a:pt x="338" y="98"/>
                    <a:pt x="325" y="98"/>
                    <a:pt x="320" y="98"/>
                  </a:cubicBezTo>
                  <a:cubicBezTo>
                    <a:pt x="305" y="98"/>
                    <a:pt x="289" y="98"/>
                    <a:pt x="276" y="95"/>
                  </a:cubicBezTo>
                  <a:cubicBezTo>
                    <a:pt x="275" y="81"/>
                    <a:pt x="274" y="61"/>
                    <a:pt x="273" y="47"/>
                  </a:cubicBezTo>
                  <a:cubicBezTo>
                    <a:pt x="272" y="40"/>
                    <a:pt x="273" y="31"/>
                    <a:pt x="273" y="24"/>
                  </a:cubicBezTo>
                  <a:cubicBezTo>
                    <a:pt x="273" y="18"/>
                    <a:pt x="272" y="12"/>
                    <a:pt x="273" y="6"/>
                  </a:cubicBezTo>
                  <a:cubicBezTo>
                    <a:pt x="273" y="5"/>
                    <a:pt x="275" y="3"/>
                    <a:pt x="274" y="2"/>
                  </a:cubicBezTo>
                  <a:cubicBezTo>
                    <a:pt x="272" y="0"/>
                    <a:pt x="270" y="4"/>
                    <a:pt x="270" y="5"/>
                  </a:cubicBezTo>
                  <a:cubicBezTo>
                    <a:pt x="269" y="14"/>
                    <a:pt x="269" y="29"/>
                    <a:pt x="270" y="38"/>
                  </a:cubicBezTo>
                  <a:cubicBezTo>
                    <a:pt x="272" y="56"/>
                    <a:pt x="272" y="77"/>
                    <a:pt x="272" y="95"/>
                  </a:cubicBezTo>
                  <a:cubicBezTo>
                    <a:pt x="243" y="96"/>
                    <a:pt x="214" y="94"/>
                    <a:pt x="186" y="92"/>
                  </a:cubicBezTo>
                  <a:cubicBezTo>
                    <a:pt x="185" y="90"/>
                    <a:pt x="184" y="88"/>
                    <a:pt x="181" y="88"/>
                  </a:cubicBezTo>
                  <a:cubicBezTo>
                    <a:pt x="169" y="86"/>
                    <a:pt x="157" y="93"/>
                    <a:pt x="147" y="92"/>
                  </a:cubicBezTo>
                  <a:cubicBezTo>
                    <a:pt x="148" y="93"/>
                    <a:pt x="151" y="92"/>
                    <a:pt x="153" y="93"/>
                  </a:cubicBezTo>
                  <a:cubicBezTo>
                    <a:pt x="138" y="102"/>
                    <a:pt x="125" y="114"/>
                    <a:pt x="115" y="127"/>
                  </a:cubicBezTo>
                  <a:cubicBezTo>
                    <a:pt x="111" y="132"/>
                    <a:pt x="106" y="136"/>
                    <a:pt x="103" y="140"/>
                  </a:cubicBezTo>
                  <a:cubicBezTo>
                    <a:pt x="101" y="142"/>
                    <a:pt x="100" y="145"/>
                    <a:pt x="98" y="147"/>
                  </a:cubicBezTo>
                  <a:cubicBezTo>
                    <a:pt x="97" y="147"/>
                    <a:pt x="96" y="147"/>
                    <a:pt x="95" y="148"/>
                  </a:cubicBezTo>
                  <a:cubicBezTo>
                    <a:pt x="88" y="151"/>
                    <a:pt x="85" y="163"/>
                    <a:pt x="80" y="171"/>
                  </a:cubicBezTo>
                  <a:cubicBezTo>
                    <a:pt x="78" y="174"/>
                    <a:pt x="76" y="178"/>
                    <a:pt x="74" y="180"/>
                  </a:cubicBezTo>
                  <a:cubicBezTo>
                    <a:pt x="73" y="181"/>
                    <a:pt x="72" y="181"/>
                    <a:pt x="71" y="182"/>
                  </a:cubicBezTo>
                  <a:cubicBezTo>
                    <a:pt x="70" y="184"/>
                    <a:pt x="70" y="189"/>
                    <a:pt x="68" y="190"/>
                  </a:cubicBezTo>
                  <a:cubicBezTo>
                    <a:pt x="69" y="155"/>
                    <a:pt x="73" y="123"/>
                    <a:pt x="77" y="89"/>
                  </a:cubicBezTo>
                  <a:cubicBezTo>
                    <a:pt x="89" y="89"/>
                    <a:pt x="101" y="91"/>
                    <a:pt x="113" y="91"/>
                  </a:cubicBezTo>
                  <a:cubicBezTo>
                    <a:pt x="103" y="87"/>
                    <a:pt x="88" y="89"/>
                    <a:pt x="77" y="87"/>
                  </a:cubicBezTo>
                  <a:cubicBezTo>
                    <a:pt x="78" y="76"/>
                    <a:pt x="78" y="60"/>
                    <a:pt x="80" y="49"/>
                  </a:cubicBezTo>
                  <a:cubicBezTo>
                    <a:pt x="80" y="46"/>
                    <a:pt x="83" y="39"/>
                    <a:pt x="79" y="39"/>
                  </a:cubicBezTo>
                  <a:cubicBezTo>
                    <a:pt x="74" y="38"/>
                    <a:pt x="76" y="50"/>
                    <a:pt x="76" y="55"/>
                  </a:cubicBezTo>
                  <a:cubicBezTo>
                    <a:pt x="75" y="66"/>
                    <a:pt x="76" y="78"/>
                    <a:pt x="73" y="87"/>
                  </a:cubicBezTo>
                  <a:cubicBezTo>
                    <a:pt x="51" y="88"/>
                    <a:pt x="25" y="82"/>
                    <a:pt x="3" y="86"/>
                  </a:cubicBezTo>
                  <a:cubicBezTo>
                    <a:pt x="2" y="86"/>
                    <a:pt x="1" y="87"/>
                    <a:pt x="0" y="88"/>
                  </a:cubicBezTo>
                  <a:cubicBezTo>
                    <a:pt x="8" y="89"/>
                    <a:pt x="16" y="87"/>
                    <a:pt x="25" y="87"/>
                  </a:cubicBezTo>
                  <a:cubicBezTo>
                    <a:pt x="41" y="87"/>
                    <a:pt x="58" y="88"/>
                    <a:pt x="73" y="90"/>
                  </a:cubicBezTo>
                  <a:cubicBezTo>
                    <a:pt x="71" y="124"/>
                    <a:pt x="68" y="158"/>
                    <a:pt x="65" y="191"/>
                  </a:cubicBezTo>
                  <a:cubicBezTo>
                    <a:pt x="52" y="191"/>
                    <a:pt x="43" y="185"/>
                    <a:pt x="32" y="185"/>
                  </a:cubicBezTo>
                  <a:cubicBezTo>
                    <a:pt x="25" y="185"/>
                    <a:pt x="14" y="181"/>
                    <a:pt x="8" y="178"/>
                  </a:cubicBezTo>
                  <a:cubicBezTo>
                    <a:pt x="7" y="178"/>
                    <a:pt x="2" y="174"/>
                    <a:pt x="1" y="177"/>
                  </a:cubicBezTo>
                  <a:cubicBezTo>
                    <a:pt x="1" y="179"/>
                    <a:pt x="3" y="179"/>
                    <a:pt x="5" y="180"/>
                  </a:cubicBezTo>
                  <a:cubicBezTo>
                    <a:pt x="14" y="183"/>
                    <a:pt x="28" y="187"/>
                    <a:pt x="37" y="189"/>
                  </a:cubicBezTo>
                  <a:cubicBezTo>
                    <a:pt x="33" y="195"/>
                    <a:pt x="46" y="196"/>
                    <a:pt x="50" y="197"/>
                  </a:cubicBezTo>
                  <a:cubicBezTo>
                    <a:pt x="53" y="198"/>
                    <a:pt x="63" y="201"/>
                    <a:pt x="64" y="202"/>
                  </a:cubicBezTo>
                  <a:cubicBezTo>
                    <a:pt x="65" y="205"/>
                    <a:pt x="64" y="214"/>
                    <a:pt x="63" y="218"/>
                  </a:cubicBezTo>
                  <a:cubicBezTo>
                    <a:pt x="63" y="229"/>
                    <a:pt x="61" y="240"/>
                    <a:pt x="63" y="249"/>
                  </a:cubicBezTo>
                  <a:cubicBezTo>
                    <a:pt x="65" y="233"/>
                    <a:pt x="65" y="218"/>
                    <a:pt x="67" y="203"/>
                  </a:cubicBezTo>
                  <a:cubicBezTo>
                    <a:pt x="72" y="204"/>
                    <a:pt x="77" y="205"/>
                    <a:pt x="79" y="208"/>
                  </a:cubicBezTo>
                  <a:cubicBezTo>
                    <a:pt x="83" y="203"/>
                    <a:pt x="94" y="212"/>
                    <a:pt x="99" y="212"/>
                  </a:cubicBezTo>
                  <a:cubicBezTo>
                    <a:pt x="101" y="212"/>
                    <a:pt x="108" y="210"/>
                    <a:pt x="108" y="209"/>
                  </a:cubicBezTo>
                  <a:cubicBezTo>
                    <a:pt x="108" y="204"/>
                    <a:pt x="98" y="203"/>
                    <a:pt x="96" y="201"/>
                  </a:cubicBezTo>
                  <a:cubicBezTo>
                    <a:pt x="109" y="204"/>
                    <a:pt x="124" y="208"/>
                    <a:pt x="137" y="211"/>
                  </a:cubicBezTo>
                  <a:cubicBezTo>
                    <a:pt x="141" y="212"/>
                    <a:pt x="144" y="214"/>
                    <a:pt x="148" y="212"/>
                  </a:cubicBezTo>
                  <a:cubicBezTo>
                    <a:pt x="131" y="206"/>
                    <a:pt x="110" y="202"/>
                    <a:pt x="92" y="197"/>
                  </a:cubicBezTo>
                  <a:cubicBezTo>
                    <a:pt x="92" y="195"/>
                    <a:pt x="92" y="194"/>
                    <a:pt x="91" y="193"/>
                  </a:cubicBezTo>
                  <a:cubicBezTo>
                    <a:pt x="104" y="175"/>
                    <a:pt x="124" y="161"/>
                    <a:pt x="152" y="159"/>
                  </a:cubicBezTo>
                  <a:cubicBezTo>
                    <a:pt x="164" y="158"/>
                    <a:pt x="170" y="163"/>
                    <a:pt x="175" y="170"/>
                  </a:cubicBezTo>
                  <a:cubicBezTo>
                    <a:pt x="180" y="175"/>
                    <a:pt x="186" y="181"/>
                    <a:pt x="188" y="188"/>
                  </a:cubicBezTo>
                  <a:cubicBezTo>
                    <a:pt x="189" y="192"/>
                    <a:pt x="188" y="196"/>
                    <a:pt x="190" y="201"/>
                  </a:cubicBezTo>
                  <a:cubicBezTo>
                    <a:pt x="191" y="203"/>
                    <a:pt x="195" y="207"/>
                    <a:pt x="193" y="212"/>
                  </a:cubicBezTo>
                  <a:cubicBezTo>
                    <a:pt x="193" y="213"/>
                    <a:pt x="191" y="213"/>
                    <a:pt x="191" y="215"/>
                  </a:cubicBezTo>
                  <a:cubicBezTo>
                    <a:pt x="191" y="217"/>
                    <a:pt x="194" y="218"/>
                    <a:pt x="194" y="219"/>
                  </a:cubicBezTo>
                  <a:cubicBezTo>
                    <a:pt x="195" y="221"/>
                    <a:pt x="195" y="225"/>
                    <a:pt x="194" y="227"/>
                  </a:cubicBezTo>
                  <a:cubicBezTo>
                    <a:pt x="193" y="233"/>
                    <a:pt x="193" y="242"/>
                    <a:pt x="190" y="246"/>
                  </a:cubicBezTo>
                  <a:cubicBezTo>
                    <a:pt x="190" y="247"/>
                    <a:pt x="188" y="248"/>
                    <a:pt x="187" y="249"/>
                  </a:cubicBezTo>
                  <a:cubicBezTo>
                    <a:pt x="187" y="250"/>
                    <a:pt x="189" y="251"/>
                    <a:pt x="189" y="252"/>
                  </a:cubicBezTo>
                  <a:cubicBezTo>
                    <a:pt x="189" y="254"/>
                    <a:pt x="187" y="257"/>
                    <a:pt x="186" y="260"/>
                  </a:cubicBezTo>
                  <a:cubicBezTo>
                    <a:pt x="186" y="262"/>
                    <a:pt x="184" y="266"/>
                    <a:pt x="183" y="269"/>
                  </a:cubicBezTo>
                  <a:cubicBezTo>
                    <a:pt x="180" y="274"/>
                    <a:pt x="175" y="280"/>
                    <a:pt x="175" y="284"/>
                  </a:cubicBezTo>
                  <a:cubicBezTo>
                    <a:pt x="175" y="285"/>
                    <a:pt x="175" y="286"/>
                    <a:pt x="175" y="286"/>
                  </a:cubicBezTo>
                  <a:cubicBezTo>
                    <a:pt x="175" y="291"/>
                    <a:pt x="169" y="293"/>
                    <a:pt x="167" y="295"/>
                  </a:cubicBezTo>
                  <a:cubicBezTo>
                    <a:pt x="167" y="296"/>
                    <a:pt x="168" y="297"/>
                    <a:pt x="168" y="298"/>
                  </a:cubicBezTo>
                  <a:cubicBezTo>
                    <a:pt x="167" y="301"/>
                    <a:pt x="164" y="305"/>
                    <a:pt x="162" y="306"/>
                  </a:cubicBezTo>
                  <a:cubicBezTo>
                    <a:pt x="160" y="307"/>
                    <a:pt x="158" y="307"/>
                    <a:pt x="157" y="309"/>
                  </a:cubicBezTo>
                  <a:cubicBezTo>
                    <a:pt x="157" y="309"/>
                    <a:pt x="158" y="311"/>
                    <a:pt x="158" y="312"/>
                  </a:cubicBezTo>
                  <a:cubicBezTo>
                    <a:pt x="157" y="316"/>
                    <a:pt x="152" y="320"/>
                    <a:pt x="149" y="324"/>
                  </a:cubicBezTo>
                  <a:cubicBezTo>
                    <a:pt x="147" y="328"/>
                    <a:pt x="143" y="330"/>
                    <a:pt x="139" y="333"/>
                  </a:cubicBezTo>
                  <a:cubicBezTo>
                    <a:pt x="134" y="338"/>
                    <a:pt x="130" y="345"/>
                    <a:pt x="127" y="351"/>
                  </a:cubicBezTo>
                  <a:cubicBezTo>
                    <a:pt x="126" y="354"/>
                    <a:pt x="121" y="359"/>
                    <a:pt x="119" y="360"/>
                  </a:cubicBezTo>
                  <a:cubicBezTo>
                    <a:pt x="103" y="363"/>
                    <a:pt x="87" y="358"/>
                    <a:pt x="72" y="358"/>
                  </a:cubicBezTo>
                  <a:cubicBezTo>
                    <a:pt x="72" y="337"/>
                    <a:pt x="73" y="320"/>
                    <a:pt x="72" y="300"/>
                  </a:cubicBezTo>
                  <a:cubicBezTo>
                    <a:pt x="68" y="308"/>
                    <a:pt x="70" y="321"/>
                    <a:pt x="70" y="332"/>
                  </a:cubicBezTo>
                  <a:cubicBezTo>
                    <a:pt x="71" y="340"/>
                    <a:pt x="69" y="350"/>
                    <a:pt x="69" y="357"/>
                  </a:cubicBezTo>
                  <a:cubicBezTo>
                    <a:pt x="67" y="354"/>
                    <a:pt x="56" y="354"/>
                    <a:pt x="58" y="359"/>
                  </a:cubicBezTo>
                  <a:cubicBezTo>
                    <a:pt x="59" y="363"/>
                    <a:pt x="67" y="359"/>
                    <a:pt x="69" y="361"/>
                  </a:cubicBezTo>
                  <a:cubicBezTo>
                    <a:pt x="70" y="363"/>
                    <a:pt x="70" y="369"/>
                    <a:pt x="70" y="372"/>
                  </a:cubicBezTo>
                  <a:cubicBezTo>
                    <a:pt x="71" y="382"/>
                    <a:pt x="70" y="388"/>
                    <a:pt x="70" y="398"/>
                  </a:cubicBezTo>
                  <a:cubicBezTo>
                    <a:pt x="70" y="404"/>
                    <a:pt x="72" y="417"/>
                    <a:pt x="69" y="420"/>
                  </a:cubicBezTo>
                  <a:cubicBezTo>
                    <a:pt x="68" y="422"/>
                    <a:pt x="53" y="423"/>
                    <a:pt x="51" y="423"/>
                  </a:cubicBezTo>
                  <a:cubicBezTo>
                    <a:pt x="44" y="423"/>
                    <a:pt x="34" y="420"/>
                    <a:pt x="26" y="421"/>
                  </a:cubicBezTo>
                  <a:cubicBezTo>
                    <a:pt x="22" y="421"/>
                    <a:pt x="16" y="422"/>
                    <a:pt x="11" y="422"/>
                  </a:cubicBezTo>
                  <a:cubicBezTo>
                    <a:pt x="10" y="422"/>
                    <a:pt x="7" y="422"/>
                    <a:pt x="6" y="422"/>
                  </a:cubicBezTo>
                  <a:cubicBezTo>
                    <a:pt x="5" y="422"/>
                    <a:pt x="5" y="423"/>
                    <a:pt x="4" y="423"/>
                  </a:cubicBezTo>
                  <a:cubicBezTo>
                    <a:pt x="3" y="423"/>
                    <a:pt x="3" y="424"/>
                    <a:pt x="2" y="424"/>
                  </a:cubicBezTo>
                  <a:cubicBezTo>
                    <a:pt x="2" y="425"/>
                    <a:pt x="2" y="425"/>
                    <a:pt x="2" y="426"/>
                  </a:cubicBezTo>
                  <a:cubicBezTo>
                    <a:pt x="3" y="427"/>
                    <a:pt x="4" y="427"/>
                    <a:pt x="4" y="428"/>
                  </a:cubicBezTo>
                  <a:cubicBezTo>
                    <a:pt x="12" y="427"/>
                    <a:pt x="21" y="428"/>
                    <a:pt x="28" y="428"/>
                  </a:cubicBezTo>
                  <a:cubicBezTo>
                    <a:pt x="33" y="427"/>
                    <a:pt x="37" y="426"/>
                    <a:pt x="41" y="427"/>
                  </a:cubicBezTo>
                  <a:cubicBezTo>
                    <a:pt x="42" y="428"/>
                    <a:pt x="43" y="429"/>
                    <a:pt x="44" y="429"/>
                  </a:cubicBezTo>
                  <a:cubicBezTo>
                    <a:pt x="49" y="430"/>
                    <a:pt x="54" y="428"/>
                    <a:pt x="58" y="430"/>
                  </a:cubicBezTo>
                  <a:cubicBezTo>
                    <a:pt x="58" y="432"/>
                    <a:pt x="56" y="433"/>
                    <a:pt x="57" y="435"/>
                  </a:cubicBezTo>
                  <a:cubicBezTo>
                    <a:pt x="62" y="436"/>
                    <a:pt x="59" y="428"/>
                    <a:pt x="65" y="429"/>
                  </a:cubicBezTo>
                  <a:cubicBezTo>
                    <a:pt x="69" y="436"/>
                    <a:pt x="63" y="440"/>
                    <a:pt x="59" y="444"/>
                  </a:cubicBezTo>
                  <a:cubicBezTo>
                    <a:pt x="54" y="451"/>
                    <a:pt x="46" y="458"/>
                    <a:pt x="43" y="466"/>
                  </a:cubicBezTo>
                  <a:cubicBezTo>
                    <a:pt x="54" y="460"/>
                    <a:pt x="60" y="447"/>
                    <a:pt x="69" y="439"/>
                  </a:cubicBezTo>
                  <a:cubicBezTo>
                    <a:pt x="69" y="448"/>
                    <a:pt x="70" y="456"/>
                    <a:pt x="69" y="465"/>
                  </a:cubicBezTo>
                  <a:cubicBezTo>
                    <a:pt x="69" y="467"/>
                    <a:pt x="64" y="482"/>
                    <a:pt x="70" y="481"/>
                  </a:cubicBezTo>
                  <a:cubicBezTo>
                    <a:pt x="74" y="480"/>
                    <a:pt x="73" y="473"/>
                    <a:pt x="73" y="470"/>
                  </a:cubicBezTo>
                  <a:cubicBezTo>
                    <a:pt x="73" y="466"/>
                    <a:pt x="80" y="460"/>
                    <a:pt x="84" y="455"/>
                  </a:cubicBezTo>
                  <a:cubicBezTo>
                    <a:pt x="86" y="451"/>
                    <a:pt x="89" y="448"/>
                    <a:pt x="90" y="443"/>
                  </a:cubicBezTo>
                  <a:cubicBezTo>
                    <a:pt x="96" y="442"/>
                    <a:pt x="96" y="432"/>
                    <a:pt x="101" y="431"/>
                  </a:cubicBezTo>
                  <a:cubicBezTo>
                    <a:pt x="105" y="430"/>
                    <a:pt x="111" y="431"/>
                    <a:pt x="116" y="431"/>
                  </a:cubicBezTo>
                  <a:cubicBezTo>
                    <a:pt x="126" y="430"/>
                    <a:pt x="139" y="431"/>
                    <a:pt x="149" y="429"/>
                  </a:cubicBezTo>
                  <a:cubicBezTo>
                    <a:pt x="149" y="431"/>
                    <a:pt x="153" y="431"/>
                    <a:pt x="156" y="431"/>
                  </a:cubicBezTo>
                  <a:cubicBezTo>
                    <a:pt x="169" y="433"/>
                    <a:pt x="193" y="433"/>
                    <a:pt x="206" y="431"/>
                  </a:cubicBezTo>
                  <a:cubicBezTo>
                    <a:pt x="190" y="430"/>
                    <a:pt x="173" y="431"/>
                    <a:pt x="156" y="429"/>
                  </a:cubicBezTo>
                  <a:cubicBezTo>
                    <a:pt x="169" y="426"/>
                    <a:pt x="188" y="428"/>
                    <a:pt x="204" y="428"/>
                  </a:cubicBezTo>
                  <a:cubicBezTo>
                    <a:pt x="212" y="429"/>
                    <a:pt x="221" y="427"/>
                    <a:pt x="228" y="429"/>
                  </a:cubicBezTo>
                  <a:cubicBezTo>
                    <a:pt x="229" y="429"/>
                    <a:pt x="229" y="431"/>
                    <a:pt x="230" y="431"/>
                  </a:cubicBezTo>
                  <a:cubicBezTo>
                    <a:pt x="232" y="431"/>
                    <a:pt x="234" y="428"/>
                    <a:pt x="235" y="430"/>
                  </a:cubicBezTo>
                  <a:cubicBezTo>
                    <a:pt x="236" y="430"/>
                    <a:pt x="233" y="437"/>
                    <a:pt x="233" y="439"/>
                  </a:cubicBezTo>
                  <a:cubicBezTo>
                    <a:pt x="232" y="441"/>
                    <a:pt x="228" y="446"/>
                    <a:pt x="231" y="447"/>
                  </a:cubicBezTo>
                  <a:cubicBezTo>
                    <a:pt x="234" y="448"/>
                    <a:pt x="236" y="438"/>
                    <a:pt x="239" y="438"/>
                  </a:cubicBezTo>
                  <a:cubicBezTo>
                    <a:pt x="239" y="439"/>
                    <a:pt x="240" y="440"/>
                    <a:pt x="241" y="440"/>
                  </a:cubicBezTo>
                  <a:cubicBezTo>
                    <a:pt x="246" y="441"/>
                    <a:pt x="250" y="425"/>
                    <a:pt x="258" y="430"/>
                  </a:cubicBezTo>
                  <a:cubicBezTo>
                    <a:pt x="254" y="441"/>
                    <a:pt x="248" y="451"/>
                    <a:pt x="244" y="463"/>
                  </a:cubicBezTo>
                  <a:cubicBezTo>
                    <a:pt x="243" y="466"/>
                    <a:pt x="241" y="473"/>
                    <a:pt x="245" y="473"/>
                  </a:cubicBezTo>
                  <a:cubicBezTo>
                    <a:pt x="247" y="473"/>
                    <a:pt x="247" y="470"/>
                    <a:pt x="249" y="468"/>
                  </a:cubicBezTo>
                  <a:cubicBezTo>
                    <a:pt x="251" y="465"/>
                    <a:pt x="259" y="455"/>
                    <a:pt x="251" y="456"/>
                  </a:cubicBezTo>
                  <a:cubicBezTo>
                    <a:pt x="252" y="451"/>
                    <a:pt x="254" y="446"/>
                    <a:pt x="257" y="441"/>
                  </a:cubicBezTo>
                  <a:cubicBezTo>
                    <a:pt x="258" y="439"/>
                    <a:pt x="261" y="431"/>
                    <a:pt x="263" y="430"/>
                  </a:cubicBezTo>
                  <a:cubicBezTo>
                    <a:pt x="263" y="430"/>
                    <a:pt x="266" y="431"/>
                    <a:pt x="267" y="431"/>
                  </a:cubicBezTo>
                  <a:cubicBezTo>
                    <a:pt x="271" y="432"/>
                    <a:pt x="282" y="431"/>
                    <a:pt x="279" y="436"/>
                  </a:cubicBezTo>
                  <a:cubicBezTo>
                    <a:pt x="273" y="438"/>
                    <a:pt x="269" y="429"/>
                    <a:pt x="264" y="433"/>
                  </a:cubicBezTo>
                  <a:cubicBezTo>
                    <a:pt x="267" y="434"/>
                    <a:pt x="270" y="437"/>
                    <a:pt x="273" y="438"/>
                  </a:cubicBezTo>
                  <a:cubicBezTo>
                    <a:pt x="274" y="439"/>
                    <a:pt x="278" y="439"/>
                    <a:pt x="280" y="441"/>
                  </a:cubicBezTo>
                  <a:cubicBezTo>
                    <a:pt x="281" y="443"/>
                    <a:pt x="280" y="448"/>
                    <a:pt x="280" y="451"/>
                  </a:cubicBezTo>
                  <a:cubicBezTo>
                    <a:pt x="280" y="459"/>
                    <a:pt x="283" y="467"/>
                    <a:pt x="282" y="476"/>
                  </a:cubicBezTo>
                  <a:cubicBezTo>
                    <a:pt x="286" y="479"/>
                    <a:pt x="286" y="473"/>
                    <a:pt x="286" y="469"/>
                  </a:cubicBezTo>
                  <a:cubicBezTo>
                    <a:pt x="285" y="461"/>
                    <a:pt x="282" y="449"/>
                    <a:pt x="283" y="440"/>
                  </a:cubicBezTo>
                  <a:cubicBezTo>
                    <a:pt x="290" y="444"/>
                    <a:pt x="306" y="435"/>
                    <a:pt x="295" y="431"/>
                  </a:cubicBezTo>
                  <a:cubicBezTo>
                    <a:pt x="301" y="430"/>
                    <a:pt x="310" y="431"/>
                    <a:pt x="315" y="433"/>
                  </a:cubicBezTo>
                  <a:cubicBezTo>
                    <a:pt x="315" y="434"/>
                    <a:pt x="314" y="434"/>
                    <a:pt x="314" y="435"/>
                  </a:cubicBezTo>
                  <a:cubicBezTo>
                    <a:pt x="316" y="438"/>
                    <a:pt x="325" y="438"/>
                    <a:pt x="325" y="434"/>
                  </a:cubicBezTo>
                  <a:cubicBezTo>
                    <a:pt x="325" y="429"/>
                    <a:pt x="311" y="427"/>
                    <a:pt x="304" y="427"/>
                  </a:cubicBezTo>
                  <a:cubicBezTo>
                    <a:pt x="296" y="427"/>
                    <a:pt x="289" y="426"/>
                    <a:pt x="283" y="426"/>
                  </a:cubicBezTo>
                  <a:cubicBezTo>
                    <a:pt x="283" y="415"/>
                    <a:pt x="278" y="401"/>
                    <a:pt x="282" y="391"/>
                  </a:cubicBezTo>
                  <a:cubicBezTo>
                    <a:pt x="285" y="384"/>
                    <a:pt x="290" y="374"/>
                    <a:pt x="294" y="367"/>
                  </a:cubicBezTo>
                  <a:cubicBezTo>
                    <a:pt x="294" y="366"/>
                    <a:pt x="296" y="362"/>
                    <a:pt x="297" y="362"/>
                  </a:cubicBezTo>
                  <a:cubicBezTo>
                    <a:pt x="301" y="361"/>
                    <a:pt x="315" y="363"/>
                    <a:pt x="319" y="365"/>
                  </a:cubicBezTo>
                  <a:cubicBezTo>
                    <a:pt x="321" y="366"/>
                    <a:pt x="321" y="367"/>
                    <a:pt x="323" y="367"/>
                  </a:cubicBezTo>
                  <a:cubicBezTo>
                    <a:pt x="324" y="368"/>
                    <a:pt x="332" y="367"/>
                    <a:pt x="330" y="364"/>
                  </a:cubicBezTo>
                  <a:cubicBezTo>
                    <a:pt x="330" y="362"/>
                    <a:pt x="324" y="361"/>
                    <a:pt x="322" y="361"/>
                  </a:cubicBezTo>
                  <a:close/>
                  <a:moveTo>
                    <a:pt x="284" y="434"/>
                  </a:moveTo>
                  <a:cubicBezTo>
                    <a:pt x="287" y="434"/>
                    <a:pt x="290" y="435"/>
                    <a:pt x="292" y="436"/>
                  </a:cubicBezTo>
                  <a:cubicBezTo>
                    <a:pt x="290" y="437"/>
                    <a:pt x="286" y="438"/>
                    <a:pt x="284" y="437"/>
                  </a:cubicBezTo>
                  <a:lnTo>
                    <a:pt x="284" y="434"/>
                  </a:lnTo>
                  <a:close/>
                  <a:moveTo>
                    <a:pt x="309" y="332"/>
                  </a:moveTo>
                  <a:cubicBezTo>
                    <a:pt x="308" y="335"/>
                    <a:pt x="307" y="338"/>
                    <a:pt x="304" y="338"/>
                  </a:cubicBezTo>
                  <a:cubicBezTo>
                    <a:pt x="306" y="336"/>
                    <a:pt x="304" y="330"/>
                    <a:pt x="309" y="332"/>
                  </a:cubicBezTo>
                  <a:close/>
                  <a:moveTo>
                    <a:pt x="299" y="331"/>
                  </a:moveTo>
                  <a:cubicBezTo>
                    <a:pt x="299" y="333"/>
                    <a:pt x="298" y="334"/>
                    <a:pt x="297" y="335"/>
                  </a:cubicBezTo>
                  <a:cubicBezTo>
                    <a:pt x="294" y="334"/>
                    <a:pt x="297" y="329"/>
                    <a:pt x="299" y="331"/>
                  </a:cubicBezTo>
                  <a:close/>
                  <a:moveTo>
                    <a:pt x="286" y="334"/>
                  </a:moveTo>
                  <a:cubicBezTo>
                    <a:pt x="288" y="336"/>
                    <a:pt x="285" y="339"/>
                    <a:pt x="282" y="339"/>
                  </a:cubicBezTo>
                  <a:cubicBezTo>
                    <a:pt x="283" y="337"/>
                    <a:pt x="285" y="336"/>
                    <a:pt x="286" y="334"/>
                  </a:cubicBezTo>
                  <a:close/>
                  <a:moveTo>
                    <a:pt x="276" y="309"/>
                  </a:moveTo>
                  <a:cubicBezTo>
                    <a:pt x="276" y="314"/>
                    <a:pt x="278" y="326"/>
                    <a:pt x="276" y="328"/>
                  </a:cubicBezTo>
                  <a:cubicBezTo>
                    <a:pt x="275" y="329"/>
                    <a:pt x="272" y="328"/>
                    <a:pt x="269" y="329"/>
                  </a:cubicBezTo>
                  <a:cubicBezTo>
                    <a:pt x="263" y="329"/>
                    <a:pt x="250" y="329"/>
                    <a:pt x="243" y="330"/>
                  </a:cubicBezTo>
                  <a:cubicBezTo>
                    <a:pt x="243" y="330"/>
                    <a:pt x="239" y="331"/>
                    <a:pt x="240" y="333"/>
                  </a:cubicBezTo>
                  <a:cubicBezTo>
                    <a:pt x="241" y="335"/>
                    <a:pt x="249" y="332"/>
                    <a:pt x="251" y="332"/>
                  </a:cubicBezTo>
                  <a:cubicBezTo>
                    <a:pt x="255" y="332"/>
                    <a:pt x="260" y="332"/>
                    <a:pt x="264" y="332"/>
                  </a:cubicBezTo>
                  <a:cubicBezTo>
                    <a:pt x="254" y="335"/>
                    <a:pt x="240" y="335"/>
                    <a:pt x="232" y="340"/>
                  </a:cubicBezTo>
                  <a:cubicBezTo>
                    <a:pt x="247" y="339"/>
                    <a:pt x="261" y="334"/>
                    <a:pt x="276" y="333"/>
                  </a:cubicBezTo>
                  <a:cubicBezTo>
                    <a:pt x="280" y="342"/>
                    <a:pt x="268" y="341"/>
                    <a:pt x="262" y="342"/>
                  </a:cubicBezTo>
                  <a:cubicBezTo>
                    <a:pt x="256" y="343"/>
                    <a:pt x="247" y="343"/>
                    <a:pt x="242" y="345"/>
                  </a:cubicBezTo>
                  <a:cubicBezTo>
                    <a:pt x="240" y="346"/>
                    <a:pt x="237" y="348"/>
                    <a:pt x="234" y="348"/>
                  </a:cubicBezTo>
                  <a:cubicBezTo>
                    <a:pt x="247" y="348"/>
                    <a:pt x="258" y="344"/>
                    <a:pt x="272" y="344"/>
                  </a:cubicBezTo>
                  <a:cubicBezTo>
                    <a:pt x="268" y="349"/>
                    <a:pt x="264" y="356"/>
                    <a:pt x="256" y="357"/>
                  </a:cubicBezTo>
                  <a:cubicBezTo>
                    <a:pt x="249" y="358"/>
                    <a:pt x="239" y="357"/>
                    <a:pt x="231" y="357"/>
                  </a:cubicBezTo>
                  <a:cubicBezTo>
                    <a:pt x="213" y="358"/>
                    <a:pt x="190" y="360"/>
                    <a:pt x="173" y="359"/>
                  </a:cubicBezTo>
                  <a:cubicBezTo>
                    <a:pt x="174" y="358"/>
                    <a:pt x="175" y="358"/>
                    <a:pt x="176" y="358"/>
                  </a:cubicBezTo>
                  <a:cubicBezTo>
                    <a:pt x="167" y="356"/>
                    <a:pt x="173" y="349"/>
                    <a:pt x="177" y="344"/>
                  </a:cubicBezTo>
                  <a:cubicBezTo>
                    <a:pt x="188" y="329"/>
                    <a:pt x="202" y="315"/>
                    <a:pt x="213" y="299"/>
                  </a:cubicBezTo>
                  <a:cubicBezTo>
                    <a:pt x="212" y="298"/>
                    <a:pt x="210" y="301"/>
                    <a:pt x="210" y="301"/>
                  </a:cubicBezTo>
                  <a:cubicBezTo>
                    <a:pt x="215" y="293"/>
                    <a:pt x="223" y="288"/>
                    <a:pt x="228" y="281"/>
                  </a:cubicBezTo>
                  <a:cubicBezTo>
                    <a:pt x="219" y="308"/>
                    <a:pt x="200" y="326"/>
                    <a:pt x="184" y="346"/>
                  </a:cubicBezTo>
                  <a:cubicBezTo>
                    <a:pt x="197" y="336"/>
                    <a:pt x="208" y="323"/>
                    <a:pt x="217" y="309"/>
                  </a:cubicBezTo>
                  <a:cubicBezTo>
                    <a:pt x="224" y="298"/>
                    <a:pt x="231" y="286"/>
                    <a:pt x="235" y="273"/>
                  </a:cubicBezTo>
                  <a:cubicBezTo>
                    <a:pt x="238" y="266"/>
                    <a:pt x="241" y="258"/>
                    <a:pt x="246" y="252"/>
                  </a:cubicBezTo>
                  <a:cubicBezTo>
                    <a:pt x="253" y="243"/>
                    <a:pt x="258" y="232"/>
                    <a:pt x="262" y="220"/>
                  </a:cubicBezTo>
                  <a:cubicBezTo>
                    <a:pt x="265" y="211"/>
                    <a:pt x="266" y="200"/>
                    <a:pt x="275" y="196"/>
                  </a:cubicBezTo>
                  <a:cubicBezTo>
                    <a:pt x="274" y="217"/>
                    <a:pt x="275" y="240"/>
                    <a:pt x="274" y="263"/>
                  </a:cubicBezTo>
                  <a:cubicBezTo>
                    <a:pt x="274" y="279"/>
                    <a:pt x="277" y="292"/>
                    <a:pt x="276" y="309"/>
                  </a:cubicBezTo>
                  <a:close/>
                  <a:moveTo>
                    <a:pt x="232" y="372"/>
                  </a:moveTo>
                  <a:cubicBezTo>
                    <a:pt x="212" y="371"/>
                    <a:pt x="191" y="372"/>
                    <a:pt x="171" y="370"/>
                  </a:cubicBezTo>
                  <a:cubicBezTo>
                    <a:pt x="173" y="369"/>
                    <a:pt x="171" y="366"/>
                    <a:pt x="172" y="366"/>
                  </a:cubicBezTo>
                  <a:cubicBezTo>
                    <a:pt x="173" y="366"/>
                    <a:pt x="173" y="369"/>
                    <a:pt x="175" y="369"/>
                  </a:cubicBezTo>
                  <a:cubicBezTo>
                    <a:pt x="177" y="370"/>
                    <a:pt x="183" y="366"/>
                    <a:pt x="186" y="366"/>
                  </a:cubicBezTo>
                  <a:cubicBezTo>
                    <a:pt x="205" y="363"/>
                    <a:pt x="233" y="368"/>
                    <a:pt x="251" y="367"/>
                  </a:cubicBezTo>
                  <a:cubicBezTo>
                    <a:pt x="250" y="375"/>
                    <a:pt x="240" y="372"/>
                    <a:pt x="232" y="372"/>
                  </a:cubicBezTo>
                  <a:close/>
                  <a:moveTo>
                    <a:pt x="240" y="375"/>
                  </a:moveTo>
                  <a:cubicBezTo>
                    <a:pt x="239" y="376"/>
                    <a:pt x="236" y="376"/>
                    <a:pt x="236" y="375"/>
                  </a:cubicBezTo>
                  <a:cubicBezTo>
                    <a:pt x="237" y="375"/>
                    <a:pt x="239" y="375"/>
                    <a:pt x="240" y="375"/>
                  </a:cubicBezTo>
                  <a:close/>
                  <a:moveTo>
                    <a:pt x="235" y="375"/>
                  </a:moveTo>
                  <a:cubicBezTo>
                    <a:pt x="233" y="375"/>
                    <a:pt x="230" y="376"/>
                    <a:pt x="229" y="375"/>
                  </a:cubicBezTo>
                  <a:cubicBezTo>
                    <a:pt x="231" y="375"/>
                    <a:pt x="233" y="374"/>
                    <a:pt x="235" y="375"/>
                  </a:cubicBezTo>
                  <a:close/>
                  <a:moveTo>
                    <a:pt x="224" y="378"/>
                  </a:moveTo>
                  <a:cubicBezTo>
                    <a:pt x="205" y="378"/>
                    <a:pt x="185" y="377"/>
                    <a:pt x="167" y="375"/>
                  </a:cubicBezTo>
                  <a:cubicBezTo>
                    <a:pt x="167" y="374"/>
                    <a:pt x="167" y="374"/>
                    <a:pt x="167" y="374"/>
                  </a:cubicBezTo>
                  <a:cubicBezTo>
                    <a:pt x="186" y="375"/>
                    <a:pt x="206" y="376"/>
                    <a:pt x="224" y="378"/>
                  </a:cubicBezTo>
                  <a:close/>
                  <a:moveTo>
                    <a:pt x="258" y="381"/>
                  </a:moveTo>
                  <a:cubicBezTo>
                    <a:pt x="258" y="384"/>
                    <a:pt x="253" y="382"/>
                    <a:pt x="250" y="382"/>
                  </a:cubicBezTo>
                  <a:cubicBezTo>
                    <a:pt x="252" y="382"/>
                    <a:pt x="256" y="381"/>
                    <a:pt x="258" y="381"/>
                  </a:cubicBezTo>
                  <a:close/>
                  <a:moveTo>
                    <a:pt x="257" y="377"/>
                  </a:moveTo>
                  <a:cubicBezTo>
                    <a:pt x="258" y="377"/>
                    <a:pt x="260" y="376"/>
                    <a:pt x="261" y="377"/>
                  </a:cubicBezTo>
                  <a:cubicBezTo>
                    <a:pt x="262" y="378"/>
                    <a:pt x="261" y="378"/>
                    <a:pt x="260" y="379"/>
                  </a:cubicBezTo>
                  <a:cubicBezTo>
                    <a:pt x="259" y="378"/>
                    <a:pt x="258" y="378"/>
                    <a:pt x="257" y="377"/>
                  </a:cubicBezTo>
                  <a:close/>
                  <a:moveTo>
                    <a:pt x="253" y="372"/>
                  </a:moveTo>
                  <a:cubicBezTo>
                    <a:pt x="254" y="364"/>
                    <a:pt x="269" y="369"/>
                    <a:pt x="272" y="362"/>
                  </a:cubicBezTo>
                  <a:cubicBezTo>
                    <a:pt x="272" y="362"/>
                    <a:pt x="272" y="362"/>
                    <a:pt x="272" y="362"/>
                  </a:cubicBezTo>
                  <a:cubicBezTo>
                    <a:pt x="270" y="364"/>
                    <a:pt x="269" y="371"/>
                    <a:pt x="266" y="372"/>
                  </a:cubicBezTo>
                  <a:cubicBezTo>
                    <a:pt x="263" y="374"/>
                    <a:pt x="257" y="373"/>
                    <a:pt x="253" y="372"/>
                  </a:cubicBezTo>
                  <a:close/>
                  <a:moveTo>
                    <a:pt x="267" y="358"/>
                  </a:moveTo>
                  <a:cubicBezTo>
                    <a:pt x="269" y="356"/>
                    <a:pt x="272" y="354"/>
                    <a:pt x="276" y="353"/>
                  </a:cubicBezTo>
                  <a:cubicBezTo>
                    <a:pt x="279" y="359"/>
                    <a:pt x="271" y="359"/>
                    <a:pt x="267" y="358"/>
                  </a:cubicBezTo>
                  <a:close/>
                  <a:moveTo>
                    <a:pt x="190" y="323"/>
                  </a:moveTo>
                  <a:cubicBezTo>
                    <a:pt x="191" y="320"/>
                    <a:pt x="193" y="318"/>
                    <a:pt x="195" y="315"/>
                  </a:cubicBezTo>
                  <a:cubicBezTo>
                    <a:pt x="196" y="315"/>
                    <a:pt x="196" y="315"/>
                    <a:pt x="196" y="315"/>
                  </a:cubicBezTo>
                  <a:cubicBezTo>
                    <a:pt x="194" y="318"/>
                    <a:pt x="192" y="321"/>
                    <a:pt x="190" y="323"/>
                  </a:cubicBezTo>
                  <a:close/>
                  <a:moveTo>
                    <a:pt x="191" y="281"/>
                  </a:moveTo>
                  <a:cubicBezTo>
                    <a:pt x="196" y="280"/>
                    <a:pt x="203" y="280"/>
                    <a:pt x="209" y="280"/>
                  </a:cubicBezTo>
                  <a:cubicBezTo>
                    <a:pt x="207" y="289"/>
                    <a:pt x="196" y="283"/>
                    <a:pt x="191" y="281"/>
                  </a:cubicBezTo>
                  <a:close/>
                  <a:moveTo>
                    <a:pt x="247" y="181"/>
                  </a:moveTo>
                  <a:cubicBezTo>
                    <a:pt x="244" y="180"/>
                    <a:pt x="241" y="180"/>
                    <a:pt x="239" y="179"/>
                  </a:cubicBezTo>
                  <a:cubicBezTo>
                    <a:pt x="222" y="176"/>
                    <a:pt x="204" y="172"/>
                    <a:pt x="190" y="168"/>
                  </a:cubicBezTo>
                  <a:cubicBezTo>
                    <a:pt x="190" y="168"/>
                    <a:pt x="190" y="167"/>
                    <a:pt x="190" y="167"/>
                  </a:cubicBezTo>
                  <a:cubicBezTo>
                    <a:pt x="210" y="167"/>
                    <a:pt x="233" y="169"/>
                    <a:pt x="255" y="168"/>
                  </a:cubicBezTo>
                  <a:cubicBezTo>
                    <a:pt x="257" y="177"/>
                    <a:pt x="257" y="188"/>
                    <a:pt x="255" y="196"/>
                  </a:cubicBezTo>
                  <a:cubicBezTo>
                    <a:pt x="252" y="196"/>
                    <a:pt x="247" y="195"/>
                    <a:pt x="243" y="194"/>
                  </a:cubicBezTo>
                  <a:cubicBezTo>
                    <a:pt x="244" y="192"/>
                    <a:pt x="245" y="190"/>
                    <a:pt x="246" y="188"/>
                  </a:cubicBezTo>
                  <a:cubicBezTo>
                    <a:pt x="248" y="188"/>
                    <a:pt x="254" y="188"/>
                    <a:pt x="254" y="186"/>
                  </a:cubicBezTo>
                  <a:cubicBezTo>
                    <a:pt x="255" y="183"/>
                    <a:pt x="249" y="182"/>
                    <a:pt x="247" y="181"/>
                  </a:cubicBezTo>
                  <a:close/>
                  <a:moveTo>
                    <a:pt x="240" y="133"/>
                  </a:moveTo>
                  <a:cubicBezTo>
                    <a:pt x="238" y="134"/>
                    <a:pt x="235" y="133"/>
                    <a:pt x="233" y="132"/>
                  </a:cubicBezTo>
                  <a:cubicBezTo>
                    <a:pt x="236" y="133"/>
                    <a:pt x="240" y="130"/>
                    <a:pt x="240" y="133"/>
                  </a:cubicBezTo>
                  <a:close/>
                  <a:moveTo>
                    <a:pt x="237" y="120"/>
                  </a:moveTo>
                  <a:cubicBezTo>
                    <a:pt x="240" y="122"/>
                    <a:pt x="244" y="124"/>
                    <a:pt x="244" y="130"/>
                  </a:cubicBezTo>
                  <a:cubicBezTo>
                    <a:pt x="241" y="127"/>
                    <a:pt x="239" y="124"/>
                    <a:pt x="237" y="120"/>
                  </a:cubicBezTo>
                  <a:close/>
                  <a:moveTo>
                    <a:pt x="211" y="119"/>
                  </a:moveTo>
                  <a:cubicBezTo>
                    <a:pt x="218" y="120"/>
                    <a:pt x="231" y="117"/>
                    <a:pt x="234" y="124"/>
                  </a:cubicBezTo>
                  <a:cubicBezTo>
                    <a:pt x="225" y="123"/>
                    <a:pt x="218" y="121"/>
                    <a:pt x="211" y="119"/>
                  </a:cubicBezTo>
                  <a:close/>
                  <a:moveTo>
                    <a:pt x="244" y="139"/>
                  </a:moveTo>
                  <a:cubicBezTo>
                    <a:pt x="245" y="140"/>
                    <a:pt x="247" y="142"/>
                    <a:pt x="247" y="145"/>
                  </a:cubicBezTo>
                  <a:cubicBezTo>
                    <a:pt x="227" y="142"/>
                    <a:pt x="203" y="141"/>
                    <a:pt x="183" y="137"/>
                  </a:cubicBezTo>
                  <a:cubicBezTo>
                    <a:pt x="203" y="138"/>
                    <a:pt x="225" y="140"/>
                    <a:pt x="244" y="139"/>
                  </a:cubicBezTo>
                  <a:close/>
                  <a:moveTo>
                    <a:pt x="251" y="146"/>
                  </a:moveTo>
                  <a:cubicBezTo>
                    <a:pt x="254" y="150"/>
                    <a:pt x="254" y="155"/>
                    <a:pt x="254" y="162"/>
                  </a:cubicBezTo>
                  <a:cubicBezTo>
                    <a:pt x="230" y="159"/>
                    <a:pt x="208" y="154"/>
                    <a:pt x="185" y="150"/>
                  </a:cubicBezTo>
                  <a:cubicBezTo>
                    <a:pt x="203" y="150"/>
                    <a:pt x="228" y="150"/>
                    <a:pt x="247" y="150"/>
                  </a:cubicBezTo>
                  <a:cubicBezTo>
                    <a:pt x="250" y="150"/>
                    <a:pt x="252" y="150"/>
                    <a:pt x="251" y="146"/>
                  </a:cubicBezTo>
                  <a:close/>
                  <a:moveTo>
                    <a:pt x="258" y="216"/>
                  </a:moveTo>
                  <a:cubicBezTo>
                    <a:pt x="258" y="220"/>
                    <a:pt x="256" y="224"/>
                    <a:pt x="254" y="227"/>
                  </a:cubicBezTo>
                  <a:cubicBezTo>
                    <a:pt x="255" y="223"/>
                    <a:pt x="256" y="218"/>
                    <a:pt x="258" y="216"/>
                  </a:cubicBezTo>
                  <a:close/>
                  <a:moveTo>
                    <a:pt x="258" y="155"/>
                  </a:moveTo>
                  <a:cubicBezTo>
                    <a:pt x="259" y="157"/>
                    <a:pt x="259" y="159"/>
                    <a:pt x="259" y="162"/>
                  </a:cubicBezTo>
                  <a:cubicBezTo>
                    <a:pt x="257" y="160"/>
                    <a:pt x="258" y="157"/>
                    <a:pt x="258" y="155"/>
                  </a:cubicBezTo>
                  <a:close/>
                  <a:moveTo>
                    <a:pt x="254" y="200"/>
                  </a:moveTo>
                  <a:cubicBezTo>
                    <a:pt x="255" y="207"/>
                    <a:pt x="254" y="214"/>
                    <a:pt x="251" y="218"/>
                  </a:cubicBezTo>
                  <a:cubicBezTo>
                    <a:pt x="253" y="216"/>
                    <a:pt x="255" y="203"/>
                    <a:pt x="251" y="202"/>
                  </a:cubicBezTo>
                  <a:cubicBezTo>
                    <a:pt x="249" y="202"/>
                    <a:pt x="249" y="207"/>
                    <a:pt x="248" y="209"/>
                  </a:cubicBezTo>
                  <a:cubicBezTo>
                    <a:pt x="244" y="209"/>
                    <a:pt x="239" y="208"/>
                    <a:pt x="235" y="208"/>
                  </a:cubicBezTo>
                  <a:cubicBezTo>
                    <a:pt x="236" y="205"/>
                    <a:pt x="237" y="201"/>
                    <a:pt x="239" y="200"/>
                  </a:cubicBezTo>
                  <a:cubicBezTo>
                    <a:pt x="243" y="198"/>
                    <a:pt x="250" y="201"/>
                    <a:pt x="254" y="200"/>
                  </a:cubicBezTo>
                  <a:close/>
                  <a:moveTo>
                    <a:pt x="227" y="210"/>
                  </a:moveTo>
                  <a:cubicBezTo>
                    <a:pt x="218" y="211"/>
                    <a:pt x="208" y="212"/>
                    <a:pt x="200" y="211"/>
                  </a:cubicBezTo>
                  <a:cubicBezTo>
                    <a:pt x="199" y="209"/>
                    <a:pt x="199" y="207"/>
                    <a:pt x="200" y="204"/>
                  </a:cubicBezTo>
                  <a:cubicBezTo>
                    <a:pt x="208" y="207"/>
                    <a:pt x="219" y="207"/>
                    <a:pt x="227" y="210"/>
                  </a:cubicBezTo>
                  <a:close/>
                  <a:moveTo>
                    <a:pt x="201" y="201"/>
                  </a:moveTo>
                  <a:cubicBezTo>
                    <a:pt x="212" y="199"/>
                    <a:pt x="223" y="200"/>
                    <a:pt x="234" y="200"/>
                  </a:cubicBezTo>
                  <a:cubicBezTo>
                    <a:pt x="233" y="208"/>
                    <a:pt x="227" y="206"/>
                    <a:pt x="219" y="205"/>
                  </a:cubicBezTo>
                  <a:cubicBezTo>
                    <a:pt x="213" y="204"/>
                    <a:pt x="206" y="202"/>
                    <a:pt x="201" y="201"/>
                  </a:cubicBezTo>
                  <a:close/>
                  <a:moveTo>
                    <a:pt x="226" y="214"/>
                  </a:moveTo>
                  <a:cubicBezTo>
                    <a:pt x="225" y="227"/>
                    <a:pt x="206" y="219"/>
                    <a:pt x="199" y="215"/>
                  </a:cubicBezTo>
                  <a:cubicBezTo>
                    <a:pt x="207" y="213"/>
                    <a:pt x="218" y="214"/>
                    <a:pt x="226" y="214"/>
                  </a:cubicBezTo>
                  <a:close/>
                  <a:moveTo>
                    <a:pt x="236" y="228"/>
                  </a:moveTo>
                  <a:cubicBezTo>
                    <a:pt x="232" y="229"/>
                    <a:pt x="226" y="228"/>
                    <a:pt x="222" y="228"/>
                  </a:cubicBezTo>
                  <a:cubicBezTo>
                    <a:pt x="224" y="223"/>
                    <a:pt x="232" y="228"/>
                    <a:pt x="236" y="228"/>
                  </a:cubicBezTo>
                  <a:close/>
                  <a:moveTo>
                    <a:pt x="219" y="225"/>
                  </a:moveTo>
                  <a:cubicBezTo>
                    <a:pt x="217" y="232"/>
                    <a:pt x="205" y="228"/>
                    <a:pt x="198" y="229"/>
                  </a:cubicBezTo>
                  <a:cubicBezTo>
                    <a:pt x="198" y="226"/>
                    <a:pt x="198" y="222"/>
                    <a:pt x="199" y="220"/>
                  </a:cubicBezTo>
                  <a:cubicBezTo>
                    <a:pt x="206" y="222"/>
                    <a:pt x="213" y="223"/>
                    <a:pt x="219" y="225"/>
                  </a:cubicBezTo>
                  <a:close/>
                  <a:moveTo>
                    <a:pt x="215" y="232"/>
                  </a:moveTo>
                  <a:cubicBezTo>
                    <a:pt x="214" y="238"/>
                    <a:pt x="207" y="234"/>
                    <a:pt x="204" y="232"/>
                  </a:cubicBezTo>
                  <a:cubicBezTo>
                    <a:pt x="206" y="231"/>
                    <a:pt x="212" y="231"/>
                    <a:pt x="215" y="232"/>
                  </a:cubicBezTo>
                  <a:close/>
                  <a:moveTo>
                    <a:pt x="230" y="243"/>
                  </a:moveTo>
                  <a:cubicBezTo>
                    <a:pt x="225" y="246"/>
                    <a:pt x="218" y="245"/>
                    <a:pt x="210" y="245"/>
                  </a:cubicBezTo>
                  <a:cubicBezTo>
                    <a:pt x="212" y="236"/>
                    <a:pt x="223" y="242"/>
                    <a:pt x="230" y="243"/>
                  </a:cubicBezTo>
                  <a:close/>
                  <a:moveTo>
                    <a:pt x="231" y="247"/>
                  </a:moveTo>
                  <a:cubicBezTo>
                    <a:pt x="229" y="250"/>
                    <a:pt x="228" y="255"/>
                    <a:pt x="225" y="256"/>
                  </a:cubicBezTo>
                  <a:cubicBezTo>
                    <a:pt x="220" y="258"/>
                    <a:pt x="210" y="252"/>
                    <a:pt x="205" y="253"/>
                  </a:cubicBezTo>
                  <a:cubicBezTo>
                    <a:pt x="207" y="244"/>
                    <a:pt x="221" y="249"/>
                    <a:pt x="231" y="247"/>
                  </a:cubicBezTo>
                  <a:close/>
                  <a:moveTo>
                    <a:pt x="234" y="262"/>
                  </a:moveTo>
                  <a:cubicBezTo>
                    <a:pt x="233" y="266"/>
                    <a:pt x="230" y="270"/>
                    <a:pt x="227" y="273"/>
                  </a:cubicBezTo>
                  <a:cubicBezTo>
                    <a:pt x="229" y="269"/>
                    <a:pt x="230" y="263"/>
                    <a:pt x="234" y="262"/>
                  </a:cubicBezTo>
                  <a:close/>
                  <a:moveTo>
                    <a:pt x="217" y="237"/>
                  </a:moveTo>
                  <a:cubicBezTo>
                    <a:pt x="218" y="228"/>
                    <a:pt x="231" y="232"/>
                    <a:pt x="239" y="232"/>
                  </a:cubicBezTo>
                  <a:cubicBezTo>
                    <a:pt x="238" y="235"/>
                    <a:pt x="237" y="240"/>
                    <a:pt x="234" y="241"/>
                  </a:cubicBezTo>
                  <a:cubicBezTo>
                    <a:pt x="229" y="242"/>
                    <a:pt x="221" y="237"/>
                    <a:pt x="217" y="237"/>
                  </a:cubicBezTo>
                  <a:close/>
                  <a:moveTo>
                    <a:pt x="243" y="247"/>
                  </a:moveTo>
                  <a:cubicBezTo>
                    <a:pt x="241" y="253"/>
                    <a:pt x="239" y="257"/>
                    <a:pt x="235" y="260"/>
                  </a:cubicBezTo>
                  <a:cubicBezTo>
                    <a:pt x="235" y="255"/>
                    <a:pt x="239" y="249"/>
                    <a:pt x="243" y="247"/>
                  </a:cubicBezTo>
                  <a:close/>
                  <a:moveTo>
                    <a:pt x="242" y="226"/>
                  </a:moveTo>
                  <a:cubicBezTo>
                    <a:pt x="237" y="225"/>
                    <a:pt x="231" y="224"/>
                    <a:pt x="226" y="223"/>
                  </a:cubicBezTo>
                  <a:cubicBezTo>
                    <a:pt x="228" y="220"/>
                    <a:pt x="228" y="215"/>
                    <a:pt x="231" y="213"/>
                  </a:cubicBezTo>
                  <a:cubicBezTo>
                    <a:pt x="235" y="211"/>
                    <a:pt x="242" y="215"/>
                    <a:pt x="248" y="214"/>
                  </a:cubicBezTo>
                  <a:cubicBezTo>
                    <a:pt x="247" y="218"/>
                    <a:pt x="244" y="222"/>
                    <a:pt x="242" y="226"/>
                  </a:cubicBezTo>
                  <a:close/>
                  <a:moveTo>
                    <a:pt x="219" y="191"/>
                  </a:moveTo>
                  <a:cubicBezTo>
                    <a:pt x="214" y="190"/>
                    <a:pt x="208" y="190"/>
                    <a:pt x="204" y="188"/>
                  </a:cubicBezTo>
                  <a:cubicBezTo>
                    <a:pt x="215" y="188"/>
                    <a:pt x="230" y="187"/>
                    <a:pt x="241" y="189"/>
                  </a:cubicBezTo>
                  <a:cubicBezTo>
                    <a:pt x="240" y="198"/>
                    <a:pt x="229" y="192"/>
                    <a:pt x="219" y="191"/>
                  </a:cubicBezTo>
                  <a:close/>
                  <a:moveTo>
                    <a:pt x="229" y="197"/>
                  </a:moveTo>
                  <a:cubicBezTo>
                    <a:pt x="219" y="198"/>
                    <a:pt x="208" y="197"/>
                    <a:pt x="198" y="197"/>
                  </a:cubicBezTo>
                  <a:cubicBezTo>
                    <a:pt x="197" y="195"/>
                    <a:pt x="196" y="192"/>
                    <a:pt x="195" y="190"/>
                  </a:cubicBezTo>
                  <a:cubicBezTo>
                    <a:pt x="206" y="192"/>
                    <a:pt x="219" y="193"/>
                    <a:pt x="229" y="197"/>
                  </a:cubicBezTo>
                  <a:close/>
                  <a:moveTo>
                    <a:pt x="197" y="233"/>
                  </a:moveTo>
                  <a:cubicBezTo>
                    <a:pt x="199" y="236"/>
                    <a:pt x="209" y="236"/>
                    <a:pt x="209" y="239"/>
                  </a:cubicBezTo>
                  <a:cubicBezTo>
                    <a:pt x="209" y="240"/>
                    <a:pt x="206" y="245"/>
                    <a:pt x="204" y="245"/>
                  </a:cubicBezTo>
                  <a:cubicBezTo>
                    <a:pt x="201" y="247"/>
                    <a:pt x="198" y="245"/>
                    <a:pt x="195" y="246"/>
                  </a:cubicBezTo>
                  <a:cubicBezTo>
                    <a:pt x="195" y="241"/>
                    <a:pt x="197" y="238"/>
                    <a:pt x="197" y="233"/>
                  </a:cubicBezTo>
                  <a:close/>
                  <a:moveTo>
                    <a:pt x="220" y="259"/>
                  </a:moveTo>
                  <a:cubicBezTo>
                    <a:pt x="214" y="261"/>
                    <a:pt x="204" y="261"/>
                    <a:pt x="199" y="261"/>
                  </a:cubicBezTo>
                  <a:cubicBezTo>
                    <a:pt x="200" y="251"/>
                    <a:pt x="213" y="259"/>
                    <a:pt x="220" y="259"/>
                  </a:cubicBezTo>
                  <a:close/>
                  <a:moveTo>
                    <a:pt x="221" y="263"/>
                  </a:moveTo>
                  <a:cubicBezTo>
                    <a:pt x="218" y="265"/>
                    <a:pt x="218" y="271"/>
                    <a:pt x="214" y="272"/>
                  </a:cubicBezTo>
                  <a:cubicBezTo>
                    <a:pt x="207" y="274"/>
                    <a:pt x="200" y="269"/>
                    <a:pt x="195" y="268"/>
                  </a:cubicBezTo>
                  <a:cubicBezTo>
                    <a:pt x="195" y="267"/>
                    <a:pt x="196" y="266"/>
                    <a:pt x="196" y="265"/>
                  </a:cubicBezTo>
                  <a:cubicBezTo>
                    <a:pt x="205" y="263"/>
                    <a:pt x="212" y="263"/>
                    <a:pt x="221" y="263"/>
                  </a:cubicBezTo>
                  <a:close/>
                  <a:moveTo>
                    <a:pt x="261" y="205"/>
                  </a:moveTo>
                  <a:cubicBezTo>
                    <a:pt x="261" y="202"/>
                    <a:pt x="261" y="199"/>
                    <a:pt x="262" y="196"/>
                  </a:cubicBezTo>
                  <a:cubicBezTo>
                    <a:pt x="263" y="199"/>
                    <a:pt x="264" y="204"/>
                    <a:pt x="261" y="205"/>
                  </a:cubicBezTo>
                  <a:close/>
                  <a:moveTo>
                    <a:pt x="273" y="99"/>
                  </a:moveTo>
                  <a:cubicBezTo>
                    <a:pt x="273" y="123"/>
                    <a:pt x="275" y="152"/>
                    <a:pt x="274" y="178"/>
                  </a:cubicBezTo>
                  <a:cubicBezTo>
                    <a:pt x="274" y="187"/>
                    <a:pt x="275" y="195"/>
                    <a:pt x="267" y="197"/>
                  </a:cubicBezTo>
                  <a:cubicBezTo>
                    <a:pt x="269" y="185"/>
                    <a:pt x="268" y="176"/>
                    <a:pt x="265" y="165"/>
                  </a:cubicBezTo>
                  <a:cubicBezTo>
                    <a:pt x="263" y="159"/>
                    <a:pt x="265" y="152"/>
                    <a:pt x="264" y="147"/>
                  </a:cubicBezTo>
                  <a:cubicBezTo>
                    <a:pt x="262" y="138"/>
                    <a:pt x="257" y="131"/>
                    <a:pt x="252" y="125"/>
                  </a:cubicBezTo>
                  <a:cubicBezTo>
                    <a:pt x="250" y="123"/>
                    <a:pt x="248" y="120"/>
                    <a:pt x="247" y="118"/>
                  </a:cubicBezTo>
                  <a:cubicBezTo>
                    <a:pt x="242" y="113"/>
                    <a:pt x="235" y="111"/>
                    <a:pt x="229" y="108"/>
                  </a:cubicBezTo>
                  <a:cubicBezTo>
                    <a:pt x="226" y="107"/>
                    <a:pt x="225" y="104"/>
                    <a:pt x="222" y="103"/>
                  </a:cubicBezTo>
                  <a:cubicBezTo>
                    <a:pt x="216" y="100"/>
                    <a:pt x="208" y="99"/>
                    <a:pt x="202" y="95"/>
                  </a:cubicBezTo>
                  <a:cubicBezTo>
                    <a:pt x="224" y="97"/>
                    <a:pt x="249" y="97"/>
                    <a:pt x="273" y="99"/>
                  </a:cubicBezTo>
                  <a:close/>
                  <a:moveTo>
                    <a:pt x="168" y="94"/>
                  </a:moveTo>
                  <a:cubicBezTo>
                    <a:pt x="154" y="100"/>
                    <a:pt x="141" y="108"/>
                    <a:pt x="129" y="118"/>
                  </a:cubicBezTo>
                  <a:cubicBezTo>
                    <a:pt x="139" y="107"/>
                    <a:pt x="152" y="97"/>
                    <a:pt x="168" y="94"/>
                  </a:cubicBezTo>
                  <a:close/>
                  <a:moveTo>
                    <a:pt x="144" y="115"/>
                  </a:moveTo>
                  <a:cubicBezTo>
                    <a:pt x="146" y="113"/>
                    <a:pt x="149" y="113"/>
                    <a:pt x="153" y="111"/>
                  </a:cubicBezTo>
                  <a:cubicBezTo>
                    <a:pt x="156" y="109"/>
                    <a:pt x="160" y="108"/>
                    <a:pt x="163" y="108"/>
                  </a:cubicBezTo>
                  <a:cubicBezTo>
                    <a:pt x="166" y="108"/>
                    <a:pt x="169" y="109"/>
                    <a:pt x="172" y="109"/>
                  </a:cubicBezTo>
                  <a:cubicBezTo>
                    <a:pt x="179" y="109"/>
                    <a:pt x="185" y="105"/>
                    <a:pt x="190" y="106"/>
                  </a:cubicBezTo>
                  <a:cubicBezTo>
                    <a:pt x="194" y="106"/>
                    <a:pt x="200" y="108"/>
                    <a:pt x="203" y="106"/>
                  </a:cubicBezTo>
                  <a:cubicBezTo>
                    <a:pt x="205" y="105"/>
                    <a:pt x="207" y="107"/>
                    <a:pt x="209" y="108"/>
                  </a:cubicBezTo>
                  <a:cubicBezTo>
                    <a:pt x="208" y="110"/>
                    <a:pt x="205" y="109"/>
                    <a:pt x="206" y="111"/>
                  </a:cubicBezTo>
                  <a:cubicBezTo>
                    <a:pt x="207" y="114"/>
                    <a:pt x="211" y="111"/>
                    <a:pt x="213" y="111"/>
                  </a:cubicBezTo>
                  <a:cubicBezTo>
                    <a:pt x="217" y="112"/>
                    <a:pt x="220" y="115"/>
                    <a:pt x="222" y="115"/>
                  </a:cubicBezTo>
                  <a:cubicBezTo>
                    <a:pt x="215" y="116"/>
                    <a:pt x="206" y="114"/>
                    <a:pt x="197" y="114"/>
                  </a:cubicBezTo>
                  <a:cubicBezTo>
                    <a:pt x="192" y="113"/>
                    <a:pt x="185" y="110"/>
                    <a:pt x="181" y="111"/>
                  </a:cubicBezTo>
                  <a:cubicBezTo>
                    <a:pt x="179" y="111"/>
                    <a:pt x="179" y="113"/>
                    <a:pt x="178" y="113"/>
                  </a:cubicBezTo>
                  <a:cubicBezTo>
                    <a:pt x="172" y="115"/>
                    <a:pt x="163" y="109"/>
                    <a:pt x="157" y="111"/>
                  </a:cubicBezTo>
                  <a:cubicBezTo>
                    <a:pt x="156" y="111"/>
                    <a:pt x="155" y="112"/>
                    <a:pt x="155" y="113"/>
                  </a:cubicBezTo>
                  <a:cubicBezTo>
                    <a:pt x="155" y="115"/>
                    <a:pt x="161" y="115"/>
                    <a:pt x="164" y="115"/>
                  </a:cubicBezTo>
                  <a:cubicBezTo>
                    <a:pt x="184" y="119"/>
                    <a:pt x="209" y="121"/>
                    <a:pt x="228" y="127"/>
                  </a:cubicBezTo>
                  <a:cubicBezTo>
                    <a:pt x="215" y="128"/>
                    <a:pt x="197" y="126"/>
                    <a:pt x="185" y="124"/>
                  </a:cubicBezTo>
                  <a:cubicBezTo>
                    <a:pt x="187" y="124"/>
                    <a:pt x="194" y="125"/>
                    <a:pt x="194" y="123"/>
                  </a:cubicBezTo>
                  <a:cubicBezTo>
                    <a:pt x="195" y="120"/>
                    <a:pt x="185" y="121"/>
                    <a:pt x="181" y="121"/>
                  </a:cubicBezTo>
                  <a:cubicBezTo>
                    <a:pt x="176" y="121"/>
                    <a:pt x="170" y="120"/>
                    <a:pt x="166" y="120"/>
                  </a:cubicBezTo>
                  <a:cubicBezTo>
                    <a:pt x="165" y="120"/>
                    <a:pt x="166" y="122"/>
                    <a:pt x="166" y="122"/>
                  </a:cubicBezTo>
                  <a:cubicBezTo>
                    <a:pt x="162" y="122"/>
                    <a:pt x="160" y="121"/>
                    <a:pt x="158" y="123"/>
                  </a:cubicBezTo>
                  <a:cubicBezTo>
                    <a:pt x="158" y="124"/>
                    <a:pt x="158" y="125"/>
                    <a:pt x="158" y="126"/>
                  </a:cubicBezTo>
                  <a:cubicBezTo>
                    <a:pt x="154" y="126"/>
                    <a:pt x="149" y="125"/>
                    <a:pt x="143" y="125"/>
                  </a:cubicBezTo>
                  <a:cubicBezTo>
                    <a:pt x="140" y="125"/>
                    <a:pt x="132" y="125"/>
                    <a:pt x="132" y="127"/>
                  </a:cubicBezTo>
                  <a:cubicBezTo>
                    <a:pt x="132" y="130"/>
                    <a:pt x="138" y="129"/>
                    <a:pt x="141" y="129"/>
                  </a:cubicBezTo>
                  <a:cubicBezTo>
                    <a:pt x="135" y="133"/>
                    <a:pt x="127" y="133"/>
                    <a:pt x="120" y="135"/>
                  </a:cubicBezTo>
                  <a:cubicBezTo>
                    <a:pt x="126" y="128"/>
                    <a:pt x="134" y="119"/>
                    <a:pt x="144" y="115"/>
                  </a:cubicBezTo>
                  <a:close/>
                  <a:moveTo>
                    <a:pt x="127" y="143"/>
                  </a:moveTo>
                  <a:cubicBezTo>
                    <a:pt x="123" y="144"/>
                    <a:pt x="117" y="145"/>
                    <a:pt x="112" y="145"/>
                  </a:cubicBezTo>
                  <a:cubicBezTo>
                    <a:pt x="113" y="137"/>
                    <a:pt x="122" y="143"/>
                    <a:pt x="127" y="143"/>
                  </a:cubicBezTo>
                  <a:close/>
                  <a:moveTo>
                    <a:pt x="108" y="149"/>
                  </a:moveTo>
                  <a:cubicBezTo>
                    <a:pt x="116" y="150"/>
                    <a:pt x="124" y="150"/>
                    <a:pt x="131" y="152"/>
                  </a:cubicBezTo>
                  <a:cubicBezTo>
                    <a:pt x="122" y="154"/>
                    <a:pt x="110" y="155"/>
                    <a:pt x="100" y="155"/>
                  </a:cubicBezTo>
                  <a:cubicBezTo>
                    <a:pt x="100" y="148"/>
                    <a:pt x="107" y="154"/>
                    <a:pt x="108" y="149"/>
                  </a:cubicBezTo>
                  <a:close/>
                  <a:moveTo>
                    <a:pt x="89" y="185"/>
                  </a:moveTo>
                  <a:cubicBezTo>
                    <a:pt x="86" y="189"/>
                    <a:pt x="83" y="197"/>
                    <a:pt x="76" y="193"/>
                  </a:cubicBezTo>
                  <a:cubicBezTo>
                    <a:pt x="79" y="187"/>
                    <a:pt x="83" y="181"/>
                    <a:pt x="86" y="175"/>
                  </a:cubicBezTo>
                  <a:cubicBezTo>
                    <a:pt x="84" y="185"/>
                    <a:pt x="93" y="179"/>
                    <a:pt x="92" y="172"/>
                  </a:cubicBezTo>
                  <a:cubicBezTo>
                    <a:pt x="96" y="171"/>
                    <a:pt x="99" y="170"/>
                    <a:pt x="103" y="169"/>
                  </a:cubicBezTo>
                  <a:cubicBezTo>
                    <a:pt x="100" y="174"/>
                    <a:pt x="94" y="179"/>
                    <a:pt x="89" y="185"/>
                  </a:cubicBezTo>
                  <a:close/>
                  <a:moveTo>
                    <a:pt x="92" y="168"/>
                  </a:moveTo>
                  <a:cubicBezTo>
                    <a:pt x="94" y="165"/>
                    <a:pt x="94" y="160"/>
                    <a:pt x="97" y="159"/>
                  </a:cubicBezTo>
                  <a:cubicBezTo>
                    <a:pt x="100" y="158"/>
                    <a:pt x="106" y="163"/>
                    <a:pt x="110" y="163"/>
                  </a:cubicBezTo>
                  <a:cubicBezTo>
                    <a:pt x="105" y="165"/>
                    <a:pt x="99" y="168"/>
                    <a:pt x="92" y="168"/>
                  </a:cubicBezTo>
                  <a:close/>
                  <a:moveTo>
                    <a:pt x="112" y="158"/>
                  </a:moveTo>
                  <a:cubicBezTo>
                    <a:pt x="113" y="157"/>
                    <a:pt x="118" y="157"/>
                    <a:pt x="120" y="157"/>
                  </a:cubicBezTo>
                  <a:cubicBezTo>
                    <a:pt x="118" y="160"/>
                    <a:pt x="114" y="160"/>
                    <a:pt x="112" y="158"/>
                  </a:cubicBezTo>
                  <a:close/>
                  <a:moveTo>
                    <a:pt x="122" y="162"/>
                  </a:moveTo>
                  <a:cubicBezTo>
                    <a:pt x="125" y="159"/>
                    <a:pt x="130" y="158"/>
                    <a:pt x="134" y="156"/>
                  </a:cubicBezTo>
                  <a:cubicBezTo>
                    <a:pt x="130" y="158"/>
                    <a:pt x="126" y="160"/>
                    <a:pt x="122" y="162"/>
                  </a:cubicBezTo>
                  <a:close/>
                  <a:moveTo>
                    <a:pt x="173" y="160"/>
                  </a:moveTo>
                  <a:cubicBezTo>
                    <a:pt x="170" y="157"/>
                    <a:pt x="164" y="153"/>
                    <a:pt x="160" y="152"/>
                  </a:cubicBezTo>
                  <a:cubicBezTo>
                    <a:pt x="155" y="150"/>
                    <a:pt x="148" y="152"/>
                    <a:pt x="143" y="152"/>
                  </a:cubicBezTo>
                  <a:cubicBezTo>
                    <a:pt x="137" y="151"/>
                    <a:pt x="133" y="147"/>
                    <a:pt x="127" y="147"/>
                  </a:cubicBezTo>
                  <a:cubicBezTo>
                    <a:pt x="133" y="146"/>
                    <a:pt x="139" y="146"/>
                    <a:pt x="145" y="146"/>
                  </a:cubicBezTo>
                  <a:cubicBezTo>
                    <a:pt x="147" y="146"/>
                    <a:pt x="152" y="146"/>
                    <a:pt x="152" y="143"/>
                  </a:cubicBezTo>
                  <a:cubicBezTo>
                    <a:pt x="152" y="140"/>
                    <a:pt x="142" y="141"/>
                    <a:pt x="138" y="140"/>
                  </a:cubicBezTo>
                  <a:cubicBezTo>
                    <a:pt x="132" y="140"/>
                    <a:pt x="128" y="140"/>
                    <a:pt x="123" y="138"/>
                  </a:cubicBezTo>
                  <a:cubicBezTo>
                    <a:pt x="130" y="135"/>
                    <a:pt x="141" y="134"/>
                    <a:pt x="151" y="131"/>
                  </a:cubicBezTo>
                  <a:cubicBezTo>
                    <a:pt x="154" y="131"/>
                    <a:pt x="163" y="130"/>
                    <a:pt x="160" y="126"/>
                  </a:cubicBezTo>
                  <a:cubicBezTo>
                    <a:pt x="182" y="128"/>
                    <a:pt x="205" y="131"/>
                    <a:pt x="226" y="135"/>
                  </a:cubicBezTo>
                  <a:cubicBezTo>
                    <a:pt x="220" y="136"/>
                    <a:pt x="210" y="136"/>
                    <a:pt x="203" y="135"/>
                  </a:cubicBezTo>
                  <a:cubicBezTo>
                    <a:pt x="188" y="135"/>
                    <a:pt x="175" y="133"/>
                    <a:pt x="159" y="133"/>
                  </a:cubicBezTo>
                  <a:cubicBezTo>
                    <a:pt x="156" y="133"/>
                    <a:pt x="146" y="132"/>
                    <a:pt x="146" y="135"/>
                  </a:cubicBezTo>
                  <a:cubicBezTo>
                    <a:pt x="146" y="138"/>
                    <a:pt x="161" y="139"/>
                    <a:pt x="163" y="139"/>
                  </a:cubicBezTo>
                  <a:cubicBezTo>
                    <a:pt x="188" y="141"/>
                    <a:pt x="212" y="144"/>
                    <a:pt x="236" y="147"/>
                  </a:cubicBezTo>
                  <a:cubicBezTo>
                    <a:pt x="218" y="148"/>
                    <a:pt x="193" y="148"/>
                    <a:pt x="174" y="148"/>
                  </a:cubicBezTo>
                  <a:cubicBezTo>
                    <a:pt x="174" y="148"/>
                    <a:pt x="166" y="146"/>
                    <a:pt x="166" y="149"/>
                  </a:cubicBezTo>
                  <a:cubicBezTo>
                    <a:pt x="166" y="151"/>
                    <a:pt x="172" y="152"/>
                    <a:pt x="173" y="152"/>
                  </a:cubicBezTo>
                  <a:cubicBezTo>
                    <a:pt x="198" y="156"/>
                    <a:pt x="224" y="159"/>
                    <a:pt x="246" y="165"/>
                  </a:cubicBezTo>
                  <a:cubicBezTo>
                    <a:pt x="229" y="166"/>
                    <a:pt x="212" y="165"/>
                    <a:pt x="194" y="165"/>
                  </a:cubicBezTo>
                  <a:cubicBezTo>
                    <a:pt x="189" y="164"/>
                    <a:pt x="182" y="165"/>
                    <a:pt x="178" y="164"/>
                  </a:cubicBezTo>
                  <a:cubicBezTo>
                    <a:pt x="176" y="164"/>
                    <a:pt x="175" y="161"/>
                    <a:pt x="173" y="160"/>
                  </a:cubicBezTo>
                  <a:close/>
                  <a:moveTo>
                    <a:pt x="191" y="184"/>
                  </a:moveTo>
                  <a:cubicBezTo>
                    <a:pt x="189" y="179"/>
                    <a:pt x="186" y="175"/>
                    <a:pt x="183" y="170"/>
                  </a:cubicBezTo>
                  <a:cubicBezTo>
                    <a:pt x="204" y="174"/>
                    <a:pt x="224" y="179"/>
                    <a:pt x="244" y="184"/>
                  </a:cubicBezTo>
                  <a:cubicBezTo>
                    <a:pt x="227" y="186"/>
                    <a:pt x="209" y="185"/>
                    <a:pt x="191" y="184"/>
                  </a:cubicBezTo>
                  <a:close/>
                  <a:moveTo>
                    <a:pt x="202" y="249"/>
                  </a:moveTo>
                  <a:cubicBezTo>
                    <a:pt x="201" y="252"/>
                    <a:pt x="196" y="251"/>
                    <a:pt x="194" y="249"/>
                  </a:cubicBezTo>
                  <a:cubicBezTo>
                    <a:pt x="196" y="248"/>
                    <a:pt x="199" y="249"/>
                    <a:pt x="202" y="249"/>
                  </a:cubicBezTo>
                  <a:close/>
                  <a:moveTo>
                    <a:pt x="197" y="254"/>
                  </a:moveTo>
                  <a:cubicBezTo>
                    <a:pt x="196" y="258"/>
                    <a:pt x="195" y="262"/>
                    <a:pt x="191" y="262"/>
                  </a:cubicBezTo>
                  <a:cubicBezTo>
                    <a:pt x="192" y="259"/>
                    <a:pt x="192" y="251"/>
                    <a:pt x="197" y="254"/>
                  </a:cubicBezTo>
                  <a:close/>
                  <a:moveTo>
                    <a:pt x="212" y="276"/>
                  </a:moveTo>
                  <a:cubicBezTo>
                    <a:pt x="206" y="279"/>
                    <a:pt x="196" y="277"/>
                    <a:pt x="189" y="277"/>
                  </a:cubicBezTo>
                  <a:cubicBezTo>
                    <a:pt x="190" y="266"/>
                    <a:pt x="204" y="275"/>
                    <a:pt x="212" y="276"/>
                  </a:cubicBezTo>
                  <a:close/>
                  <a:moveTo>
                    <a:pt x="185" y="283"/>
                  </a:moveTo>
                  <a:cubicBezTo>
                    <a:pt x="190" y="285"/>
                    <a:pt x="198" y="287"/>
                    <a:pt x="202" y="289"/>
                  </a:cubicBezTo>
                  <a:cubicBezTo>
                    <a:pt x="197" y="292"/>
                    <a:pt x="187" y="291"/>
                    <a:pt x="180" y="291"/>
                  </a:cubicBezTo>
                  <a:cubicBezTo>
                    <a:pt x="181" y="290"/>
                    <a:pt x="183" y="283"/>
                    <a:pt x="185" y="283"/>
                  </a:cubicBezTo>
                  <a:close/>
                  <a:moveTo>
                    <a:pt x="198" y="294"/>
                  </a:moveTo>
                  <a:cubicBezTo>
                    <a:pt x="197" y="296"/>
                    <a:pt x="196" y="301"/>
                    <a:pt x="194" y="302"/>
                  </a:cubicBezTo>
                  <a:cubicBezTo>
                    <a:pt x="189" y="303"/>
                    <a:pt x="180" y="297"/>
                    <a:pt x="176" y="297"/>
                  </a:cubicBezTo>
                  <a:cubicBezTo>
                    <a:pt x="180" y="292"/>
                    <a:pt x="192" y="295"/>
                    <a:pt x="198" y="294"/>
                  </a:cubicBezTo>
                  <a:close/>
                  <a:moveTo>
                    <a:pt x="186" y="304"/>
                  </a:moveTo>
                  <a:cubicBezTo>
                    <a:pt x="181" y="305"/>
                    <a:pt x="174" y="306"/>
                    <a:pt x="170" y="305"/>
                  </a:cubicBezTo>
                  <a:cubicBezTo>
                    <a:pt x="171" y="297"/>
                    <a:pt x="181" y="303"/>
                    <a:pt x="186" y="304"/>
                  </a:cubicBezTo>
                  <a:close/>
                  <a:moveTo>
                    <a:pt x="184" y="308"/>
                  </a:moveTo>
                  <a:cubicBezTo>
                    <a:pt x="186" y="308"/>
                    <a:pt x="187" y="308"/>
                    <a:pt x="189" y="308"/>
                  </a:cubicBezTo>
                  <a:cubicBezTo>
                    <a:pt x="187" y="310"/>
                    <a:pt x="186" y="315"/>
                    <a:pt x="183" y="316"/>
                  </a:cubicBezTo>
                  <a:cubicBezTo>
                    <a:pt x="181" y="316"/>
                    <a:pt x="176" y="314"/>
                    <a:pt x="174" y="314"/>
                  </a:cubicBezTo>
                  <a:cubicBezTo>
                    <a:pt x="172" y="313"/>
                    <a:pt x="167" y="312"/>
                    <a:pt x="166" y="310"/>
                  </a:cubicBezTo>
                  <a:cubicBezTo>
                    <a:pt x="166" y="308"/>
                    <a:pt x="180" y="308"/>
                    <a:pt x="184" y="308"/>
                  </a:cubicBezTo>
                  <a:close/>
                  <a:moveTo>
                    <a:pt x="176" y="318"/>
                  </a:moveTo>
                  <a:cubicBezTo>
                    <a:pt x="172" y="320"/>
                    <a:pt x="165" y="319"/>
                    <a:pt x="161" y="319"/>
                  </a:cubicBezTo>
                  <a:cubicBezTo>
                    <a:pt x="162" y="310"/>
                    <a:pt x="170" y="317"/>
                    <a:pt x="176" y="318"/>
                  </a:cubicBezTo>
                  <a:close/>
                  <a:moveTo>
                    <a:pt x="178" y="322"/>
                  </a:moveTo>
                  <a:cubicBezTo>
                    <a:pt x="177" y="332"/>
                    <a:pt x="164" y="325"/>
                    <a:pt x="160" y="322"/>
                  </a:cubicBezTo>
                  <a:cubicBezTo>
                    <a:pt x="165" y="321"/>
                    <a:pt x="172" y="322"/>
                    <a:pt x="178" y="322"/>
                  </a:cubicBezTo>
                  <a:close/>
                  <a:moveTo>
                    <a:pt x="171" y="331"/>
                  </a:moveTo>
                  <a:cubicBezTo>
                    <a:pt x="165" y="332"/>
                    <a:pt x="157" y="333"/>
                    <a:pt x="151" y="333"/>
                  </a:cubicBezTo>
                  <a:cubicBezTo>
                    <a:pt x="152" y="322"/>
                    <a:pt x="164" y="328"/>
                    <a:pt x="171" y="331"/>
                  </a:cubicBezTo>
                  <a:close/>
                  <a:moveTo>
                    <a:pt x="169" y="335"/>
                  </a:moveTo>
                  <a:cubicBezTo>
                    <a:pt x="168" y="344"/>
                    <a:pt x="154" y="339"/>
                    <a:pt x="148" y="337"/>
                  </a:cubicBezTo>
                  <a:cubicBezTo>
                    <a:pt x="154" y="335"/>
                    <a:pt x="162" y="335"/>
                    <a:pt x="169" y="335"/>
                  </a:cubicBezTo>
                  <a:close/>
                  <a:moveTo>
                    <a:pt x="156" y="343"/>
                  </a:moveTo>
                  <a:cubicBezTo>
                    <a:pt x="151" y="344"/>
                    <a:pt x="148" y="344"/>
                    <a:pt x="143" y="344"/>
                  </a:cubicBezTo>
                  <a:cubicBezTo>
                    <a:pt x="144" y="338"/>
                    <a:pt x="152" y="342"/>
                    <a:pt x="156" y="343"/>
                  </a:cubicBezTo>
                  <a:close/>
                  <a:moveTo>
                    <a:pt x="161" y="347"/>
                  </a:moveTo>
                  <a:cubicBezTo>
                    <a:pt x="160" y="357"/>
                    <a:pt x="146" y="350"/>
                    <a:pt x="140" y="348"/>
                  </a:cubicBezTo>
                  <a:cubicBezTo>
                    <a:pt x="145" y="346"/>
                    <a:pt x="154" y="346"/>
                    <a:pt x="161" y="347"/>
                  </a:cubicBezTo>
                  <a:close/>
                  <a:moveTo>
                    <a:pt x="154" y="356"/>
                  </a:moveTo>
                  <a:cubicBezTo>
                    <a:pt x="147" y="357"/>
                    <a:pt x="140" y="357"/>
                    <a:pt x="133" y="357"/>
                  </a:cubicBezTo>
                  <a:cubicBezTo>
                    <a:pt x="135" y="347"/>
                    <a:pt x="147" y="355"/>
                    <a:pt x="154" y="356"/>
                  </a:cubicBezTo>
                  <a:close/>
                  <a:moveTo>
                    <a:pt x="153" y="380"/>
                  </a:moveTo>
                  <a:cubicBezTo>
                    <a:pt x="150" y="381"/>
                    <a:pt x="146" y="381"/>
                    <a:pt x="143" y="380"/>
                  </a:cubicBezTo>
                  <a:cubicBezTo>
                    <a:pt x="145" y="379"/>
                    <a:pt x="150" y="380"/>
                    <a:pt x="153" y="380"/>
                  </a:cubicBezTo>
                  <a:close/>
                  <a:moveTo>
                    <a:pt x="142" y="365"/>
                  </a:moveTo>
                  <a:cubicBezTo>
                    <a:pt x="137" y="366"/>
                    <a:pt x="131" y="365"/>
                    <a:pt x="125" y="366"/>
                  </a:cubicBezTo>
                  <a:cubicBezTo>
                    <a:pt x="127" y="359"/>
                    <a:pt x="137" y="364"/>
                    <a:pt x="142" y="365"/>
                  </a:cubicBezTo>
                  <a:close/>
                  <a:moveTo>
                    <a:pt x="121" y="371"/>
                  </a:moveTo>
                  <a:cubicBezTo>
                    <a:pt x="125" y="370"/>
                    <a:pt x="133" y="375"/>
                    <a:pt x="138" y="374"/>
                  </a:cubicBezTo>
                  <a:cubicBezTo>
                    <a:pt x="136" y="375"/>
                    <a:pt x="130" y="375"/>
                    <a:pt x="126" y="375"/>
                  </a:cubicBezTo>
                  <a:cubicBezTo>
                    <a:pt x="124" y="375"/>
                    <a:pt x="117" y="376"/>
                    <a:pt x="122" y="378"/>
                  </a:cubicBezTo>
                  <a:cubicBezTo>
                    <a:pt x="126" y="379"/>
                    <a:pt x="134" y="378"/>
                    <a:pt x="138" y="380"/>
                  </a:cubicBezTo>
                  <a:cubicBezTo>
                    <a:pt x="131" y="382"/>
                    <a:pt x="122" y="380"/>
                    <a:pt x="115" y="380"/>
                  </a:cubicBezTo>
                  <a:cubicBezTo>
                    <a:pt x="117" y="378"/>
                    <a:pt x="118" y="371"/>
                    <a:pt x="121" y="371"/>
                  </a:cubicBezTo>
                  <a:close/>
                  <a:moveTo>
                    <a:pt x="73" y="361"/>
                  </a:moveTo>
                  <a:cubicBezTo>
                    <a:pt x="89" y="362"/>
                    <a:pt x="103" y="364"/>
                    <a:pt x="118" y="363"/>
                  </a:cubicBezTo>
                  <a:cubicBezTo>
                    <a:pt x="111" y="376"/>
                    <a:pt x="98" y="388"/>
                    <a:pt x="90" y="401"/>
                  </a:cubicBezTo>
                  <a:cubicBezTo>
                    <a:pt x="88" y="404"/>
                    <a:pt x="87" y="407"/>
                    <a:pt x="84" y="409"/>
                  </a:cubicBezTo>
                  <a:cubicBezTo>
                    <a:pt x="81" y="413"/>
                    <a:pt x="79" y="418"/>
                    <a:pt x="73" y="417"/>
                  </a:cubicBezTo>
                  <a:cubicBezTo>
                    <a:pt x="73" y="397"/>
                    <a:pt x="73" y="379"/>
                    <a:pt x="73" y="361"/>
                  </a:cubicBezTo>
                  <a:close/>
                  <a:moveTo>
                    <a:pt x="73" y="463"/>
                  </a:moveTo>
                  <a:cubicBezTo>
                    <a:pt x="73" y="458"/>
                    <a:pt x="72" y="451"/>
                    <a:pt x="72" y="446"/>
                  </a:cubicBezTo>
                  <a:cubicBezTo>
                    <a:pt x="72" y="444"/>
                    <a:pt x="72" y="435"/>
                    <a:pt x="73" y="433"/>
                  </a:cubicBezTo>
                  <a:cubicBezTo>
                    <a:pt x="75" y="431"/>
                    <a:pt x="81" y="433"/>
                    <a:pt x="83" y="432"/>
                  </a:cubicBezTo>
                  <a:cubicBezTo>
                    <a:pt x="87" y="432"/>
                    <a:pt x="91" y="431"/>
                    <a:pt x="95" y="432"/>
                  </a:cubicBezTo>
                  <a:cubicBezTo>
                    <a:pt x="88" y="443"/>
                    <a:pt x="81" y="453"/>
                    <a:pt x="73" y="463"/>
                  </a:cubicBezTo>
                  <a:close/>
                  <a:moveTo>
                    <a:pt x="84" y="418"/>
                  </a:moveTo>
                  <a:cubicBezTo>
                    <a:pt x="85" y="416"/>
                    <a:pt x="88" y="410"/>
                    <a:pt x="91" y="409"/>
                  </a:cubicBezTo>
                  <a:cubicBezTo>
                    <a:pt x="96" y="408"/>
                    <a:pt x="106" y="412"/>
                    <a:pt x="112" y="412"/>
                  </a:cubicBezTo>
                  <a:cubicBezTo>
                    <a:pt x="108" y="419"/>
                    <a:pt x="93" y="420"/>
                    <a:pt x="84" y="418"/>
                  </a:cubicBezTo>
                  <a:close/>
                  <a:moveTo>
                    <a:pt x="93" y="407"/>
                  </a:moveTo>
                  <a:cubicBezTo>
                    <a:pt x="100" y="400"/>
                    <a:pt x="104" y="390"/>
                    <a:pt x="111" y="384"/>
                  </a:cubicBezTo>
                  <a:cubicBezTo>
                    <a:pt x="112" y="384"/>
                    <a:pt x="112" y="384"/>
                    <a:pt x="112" y="384"/>
                  </a:cubicBezTo>
                  <a:cubicBezTo>
                    <a:pt x="118" y="384"/>
                    <a:pt x="126" y="386"/>
                    <a:pt x="133" y="386"/>
                  </a:cubicBezTo>
                  <a:cubicBezTo>
                    <a:pt x="131" y="396"/>
                    <a:pt x="114" y="389"/>
                    <a:pt x="107" y="392"/>
                  </a:cubicBezTo>
                  <a:cubicBezTo>
                    <a:pt x="109" y="397"/>
                    <a:pt x="119" y="394"/>
                    <a:pt x="123" y="397"/>
                  </a:cubicBezTo>
                  <a:cubicBezTo>
                    <a:pt x="119" y="398"/>
                    <a:pt x="114" y="398"/>
                    <a:pt x="109" y="398"/>
                  </a:cubicBezTo>
                  <a:cubicBezTo>
                    <a:pt x="107" y="398"/>
                    <a:pt x="101" y="398"/>
                    <a:pt x="100" y="400"/>
                  </a:cubicBezTo>
                  <a:cubicBezTo>
                    <a:pt x="100" y="402"/>
                    <a:pt x="107" y="403"/>
                    <a:pt x="110" y="404"/>
                  </a:cubicBezTo>
                  <a:cubicBezTo>
                    <a:pt x="113" y="404"/>
                    <a:pt x="115" y="404"/>
                    <a:pt x="118" y="404"/>
                  </a:cubicBezTo>
                  <a:cubicBezTo>
                    <a:pt x="116" y="412"/>
                    <a:pt x="100" y="408"/>
                    <a:pt x="93" y="407"/>
                  </a:cubicBezTo>
                  <a:close/>
                  <a:moveTo>
                    <a:pt x="151" y="399"/>
                  </a:moveTo>
                  <a:cubicBezTo>
                    <a:pt x="144" y="399"/>
                    <a:pt x="135" y="399"/>
                    <a:pt x="129" y="397"/>
                  </a:cubicBezTo>
                  <a:cubicBezTo>
                    <a:pt x="136" y="397"/>
                    <a:pt x="144" y="399"/>
                    <a:pt x="151" y="399"/>
                  </a:cubicBezTo>
                  <a:close/>
                  <a:moveTo>
                    <a:pt x="123" y="427"/>
                  </a:moveTo>
                  <a:cubicBezTo>
                    <a:pt x="124" y="427"/>
                    <a:pt x="128" y="427"/>
                    <a:pt x="129" y="427"/>
                  </a:cubicBezTo>
                  <a:cubicBezTo>
                    <a:pt x="127" y="428"/>
                    <a:pt x="125" y="427"/>
                    <a:pt x="123" y="427"/>
                  </a:cubicBezTo>
                  <a:close/>
                  <a:moveTo>
                    <a:pt x="131" y="420"/>
                  </a:moveTo>
                  <a:cubicBezTo>
                    <a:pt x="129" y="419"/>
                    <a:pt x="127" y="422"/>
                    <a:pt x="126" y="419"/>
                  </a:cubicBezTo>
                  <a:cubicBezTo>
                    <a:pt x="128" y="420"/>
                    <a:pt x="130" y="419"/>
                    <a:pt x="131" y="419"/>
                  </a:cubicBezTo>
                  <a:cubicBezTo>
                    <a:pt x="132" y="420"/>
                    <a:pt x="131" y="420"/>
                    <a:pt x="131" y="420"/>
                  </a:cubicBezTo>
                  <a:close/>
                  <a:moveTo>
                    <a:pt x="139" y="420"/>
                  </a:moveTo>
                  <a:cubicBezTo>
                    <a:pt x="145" y="419"/>
                    <a:pt x="153" y="419"/>
                    <a:pt x="160" y="419"/>
                  </a:cubicBezTo>
                  <a:cubicBezTo>
                    <a:pt x="154" y="421"/>
                    <a:pt x="146" y="420"/>
                    <a:pt x="139" y="420"/>
                  </a:cubicBezTo>
                  <a:close/>
                  <a:moveTo>
                    <a:pt x="170" y="419"/>
                  </a:moveTo>
                  <a:cubicBezTo>
                    <a:pt x="173" y="419"/>
                    <a:pt x="176" y="419"/>
                    <a:pt x="179" y="419"/>
                  </a:cubicBezTo>
                  <a:cubicBezTo>
                    <a:pt x="176" y="420"/>
                    <a:pt x="172" y="420"/>
                    <a:pt x="170" y="419"/>
                  </a:cubicBezTo>
                  <a:close/>
                  <a:moveTo>
                    <a:pt x="138" y="417"/>
                  </a:moveTo>
                  <a:cubicBezTo>
                    <a:pt x="129" y="417"/>
                    <a:pt x="119" y="419"/>
                    <a:pt x="114" y="415"/>
                  </a:cubicBezTo>
                  <a:cubicBezTo>
                    <a:pt x="114" y="412"/>
                    <a:pt x="116" y="411"/>
                    <a:pt x="117" y="411"/>
                  </a:cubicBezTo>
                  <a:cubicBezTo>
                    <a:pt x="138" y="412"/>
                    <a:pt x="165" y="414"/>
                    <a:pt x="185" y="416"/>
                  </a:cubicBezTo>
                  <a:cubicBezTo>
                    <a:pt x="171" y="417"/>
                    <a:pt x="154" y="417"/>
                    <a:pt x="138" y="417"/>
                  </a:cubicBezTo>
                  <a:close/>
                  <a:moveTo>
                    <a:pt x="230" y="422"/>
                  </a:moveTo>
                  <a:cubicBezTo>
                    <a:pt x="217" y="423"/>
                    <a:pt x="203" y="419"/>
                    <a:pt x="191" y="419"/>
                  </a:cubicBezTo>
                  <a:cubicBezTo>
                    <a:pt x="199" y="417"/>
                    <a:pt x="211" y="421"/>
                    <a:pt x="218" y="417"/>
                  </a:cubicBezTo>
                  <a:cubicBezTo>
                    <a:pt x="210" y="413"/>
                    <a:pt x="200" y="413"/>
                    <a:pt x="191" y="413"/>
                  </a:cubicBezTo>
                  <a:cubicBezTo>
                    <a:pt x="168" y="413"/>
                    <a:pt x="143" y="410"/>
                    <a:pt x="119" y="409"/>
                  </a:cubicBezTo>
                  <a:cubicBezTo>
                    <a:pt x="120" y="406"/>
                    <a:pt x="122" y="404"/>
                    <a:pt x="127" y="404"/>
                  </a:cubicBezTo>
                  <a:cubicBezTo>
                    <a:pt x="155" y="405"/>
                    <a:pt x="187" y="406"/>
                    <a:pt x="213" y="409"/>
                  </a:cubicBezTo>
                  <a:cubicBezTo>
                    <a:pt x="198" y="410"/>
                    <a:pt x="179" y="408"/>
                    <a:pt x="166" y="409"/>
                  </a:cubicBezTo>
                  <a:cubicBezTo>
                    <a:pt x="183" y="411"/>
                    <a:pt x="207" y="413"/>
                    <a:pt x="230" y="413"/>
                  </a:cubicBezTo>
                  <a:cubicBezTo>
                    <a:pt x="230" y="413"/>
                    <a:pt x="237" y="414"/>
                    <a:pt x="237" y="412"/>
                  </a:cubicBezTo>
                  <a:cubicBezTo>
                    <a:pt x="237" y="409"/>
                    <a:pt x="227" y="409"/>
                    <a:pt x="225" y="408"/>
                  </a:cubicBezTo>
                  <a:cubicBezTo>
                    <a:pt x="218" y="407"/>
                    <a:pt x="209" y="406"/>
                    <a:pt x="202" y="405"/>
                  </a:cubicBezTo>
                  <a:cubicBezTo>
                    <a:pt x="175" y="404"/>
                    <a:pt x="149" y="403"/>
                    <a:pt x="126" y="401"/>
                  </a:cubicBezTo>
                  <a:cubicBezTo>
                    <a:pt x="145" y="400"/>
                    <a:pt x="166" y="401"/>
                    <a:pt x="188" y="402"/>
                  </a:cubicBezTo>
                  <a:cubicBezTo>
                    <a:pt x="203" y="403"/>
                    <a:pt x="218" y="405"/>
                    <a:pt x="233" y="404"/>
                  </a:cubicBezTo>
                  <a:cubicBezTo>
                    <a:pt x="230" y="401"/>
                    <a:pt x="224" y="401"/>
                    <a:pt x="219" y="401"/>
                  </a:cubicBezTo>
                  <a:cubicBezTo>
                    <a:pt x="194" y="399"/>
                    <a:pt x="164" y="398"/>
                    <a:pt x="139" y="395"/>
                  </a:cubicBezTo>
                  <a:cubicBezTo>
                    <a:pt x="138" y="395"/>
                    <a:pt x="132" y="395"/>
                    <a:pt x="132" y="393"/>
                  </a:cubicBezTo>
                  <a:cubicBezTo>
                    <a:pt x="131" y="391"/>
                    <a:pt x="137" y="392"/>
                    <a:pt x="139" y="392"/>
                  </a:cubicBezTo>
                  <a:cubicBezTo>
                    <a:pt x="139" y="390"/>
                    <a:pt x="135" y="392"/>
                    <a:pt x="134" y="391"/>
                  </a:cubicBezTo>
                  <a:cubicBezTo>
                    <a:pt x="134" y="391"/>
                    <a:pt x="136" y="387"/>
                    <a:pt x="137" y="386"/>
                  </a:cubicBezTo>
                  <a:cubicBezTo>
                    <a:pt x="141" y="385"/>
                    <a:pt x="150" y="387"/>
                    <a:pt x="155" y="387"/>
                  </a:cubicBezTo>
                  <a:cubicBezTo>
                    <a:pt x="170" y="388"/>
                    <a:pt x="188" y="388"/>
                    <a:pt x="202" y="390"/>
                  </a:cubicBezTo>
                  <a:cubicBezTo>
                    <a:pt x="179" y="392"/>
                    <a:pt x="161" y="391"/>
                    <a:pt x="139" y="391"/>
                  </a:cubicBezTo>
                  <a:cubicBezTo>
                    <a:pt x="165" y="394"/>
                    <a:pt x="192" y="392"/>
                    <a:pt x="219" y="393"/>
                  </a:cubicBezTo>
                  <a:cubicBezTo>
                    <a:pt x="224" y="393"/>
                    <a:pt x="235" y="393"/>
                    <a:pt x="241" y="393"/>
                  </a:cubicBezTo>
                  <a:cubicBezTo>
                    <a:pt x="243" y="393"/>
                    <a:pt x="246" y="393"/>
                    <a:pt x="247" y="392"/>
                  </a:cubicBezTo>
                  <a:cubicBezTo>
                    <a:pt x="247" y="390"/>
                    <a:pt x="241" y="390"/>
                    <a:pt x="242" y="390"/>
                  </a:cubicBezTo>
                  <a:cubicBezTo>
                    <a:pt x="209" y="388"/>
                    <a:pt x="173" y="386"/>
                    <a:pt x="141" y="383"/>
                  </a:cubicBezTo>
                  <a:cubicBezTo>
                    <a:pt x="152" y="381"/>
                    <a:pt x="163" y="383"/>
                    <a:pt x="176" y="383"/>
                  </a:cubicBezTo>
                  <a:cubicBezTo>
                    <a:pt x="202" y="382"/>
                    <a:pt x="230" y="385"/>
                    <a:pt x="254" y="387"/>
                  </a:cubicBezTo>
                  <a:cubicBezTo>
                    <a:pt x="251" y="395"/>
                    <a:pt x="246" y="402"/>
                    <a:pt x="241" y="409"/>
                  </a:cubicBezTo>
                  <a:cubicBezTo>
                    <a:pt x="238" y="414"/>
                    <a:pt x="235" y="421"/>
                    <a:pt x="230" y="422"/>
                  </a:cubicBezTo>
                  <a:close/>
                  <a:moveTo>
                    <a:pt x="239" y="420"/>
                  </a:moveTo>
                  <a:cubicBezTo>
                    <a:pt x="245" y="407"/>
                    <a:pt x="252" y="395"/>
                    <a:pt x="261" y="385"/>
                  </a:cubicBezTo>
                  <a:cubicBezTo>
                    <a:pt x="261" y="385"/>
                    <a:pt x="261" y="385"/>
                    <a:pt x="261" y="385"/>
                  </a:cubicBezTo>
                  <a:cubicBezTo>
                    <a:pt x="261" y="385"/>
                    <a:pt x="261" y="385"/>
                    <a:pt x="261" y="385"/>
                  </a:cubicBezTo>
                  <a:cubicBezTo>
                    <a:pt x="258" y="391"/>
                    <a:pt x="255" y="399"/>
                    <a:pt x="252" y="405"/>
                  </a:cubicBezTo>
                  <a:cubicBezTo>
                    <a:pt x="249" y="411"/>
                    <a:pt x="246" y="420"/>
                    <a:pt x="239" y="420"/>
                  </a:cubicBezTo>
                  <a:close/>
                  <a:moveTo>
                    <a:pt x="255" y="424"/>
                  </a:moveTo>
                  <a:cubicBezTo>
                    <a:pt x="262" y="409"/>
                    <a:pt x="270" y="395"/>
                    <a:pt x="277" y="380"/>
                  </a:cubicBezTo>
                  <a:cubicBezTo>
                    <a:pt x="281" y="393"/>
                    <a:pt x="273" y="405"/>
                    <a:pt x="268" y="414"/>
                  </a:cubicBezTo>
                  <a:cubicBezTo>
                    <a:pt x="265" y="419"/>
                    <a:pt x="262" y="427"/>
                    <a:pt x="255" y="424"/>
                  </a:cubicBezTo>
                  <a:close/>
                  <a:moveTo>
                    <a:pt x="279" y="426"/>
                  </a:moveTo>
                  <a:cubicBezTo>
                    <a:pt x="276" y="428"/>
                    <a:pt x="268" y="424"/>
                    <a:pt x="265" y="424"/>
                  </a:cubicBezTo>
                  <a:cubicBezTo>
                    <a:pt x="269" y="417"/>
                    <a:pt x="273" y="409"/>
                    <a:pt x="278" y="402"/>
                  </a:cubicBezTo>
                  <a:cubicBezTo>
                    <a:pt x="277" y="406"/>
                    <a:pt x="281" y="423"/>
                    <a:pt x="279" y="426"/>
                  </a:cubicBezTo>
                  <a:close/>
                  <a:moveTo>
                    <a:pt x="280" y="353"/>
                  </a:moveTo>
                  <a:cubicBezTo>
                    <a:pt x="279" y="351"/>
                    <a:pt x="281" y="350"/>
                    <a:pt x="282" y="349"/>
                  </a:cubicBezTo>
                  <a:cubicBezTo>
                    <a:pt x="282" y="351"/>
                    <a:pt x="281" y="352"/>
                    <a:pt x="280" y="353"/>
                  </a:cubicBezTo>
                  <a:close/>
                  <a:moveTo>
                    <a:pt x="281" y="386"/>
                  </a:moveTo>
                  <a:cubicBezTo>
                    <a:pt x="279" y="376"/>
                    <a:pt x="279" y="358"/>
                    <a:pt x="293" y="362"/>
                  </a:cubicBezTo>
                  <a:cubicBezTo>
                    <a:pt x="289" y="370"/>
                    <a:pt x="286" y="379"/>
                    <a:pt x="281" y="386"/>
                  </a:cubicBezTo>
                  <a:close/>
                  <a:moveTo>
                    <a:pt x="289" y="358"/>
                  </a:moveTo>
                  <a:cubicBezTo>
                    <a:pt x="294" y="353"/>
                    <a:pt x="295" y="343"/>
                    <a:pt x="303" y="342"/>
                  </a:cubicBezTo>
                  <a:cubicBezTo>
                    <a:pt x="300" y="348"/>
                    <a:pt x="300" y="361"/>
                    <a:pt x="289" y="358"/>
                  </a:cubicBezTo>
                  <a:close/>
                </a:path>
              </a:pathLst>
            </a:custGeom>
            <a:solidFill>
              <a:schemeClr val="tx1">
                <a:lumMod val="65000"/>
                <a:lumOff val="35000"/>
              </a:schemeClr>
            </a:solidFill>
            <a:ln>
              <a:noFill/>
            </a:ln>
          </p:spPr>
          <p:txBody>
            <a:bodyPr vert="horz" wrap="square" lIns="128580" tIns="64290" rIns="128580" bIns="64290" numCol="1" anchor="t" anchorCtr="0" compatLnSpc="1"/>
            <a:lstStyle/>
            <a:p>
              <a:endParaRPr lang="zh-CN" altLang="en-US"/>
            </a:p>
          </p:txBody>
        </p:sp>
      </p:grpSp>
    </p:spTree>
    <p:extLst>
      <p:ext uri="{BB962C8B-B14F-4D97-AF65-F5344CB8AC3E}">
        <p14:creationId xmlns:p14="http://schemas.microsoft.com/office/powerpoint/2010/main" val="4234328297"/>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000"/>
                            </p:stCondLst>
                            <p:childTnLst>
                              <p:par>
                                <p:cTn id="21" presetID="1" presetClass="entr" presetSubtype="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 grpId="0"/>
      <p:bldP spid="60" grpId="0"/>
      <p:bldP spid="11" grpId="0" animBg="1"/>
      <p:bldP spid="12" grpId="0" animBg="1"/>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4"/>
          <p:cNvGrpSpPr>
            <a:grpSpLocks noChangeAspect="1"/>
          </p:cNvGrpSpPr>
          <p:nvPr/>
        </p:nvGrpSpPr>
        <p:grpSpPr bwMode="auto">
          <a:xfrm>
            <a:off x="7653479" y="590532"/>
            <a:ext cx="4249756" cy="3300520"/>
            <a:chOff x="2329" y="786"/>
            <a:chExt cx="3022" cy="2347"/>
          </a:xfrm>
        </p:grpSpPr>
        <p:sp>
          <p:nvSpPr>
            <p:cNvPr id="16" name="Freeform 5"/>
            <p:cNvSpPr>
              <a:spLocks/>
            </p:cNvSpPr>
            <p:nvPr/>
          </p:nvSpPr>
          <p:spPr bwMode="auto">
            <a:xfrm>
              <a:off x="3462" y="1393"/>
              <a:ext cx="389" cy="1740"/>
            </a:xfrm>
            <a:custGeom>
              <a:avLst/>
              <a:gdLst>
                <a:gd name="T0" fmla="*/ 0 w 164"/>
                <a:gd name="T1" fmla="*/ 1140 h 1222"/>
                <a:gd name="T2" fmla="*/ 0 w 164"/>
                <a:gd name="T3" fmla="*/ 1140 h 1222"/>
                <a:gd name="T4" fmla="*/ 82 w 164"/>
                <a:gd name="T5" fmla="*/ 1222 h 1222"/>
                <a:gd name="T6" fmla="*/ 82 w 164"/>
                <a:gd name="T7" fmla="*/ 1222 h 1222"/>
                <a:gd name="T8" fmla="*/ 164 w 164"/>
                <a:gd name="T9" fmla="*/ 1140 h 1222"/>
                <a:gd name="T10" fmla="*/ 164 w 164"/>
                <a:gd name="T11" fmla="*/ 1140 h 1222"/>
                <a:gd name="T12" fmla="*/ 164 w 164"/>
                <a:gd name="T13" fmla="*/ 0 h 1222"/>
                <a:gd name="connsiteX0" fmla="*/ 0 w 10000"/>
                <a:gd name="connsiteY0" fmla="*/ 9830 h 10501"/>
                <a:gd name="connsiteX1" fmla="*/ 0 w 10000"/>
                <a:gd name="connsiteY1" fmla="*/ 9830 h 10501"/>
                <a:gd name="connsiteX2" fmla="*/ 5000 w 10000"/>
                <a:gd name="connsiteY2" fmla="*/ 10501 h 10501"/>
                <a:gd name="connsiteX3" fmla="*/ 5000 w 10000"/>
                <a:gd name="connsiteY3" fmla="*/ 10501 h 10501"/>
                <a:gd name="connsiteX4" fmla="*/ 10000 w 10000"/>
                <a:gd name="connsiteY4" fmla="*/ 9830 h 10501"/>
                <a:gd name="connsiteX5" fmla="*/ 10000 w 10000"/>
                <a:gd name="connsiteY5" fmla="*/ 9830 h 10501"/>
                <a:gd name="connsiteX6" fmla="*/ 10000 w 10000"/>
                <a:gd name="connsiteY6" fmla="*/ 0 h 10501"/>
                <a:gd name="connsiteX0" fmla="*/ 0 w 10000"/>
                <a:gd name="connsiteY0" fmla="*/ 5342 h 6013"/>
                <a:gd name="connsiteX1" fmla="*/ 0 w 10000"/>
                <a:gd name="connsiteY1" fmla="*/ 5342 h 6013"/>
                <a:gd name="connsiteX2" fmla="*/ 5000 w 10000"/>
                <a:gd name="connsiteY2" fmla="*/ 6013 h 6013"/>
                <a:gd name="connsiteX3" fmla="*/ 5000 w 10000"/>
                <a:gd name="connsiteY3" fmla="*/ 6013 h 6013"/>
                <a:gd name="connsiteX4" fmla="*/ 10000 w 10000"/>
                <a:gd name="connsiteY4" fmla="*/ 5342 h 6013"/>
                <a:gd name="connsiteX5" fmla="*/ 10000 w 10000"/>
                <a:gd name="connsiteY5" fmla="*/ 5342 h 6013"/>
                <a:gd name="connsiteX6" fmla="*/ 10000 w 10000"/>
                <a:gd name="connsiteY6" fmla="*/ 0 h 6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6013">
                  <a:moveTo>
                    <a:pt x="0" y="5342"/>
                  </a:moveTo>
                  <a:lnTo>
                    <a:pt x="0" y="5342"/>
                  </a:lnTo>
                  <a:cubicBezTo>
                    <a:pt x="0" y="5710"/>
                    <a:pt x="2256" y="6013"/>
                    <a:pt x="5000" y="6013"/>
                  </a:cubicBezTo>
                  <a:lnTo>
                    <a:pt x="5000" y="6013"/>
                  </a:lnTo>
                  <a:cubicBezTo>
                    <a:pt x="7805" y="6013"/>
                    <a:pt x="10000" y="5710"/>
                    <a:pt x="10000" y="5342"/>
                  </a:cubicBezTo>
                  <a:lnTo>
                    <a:pt x="10000" y="5342"/>
                  </a:lnTo>
                  <a:lnTo>
                    <a:pt x="10000" y="0"/>
                  </a:lnTo>
                </a:path>
              </a:pathLst>
            </a:custGeom>
            <a:noFill/>
            <a:ln w="101600" cap="rnd">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36159" tIns="18080" rIns="36159" bIns="18080" numCol="1" anchor="t" anchorCtr="0" compatLnSpc="1">
              <a:prstTxWarp prst="textNoShape">
                <a:avLst/>
              </a:prstTxWarp>
            </a:bodyPr>
            <a:lstStyle/>
            <a:p>
              <a:pPr>
                <a:lnSpc>
                  <a:spcPct val="120000"/>
                </a:lnSpc>
              </a:pPr>
              <a:endParaRPr lang="en-US" sz="1582">
                <a:latin typeface="Arial" panose="020B0604020202020204" pitchFamily="34" charset="0"/>
                <a:ea typeface="微软雅黑" panose="020B0503020204020204" pitchFamily="34" charset="-122"/>
                <a:sym typeface="Arial" panose="020B0604020202020204" pitchFamily="34" charset="0"/>
              </a:endParaRPr>
            </a:p>
          </p:txBody>
        </p:sp>
        <p:sp>
          <p:nvSpPr>
            <p:cNvPr id="17" name="Freeform 6"/>
            <p:cNvSpPr>
              <a:spLocks/>
            </p:cNvSpPr>
            <p:nvPr/>
          </p:nvSpPr>
          <p:spPr bwMode="auto">
            <a:xfrm>
              <a:off x="3841" y="786"/>
              <a:ext cx="1510" cy="1346"/>
            </a:xfrm>
            <a:custGeom>
              <a:avLst/>
              <a:gdLst>
                <a:gd name="T0" fmla="*/ 0 w 638"/>
                <a:gd name="T1" fmla="*/ 0 h 568"/>
                <a:gd name="T2" fmla="*/ 0 w 638"/>
                <a:gd name="T3" fmla="*/ 568 h 568"/>
                <a:gd name="T4" fmla="*/ 159 w 638"/>
                <a:gd name="T5" fmla="*/ 484 h 568"/>
                <a:gd name="T6" fmla="*/ 319 w 638"/>
                <a:gd name="T7" fmla="*/ 568 h 568"/>
                <a:gd name="T8" fmla="*/ 479 w 638"/>
                <a:gd name="T9" fmla="*/ 484 h 568"/>
                <a:gd name="T10" fmla="*/ 638 w 638"/>
                <a:gd name="T11" fmla="*/ 567 h 568"/>
                <a:gd name="T12" fmla="*/ 0 w 638"/>
                <a:gd name="T13" fmla="*/ 0 h 568"/>
              </a:gdLst>
              <a:ahLst/>
              <a:cxnLst>
                <a:cxn ang="0">
                  <a:pos x="T0" y="T1"/>
                </a:cxn>
                <a:cxn ang="0">
                  <a:pos x="T2" y="T3"/>
                </a:cxn>
                <a:cxn ang="0">
                  <a:pos x="T4" y="T5"/>
                </a:cxn>
                <a:cxn ang="0">
                  <a:pos x="T6" y="T7"/>
                </a:cxn>
                <a:cxn ang="0">
                  <a:pos x="T8" y="T9"/>
                </a:cxn>
                <a:cxn ang="0">
                  <a:pos x="T10" y="T11"/>
                </a:cxn>
                <a:cxn ang="0">
                  <a:pos x="T12" y="T13"/>
                </a:cxn>
              </a:cxnLst>
              <a:rect l="0" t="0" r="r" b="b"/>
              <a:pathLst>
                <a:path w="638" h="568">
                  <a:moveTo>
                    <a:pt x="0" y="0"/>
                  </a:moveTo>
                  <a:cubicBezTo>
                    <a:pt x="0" y="568"/>
                    <a:pt x="0" y="568"/>
                    <a:pt x="0" y="568"/>
                  </a:cubicBezTo>
                  <a:cubicBezTo>
                    <a:pt x="35" y="517"/>
                    <a:pt x="93" y="484"/>
                    <a:pt x="159" y="484"/>
                  </a:cubicBezTo>
                  <a:cubicBezTo>
                    <a:pt x="226" y="484"/>
                    <a:pt x="284" y="517"/>
                    <a:pt x="319" y="568"/>
                  </a:cubicBezTo>
                  <a:cubicBezTo>
                    <a:pt x="354" y="517"/>
                    <a:pt x="412" y="484"/>
                    <a:pt x="479" y="484"/>
                  </a:cubicBezTo>
                  <a:cubicBezTo>
                    <a:pt x="545" y="484"/>
                    <a:pt x="603" y="517"/>
                    <a:pt x="638" y="567"/>
                  </a:cubicBezTo>
                  <a:cubicBezTo>
                    <a:pt x="601" y="248"/>
                    <a:pt x="329" y="0"/>
                    <a:pt x="0"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159" tIns="18080" rIns="36159" bIns="18080" numCol="1" anchor="t" anchorCtr="0" compatLnSpc="1">
              <a:prstTxWarp prst="textNoShape">
                <a:avLst/>
              </a:prstTxWarp>
            </a:bodyPr>
            <a:lstStyle/>
            <a:p>
              <a:pPr>
                <a:lnSpc>
                  <a:spcPct val="120000"/>
                </a:lnSpc>
              </a:pPr>
              <a:endParaRPr lang="en-US" sz="1582">
                <a:latin typeface="Arial" panose="020B0604020202020204" pitchFamily="34" charset="0"/>
                <a:ea typeface="微软雅黑" panose="020B0503020204020204" pitchFamily="34" charset="-122"/>
                <a:sym typeface="Arial" panose="020B0604020202020204" pitchFamily="34" charset="0"/>
              </a:endParaRPr>
            </a:p>
          </p:txBody>
        </p:sp>
        <p:sp>
          <p:nvSpPr>
            <p:cNvPr id="18" name="Freeform 7"/>
            <p:cNvSpPr>
              <a:spLocks/>
            </p:cNvSpPr>
            <p:nvPr/>
          </p:nvSpPr>
          <p:spPr bwMode="auto">
            <a:xfrm>
              <a:off x="2329" y="786"/>
              <a:ext cx="1512" cy="1346"/>
            </a:xfrm>
            <a:custGeom>
              <a:avLst/>
              <a:gdLst>
                <a:gd name="T0" fmla="*/ 639 w 639"/>
                <a:gd name="T1" fmla="*/ 0 h 568"/>
                <a:gd name="T2" fmla="*/ 639 w 639"/>
                <a:gd name="T3" fmla="*/ 0 h 568"/>
                <a:gd name="T4" fmla="*/ 0 w 639"/>
                <a:gd name="T5" fmla="*/ 568 h 568"/>
                <a:gd name="T6" fmla="*/ 160 w 639"/>
                <a:gd name="T7" fmla="*/ 484 h 568"/>
                <a:gd name="T8" fmla="*/ 320 w 639"/>
                <a:gd name="T9" fmla="*/ 568 h 568"/>
                <a:gd name="T10" fmla="*/ 479 w 639"/>
                <a:gd name="T11" fmla="*/ 484 h 568"/>
                <a:gd name="T12" fmla="*/ 639 w 639"/>
                <a:gd name="T13" fmla="*/ 568 h 568"/>
                <a:gd name="T14" fmla="*/ 639 w 639"/>
                <a:gd name="T15" fmla="*/ 0 h 5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568">
                  <a:moveTo>
                    <a:pt x="639" y="0"/>
                  </a:moveTo>
                  <a:cubicBezTo>
                    <a:pt x="639" y="0"/>
                    <a:pt x="639" y="0"/>
                    <a:pt x="639" y="0"/>
                  </a:cubicBezTo>
                  <a:cubicBezTo>
                    <a:pt x="309" y="0"/>
                    <a:pt x="37" y="248"/>
                    <a:pt x="0" y="568"/>
                  </a:cubicBezTo>
                  <a:cubicBezTo>
                    <a:pt x="35" y="517"/>
                    <a:pt x="94" y="484"/>
                    <a:pt x="160" y="484"/>
                  </a:cubicBezTo>
                  <a:cubicBezTo>
                    <a:pt x="226" y="484"/>
                    <a:pt x="285" y="517"/>
                    <a:pt x="320" y="568"/>
                  </a:cubicBezTo>
                  <a:cubicBezTo>
                    <a:pt x="355" y="517"/>
                    <a:pt x="413" y="484"/>
                    <a:pt x="479" y="484"/>
                  </a:cubicBezTo>
                  <a:cubicBezTo>
                    <a:pt x="545" y="484"/>
                    <a:pt x="604" y="517"/>
                    <a:pt x="639" y="568"/>
                  </a:cubicBezTo>
                  <a:lnTo>
                    <a:pt x="639"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159" tIns="18080" rIns="36159" bIns="18080" numCol="1" anchor="t" anchorCtr="0" compatLnSpc="1">
              <a:prstTxWarp prst="textNoShape">
                <a:avLst/>
              </a:prstTxWarp>
            </a:bodyPr>
            <a:lstStyle/>
            <a:p>
              <a:pPr>
                <a:lnSpc>
                  <a:spcPct val="120000"/>
                </a:lnSpc>
              </a:pPr>
              <a:endParaRPr lang="en-US" sz="1582">
                <a:latin typeface="Arial" panose="020B0604020202020204" pitchFamily="34" charset="0"/>
                <a:ea typeface="微软雅黑" panose="020B0503020204020204" pitchFamily="34" charset="-122"/>
                <a:sym typeface="Arial" panose="020B0604020202020204" pitchFamily="34" charset="0"/>
              </a:endParaRPr>
            </a:p>
          </p:txBody>
        </p:sp>
        <p:sp>
          <p:nvSpPr>
            <p:cNvPr id="19" name="Freeform 8"/>
            <p:cNvSpPr>
              <a:spLocks/>
            </p:cNvSpPr>
            <p:nvPr/>
          </p:nvSpPr>
          <p:spPr bwMode="auto">
            <a:xfrm>
              <a:off x="3083" y="786"/>
              <a:ext cx="755" cy="1341"/>
            </a:xfrm>
            <a:custGeom>
              <a:avLst/>
              <a:gdLst>
                <a:gd name="T0" fmla="*/ 161 w 319"/>
                <a:gd name="T1" fmla="*/ 484 h 566"/>
                <a:gd name="T2" fmla="*/ 319 w 319"/>
                <a:gd name="T3" fmla="*/ 565 h 566"/>
                <a:gd name="T4" fmla="*/ 319 w 319"/>
                <a:gd name="T5" fmla="*/ 0 h 566"/>
                <a:gd name="T6" fmla="*/ 317 w 319"/>
                <a:gd name="T7" fmla="*/ 0 h 566"/>
                <a:gd name="T8" fmla="*/ 0 w 319"/>
                <a:gd name="T9" fmla="*/ 565 h 566"/>
                <a:gd name="T10" fmla="*/ 0 w 319"/>
                <a:gd name="T11" fmla="*/ 566 h 566"/>
                <a:gd name="T12" fmla="*/ 5 w 319"/>
                <a:gd name="T13" fmla="*/ 564 h 566"/>
                <a:gd name="T14" fmla="*/ 161 w 319"/>
                <a:gd name="T15" fmla="*/ 484 h 5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9" h="566">
                  <a:moveTo>
                    <a:pt x="161" y="484"/>
                  </a:moveTo>
                  <a:cubicBezTo>
                    <a:pt x="226" y="484"/>
                    <a:pt x="284" y="516"/>
                    <a:pt x="319" y="565"/>
                  </a:cubicBezTo>
                  <a:cubicBezTo>
                    <a:pt x="319" y="0"/>
                    <a:pt x="319" y="0"/>
                    <a:pt x="319" y="0"/>
                  </a:cubicBezTo>
                  <a:cubicBezTo>
                    <a:pt x="318" y="0"/>
                    <a:pt x="318" y="0"/>
                    <a:pt x="317" y="0"/>
                  </a:cubicBezTo>
                  <a:cubicBezTo>
                    <a:pt x="153" y="2"/>
                    <a:pt x="19" y="248"/>
                    <a:pt x="0" y="565"/>
                  </a:cubicBezTo>
                  <a:cubicBezTo>
                    <a:pt x="0" y="566"/>
                    <a:pt x="0" y="566"/>
                    <a:pt x="0" y="566"/>
                  </a:cubicBezTo>
                  <a:cubicBezTo>
                    <a:pt x="2" y="563"/>
                    <a:pt x="3" y="563"/>
                    <a:pt x="5" y="564"/>
                  </a:cubicBezTo>
                  <a:cubicBezTo>
                    <a:pt x="40" y="515"/>
                    <a:pt x="97" y="484"/>
                    <a:pt x="161" y="48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159" tIns="18080" rIns="36159" bIns="18080" numCol="1" anchor="t" anchorCtr="0" compatLnSpc="1">
              <a:prstTxWarp prst="textNoShape">
                <a:avLst/>
              </a:prstTxWarp>
            </a:bodyPr>
            <a:lstStyle/>
            <a:p>
              <a:pPr>
                <a:lnSpc>
                  <a:spcPct val="120000"/>
                </a:lnSpc>
              </a:pPr>
              <a:endParaRPr lang="en-US" sz="1582">
                <a:latin typeface="Arial" panose="020B0604020202020204" pitchFamily="34" charset="0"/>
                <a:ea typeface="微软雅黑" panose="020B0503020204020204" pitchFamily="34" charset="-122"/>
                <a:sym typeface="Arial" panose="020B0604020202020204" pitchFamily="34" charset="0"/>
              </a:endParaRPr>
            </a:p>
          </p:txBody>
        </p:sp>
        <p:sp>
          <p:nvSpPr>
            <p:cNvPr id="20" name="Freeform 9"/>
            <p:cNvSpPr>
              <a:spLocks/>
            </p:cNvSpPr>
            <p:nvPr/>
          </p:nvSpPr>
          <p:spPr bwMode="auto">
            <a:xfrm>
              <a:off x="3838" y="786"/>
              <a:ext cx="755" cy="1346"/>
            </a:xfrm>
            <a:custGeom>
              <a:avLst/>
              <a:gdLst>
                <a:gd name="T0" fmla="*/ 0 w 319"/>
                <a:gd name="T1" fmla="*/ 568 h 568"/>
                <a:gd name="T2" fmla="*/ 5 w 319"/>
                <a:gd name="T3" fmla="*/ 561 h 568"/>
                <a:gd name="T4" fmla="*/ 159 w 319"/>
                <a:gd name="T5" fmla="*/ 484 h 568"/>
                <a:gd name="T6" fmla="*/ 316 w 319"/>
                <a:gd name="T7" fmla="*/ 563 h 568"/>
                <a:gd name="T8" fmla="*/ 319 w 319"/>
                <a:gd name="T9" fmla="*/ 568 h 568"/>
                <a:gd name="T10" fmla="*/ 319 w 319"/>
                <a:gd name="T11" fmla="*/ 568 h 568"/>
                <a:gd name="T12" fmla="*/ 0 w 319"/>
                <a:gd name="T13" fmla="*/ 0 h 568"/>
                <a:gd name="T14" fmla="*/ 0 w 319"/>
                <a:gd name="T15" fmla="*/ 0 h 568"/>
                <a:gd name="T16" fmla="*/ 0 w 319"/>
                <a:gd name="T17" fmla="*/ 568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9" h="568">
                  <a:moveTo>
                    <a:pt x="0" y="568"/>
                  </a:moveTo>
                  <a:cubicBezTo>
                    <a:pt x="1" y="563"/>
                    <a:pt x="3" y="561"/>
                    <a:pt x="5" y="561"/>
                  </a:cubicBezTo>
                  <a:cubicBezTo>
                    <a:pt x="40" y="514"/>
                    <a:pt x="96" y="484"/>
                    <a:pt x="159" y="484"/>
                  </a:cubicBezTo>
                  <a:cubicBezTo>
                    <a:pt x="224" y="484"/>
                    <a:pt x="280" y="515"/>
                    <a:pt x="316" y="563"/>
                  </a:cubicBezTo>
                  <a:cubicBezTo>
                    <a:pt x="317" y="564"/>
                    <a:pt x="318" y="565"/>
                    <a:pt x="319" y="568"/>
                  </a:cubicBezTo>
                  <a:cubicBezTo>
                    <a:pt x="319" y="568"/>
                    <a:pt x="319" y="568"/>
                    <a:pt x="319" y="568"/>
                  </a:cubicBezTo>
                  <a:cubicBezTo>
                    <a:pt x="300" y="248"/>
                    <a:pt x="165" y="0"/>
                    <a:pt x="0" y="0"/>
                  </a:cubicBezTo>
                  <a:cubicBezTo>
                    <a:pt x="0" y="0"/>
                    <a:pt x="0" y="0"/>
                    <a:pt x="0" y="0"/>
                  </a:cubicBezTo>
                  <a:lnTo>
                    <a:pt x="0" y="568"/>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159" tIns="18080" rIns="36159" bIns="18080" numCol="1" anchor="t" anchorCtr="0" compatLnSpc="1">
              <a:prstTxWarp prst="textNoShape">
                <a:avLst/>
              </a:prstTxWarp>
            </a:bodyPr>
            <a:lstStyle/>
            <a:p>
              <a:pPr>
                <a:lnSpc>
                  <a:spcPct val="120000"/>
                </a:lnSpc>
              </a:pPr>
              <a:endParaRPr lang="en-US" sz="1582">
                <a:latin typeface="Arial" panose="020B0604020202020204" pitchFamily="34" charset="0"/>
                <a:ea typeface="微软雅黑" panose="020B0503020204020204" pitchFamily="34" charset="-122"/>
                <a:sym typeface="Arial" panose="020B0604020202020204" pitchFamily="34" charset="0"/>
              </a:endParaRPr>
            </a:p>
          </p:txBody>
        </p:sp>
      </p:grpSp>
      <p:sp>
        <p:nvSpPr>
          <p:cNvPr id="21" name="Text Placeholder 7"/>
          <p:cNvSpPr txBox="1">
            <a:spLocks/>
          </p:cNvSpPr>
          <p:nvPr/>
        </p:nvSpPr>
        <p:spPr>
          <a:xfrm>
            <a:off x="2819533" y="1987245"/>
            <a:ext cx="1368594" cy="357779"/>
          </a:xfrm>
          <a:prstGeom prst="rect">
            <a:avLst/>
          </a:prstGeom>
        </p:spPr>
        <p:txBody>
          <a:bodyPr vert="horz" lIns="0" tIns="103884" rIns="0" bIns="103884" anchor="t"/>
          <a:lstStyle>
            <a:lvl1pPr marL="0" indent="0" algn="r" defTabSz="914476" rtl="0" eaLnBrk="1" latinLnBrk="0" hangingPunct="1">
              <a:lnSpc>
                <a:spcPct val="100000"/>
              </a:lnSpc>
              <a:spcBef>
                <a:spcPts val="0"/>
              </a:spcBef>
              <a:spcAft>
                <a:spcPts val="0"/>
              </a:spcAft>
              <a:buFont typeface="Arial" panose="020B0604020202020204" pitchFamily="34" charset="0"/>
              <a:buNone/>
              <a:defRPr sz="1384" b="1" kern="1200" baseline="0">
                <a:solidFill>
                  <a:schemeClr val="accent1"/>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Text Placeholder 2"/>
          <p:cNvSpPr txBox="1">
            <a:spLocks/>
          </p:cNvSpPr>
          <p:nvPr/>
        </p:nvSpPr>
        <p:spPr>
          <a:xfrm>
            <a:off x="1885712" y="2362484"/>
            <a:ext cx="2376707" cy="628444"/>
          </a:xfrm>
          <a:prstGeom prst="rect">
            <a:avLst/>
          </a:prstGeom>
        </p:spPr>
        <p:txBody>
          <a:bodyPr vert="horz" lIns="0" tIns="0" rIns="0" bIns="0"/>
          <a:lstStyle>
            <a:lvl1pPr marL="0" indent="0" algn="r" defTabSz="914476" rtl="0" eaLnBrk="1" latinLnBrk="0" hangingPunct="1">
              <a:lnSpc>
                <a:spcPct val="120000"/>
              </a:lnSpc>
              <a:spcBef>
                <a:spcPts val="0"/>
              </a:spcBef>
              <a:buFont typeface="Arial" panose="020B0604020202020204" pitchFamily="34" charset="0"/>
              <a:buNone/>
              <a:defRPr sz="1186"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altLang="zh-CN"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23" name="Rounded Rectangle 11"/>
          <p:cNvSpPr>
            <a:spLocks noChangeAspect="1"/>
          </p:cNvSpPr>
          <p:nvPr/>
        </p:nvSpPr>
        <p:spPr>
          <a:xfrm>
            <a:off x="4388846" y="2149280"/>
            <a:ext cx="759275" cy="760014"/>
          </a:xfrm>
          <a:prstGeom prst="roundRect">
            <a:avLst>
              <a:gd name="adj"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Text Placeholder 7"/>
          <p:cNvSpPr txBox="1">
            <a:spLocks/>
          </p:cNvSpPr>
          <p:nvPr/>
        </p:nvSpPr>
        <p:spPr>
          <a:xfrm>
            <a:off x="4449727" y="2245549"/>
            <a:ext cx="614632" cy="507229"/>
          </a:xfrm>
          <a:prstGeom prst="rect">
            <a:avLst/>
          </a:prstGeom>
        </p:spPr>
        <p:txBody>
          <a:bodyPr vert="horz" lIns="0" tIns="103884" rIns="0" bIns="103884" anchor="ctr"/>
          <a:lstStyle>
            <a:lvl1pPr marL="0" indent="0" algn="ctr" defTabSz="914476" rtl="0" eaLnBrk="1" latinLnBrk="0" hangingPunct="1">
              <a:lnSpc>
                <a:spcPct val="100000"/>
              </a:lnSpc>
              <a:spcBef>
                <a:spcPts val="0"/>
              </a:spcBef>
              <a:buFont typeface="Arial" panose="020B0604020202020204" pitchFamily="34" charset="0"/>
              <a:buNone/>
              <a:defRPr sz="1582"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dirty="0">
                <a:latin typeface="Arial" panose="020B0604020202020204" pitchFamily="34" charset="0"/>
                <a:ea typeface="微软雅黑" panose="020B0503020204020204" pitchFamily="34" charset="-122"/>
                <a:sym typeface="Arial" panose="020B0604020202020204" pitchFamily="34" charset="0"/>
              </a:rPr>
              <a:t>01</a:t>
            </a:r>
          </a:p>
        </p:txBody>
      </p:sp>
      <p:sp>
        <p:nvSpPr>
          <p:cNvPr id="25" name="Text Placeholder 7"/>
          <p:cNvSpPr txBox="1">
            <a:spLocks/>
          </p:cNvSpPr>
          <p:nvPr/>
        </p:nvSpPr>
        <p:spPr>
          <a:xfrm>
            <a:off x="8579913" y="4026831"/>
            <a:ext cx="3826126" cy="3045877"/>
          </a:xfrm>
          <a:prstGeom prst="rect">
            <a:avLst/>
          </a:prstGeom>
        </p:spPr>
        <p:txBody>
          <a:bodyPr vert="horz" lIns="0" tIns="103884" rIns="0" bIns="103884" anchor="t"/>
          <a:lstStyle>
            <a:lvl1pPr marL="0" indent="0" algn="l" defTabSz="914476" rtl="0" eaLnBrk="1" latinLnBrk="0" hangingPunct="1">
              <a:lnSpc>
                <a:spcPct val="100000"/>
              </a:lnSpc>
              <a:spcBef>
                <a:spcPts val="0"/>
              </a:spcBef>
              <a:spcAft>
                <a:spcPts val="0"/>
              </a:spcAft>
              <a:buFont typeface="Arial" panose="020B0604020202020204" pitchFamily="34" charset="0"/>
              <a:buNone/>
              <a:defRPr sz="1384" b="1" kern="1200" baseline="0">
                <a:solidFill>
                  <a:schemeClr val="accent1"/>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2800" b="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我们前期爬取了南京大众点评上</a:t>
            </a:r>
            <a:r>
              <a:rPr lang="en-US" altLang="zh-CN" sz="2800" b="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23</a:t>
            </a:r>
            <a:r>
              <a:rPr lang="zh-CN" altLang="en-US" sz="2800" b="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个种类的</a:t>
            </a:r>
            <a:r>
              <a:rPr lang="en-US" altLang="zh-CN" sz="2800" b="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8656</a:t>
            </a:r>
            <a:r>
              <a:rPr lang="zh-CN" altLang="en-US" sz="2800" b="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商家的所有评论信息并存储到</a:t>
            </a:r>
            <a:r>
              <a:rPr lang="en-US" altLang="zh-CN" sz="2800" b="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MongoDB</a:t>
            </a:r>
            <a:r>
              <a:rPr lang="zh-CN" altLang="en-US" sz="2800" b="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中</a:t>
            </a:r>
            <a:endParaRPr lang="es-ES_tradnl" sz="2800" b="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Text Placeholder 7"/>
          <p:cNvSpPr txBox="1">
            <a:spLocks/>
          </p:cNvSpPr>
          <p:nvPr/>
        </p:nvSpPr>
        <p:spPr>
          <a:xfrm>
            <a:off x="2819533" y="4938877"/>
            <a:ext cx="1368594" cy="357779"/>
          </a:xfrm>
          <a:prstGeom prst="rect">
            <a:avLst/>
          </a:prstGeom>
        </p:spPr>
        <p:txBody>
          <a:bodyPr vert="horz" lIns="0" tIns="103884" rIns="0" bIns="103884" anchor="t"/>
          <a:lstStyle>
            <a:lvl1pPr marL="0" indent="0" algn="l" defTabSz="914476" rtl="0" eaLnBrk="1" latinLnBrk="0" hangingPunct="1">
              <a:lnSpc>
                <a:spcPct val="100000"/>
              </a:lnSpc>
              <a:spcBef>
                <a:spcPts val="0"/>
              </a:spcBef>
              <a:spcAft>
                <a:spcPts val="0"/>
              </a:spcAft>
              <a:buFont typeface="Arial" panose="020B0604020202020204" pitchFamily="34" charset="0"/>
              <a:buNone/>
              <a:defRPr sz="1384" b="1" kern="1200" baseline="0">
                <a:solidFill>
                  <a:schemeClr val="accent1"/>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fontAlgn="auto">
              <a:lnSpc>
                <a:spcPct val="120000"/>
              </a:lnSpc>
            </a:pPr>
            <a:r>
              <a:rPr lang="zh-CN" altLang="en-US" sz="14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 Placeholder 2"/>
          <p:cNvSpPr txBox="1">
            <a:spLocks/>
          </p:cNvSpPr>
          <p:nvPr/>
        </p:nvSpPr>
        <p:spPr>
          <a:xfrm>
            <a:off x="1811419" y="5394984"/>
            <a:ext cx="2376707" cy="628444"/>
          </a:xfrm>
          <a:prstGeom prst="rect">
            <a:avLst/>
          </a:prstGeom>
        </p:spPr>
        <p:txBody>
          <a:bodyPr vert="horz" lIns="0" tIns="0" rIns="0" bIns="0"/>
          <a:lstStyle>
            <a:lvl1pPr marL="0" indent="0" algn="l" defTabSz="914476" rtl="0" eaLnBrk="1" latinLnBrk="0" hangingPunct="1">
              <a:lnSpc>
                <a:spcPct val="120000"/>
              </a:lnSpc>
              <a:spcBef>
                <a:spcPts val="0"/>
              </a:spcBef>
              <a:buFont typeface="Arial" panose="020B0604020202020204" pitchFamily="34" charset="0"/>
              <a:buNone/>
              <a:defRPr sz="1186"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r"/>
            <a:r>
              <a:rPr lang="en-US" altLang="zh-CN"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31" name="Rounded Rectangle 27"/>
          <p:cNvSpPr>
            <a:spLocks noChangeAspect="1"/>
          </p:cNvSpPr>
          <p:nvPr/>
        </p:nvSpPr>
        <p:spPr>
          <a:xfrm>
            <a:off x="4337374" y="5100912"/>
            <a:ext cx="759275" cy="760014"/>
          </a:xfrm>
          <a:prstGeom prst="roundRect">
            <a:avLst>
              <a:gd name="adj" fmla="val 0"/>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 Placeholder 7"/>
          <p:cNvSpPr txBox="1">
            <a:spLocks/>
          </p:cNvSpPr>
          <p:nvPr/>
        </p:nvSpPr>
        <p:spPr>
          <a:xfrm>
            <a:off x="4398256" y="5197181"/>
            <a:ext cx="614632" cy="507229"/>
          </a:xfrm>
          <a:prstGeom prst="rect">
            <a:avLst/>
          </a:prstGeom>
        </p:spPr>
        <p:txBody>
          <a:bodyPr vert="horz" lIns="0" tIns="103884" rIns="0" bIns="103884" anchor="ctr"/>
          <a:lstStyle>
            <a:lvl1pPr marL="0" indent="0" algn="ctr" defTabSz="914476" rtl="0" eaLnBrk="1" latinLnBrk="0" hangingPunct="1">
              <a:lnSpc>
                <a:spcPct val="100000"/>
              </a:lnSpc>
              <a:spcBef>
                <a:spcPts val="0"/>
              </a:spcBef>
              <a:buFont typeface="Arial" panose="020B0604020202020204" pitchFamily="34" charset="0"/>
              <a:buNone/>
              <a:defRPr sz="1582"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dirty="0">
                <a:latin typeface="Arial" panose="020B0604020202020204" pitchFamily="34" charset="0"/>
                <a:ea typeface="微软雅黑" panose="020B0503020204020204" pitchFamily="34" charset="-122"/>
                <a:sym typeface="Arial" panose="020B0604020202020204" pitchFamily="34" charset="0"/>
              </a:rPr>
              <a:t>03</a:t>
            </a:r>
          </a:p>
        </p:txBody>
      </p:sp>
      <p:sp>
        <p:nvSpPr>
          <p:cNvPr id="39" name="矩形 38"/>
          <p:cNvSpPr/>
          <p:nvPr/>
        </p:nvSpPr>
        <p:spPr>
          <a:xfrm>
            <a:off x="5824081" y="320645"/>
            <a:ext cx="1210588" cy="400110"/>
          </a:xfrm>
          <a:prstGeom prst="rect">
            <a:avLst/>
          </a:prstGeom>
        </p:spPr>
        <p:txBody>
          <a:bodyPr wrap="none">
            <a:spAutoFit/>
          </a:bodyPr>
          <a:lstStyle/>
          <a:p>
            <a:pPr lvl="0" algn="ctr" defTabSz="685165">
              <a:spcBef>
                <a:spcPct val="20000"/>
              </a:spcBef>
              <a:defRPr/>
            </a:pPr>
            <a:r>
              <a:rPr lang="zh-CN" altLang="en-US"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数据获取</a:t>
            </a:r>
            <a:endParaRPr lang="en-US" altLang="zh-CN"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endParaRPr>
          </a:p>
        </p:txBody>
      </p:sp>
      <p:pic>
        <p:nvPicPr>
          <p:cNvPr id="37" name="图片 36">
            <a:extLst>
              <a:ext uri="{FF2B5EF4-FFF2-40B4-BE49-F238E27FC236}">
                <a16:creationId xmlns:a16="http://schemas.microsoft.com/office/drawing/2014/main" id="{53A1E3C5-A193-4E3D-97E7-E034EB314EBA}"/>
              </a:ext>
            </a:extLst>
          </p:cNvPr>
          <p:cNvPicPr>
            <a:picLocks noChangeAspect="1"/>
          </p:cNvPicPr>
          <p:nvPr/>
        </p:nvPicPr>
        <p:blipFill>
          <a:blip r:embed="rId3"/>
          <a:stretch>
            <a:fillRect/>
          </a:stretch>
        </p:blipFill>
        <p:spPr>
          <a:xfrm>
            <a:off x="215190" y="1161447"/>
            <a:ext cx="6127011" cy="4861981"/>
          </a:xfrm>
          <a:prstGeom prst="rect">
            <a:avLst/>
          </a:prstGeom>
        </p:spPr>
      </p:pic>
      <p:pic>
        <p:nvPicPr>
          <p:cNvPr id="5" name="图片 4">
            <a:extLst>
              <a:ext uri="{FF2B5EF4-FFF2-40B4-BE49-F238E27FC236}">
                <a16:creationId xmlns:a16="http://schemas.microsoft.com/office/drawing/2014/main" id="{62D067A0-F91C-431F-8D82-8CB5AF3F7FA0}"/>
              </a:ext>
            </a:extLst>
          </p:cNvPr>
          <p:cNvPicPr>
            <a:picLocks noChangeAspect="1"/>
          </p:cNvPicPr>
          <p:nvPr/>
        </p:nvPicPr>
        <p:blipFill>
          <a:blip r:embed="rId4"/>
          <a:stretch>
            <a:fillRect/>
          </a:stretch>
        </p:blipFill>
        <p:spPr>
          <a:xfrm>
            <a:off x="1952240" y="2345024"/>
            <a:ext cx="5547841" cy="4869602"/>
          </a:xfrm>
          <a:prstGeom prst="rect">
            <a:avLst/>
          </a:prstGeom>
        </p:spPr>
      </p:pic>
      <p:pic>
        <p:nvPicPr>
          <p:cNvPr id="26" name="图片 25">
            <a:extLst>
              <a:ext uri="{FF2B5EF4-FFF2-40B4-BE49-F238E27FC236}">
                <a16:creationId xmlns:a16="http://schemas.microsoft.com/office/drawing/2014/main" id="{1772C5CD-26E3-4317-AFDE-9FC6CCC244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2711" y="1577178"/>
            <a:ext cx="8074108" cy="3266274"/>
          </a:xfrm>
          <a:prstGeom prst="rect">
            <a:avLst/>
          </a:prstGeom>
        </p:spPr>
      </p:pic>
    </p:spTree>
    <p:extLst>
      <p:ext uri="{BB962C8B-B14F-4D97-AF65-F5344CB8AC3E}">
        <p14:creationId xmlns:p14="http://schemas.microsoft.com/office/powerpoint/2010/main" val="2865728380"/>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par>
                                <p:cTn id="8" presetID="53" presetClass="entr" presetSubtype="16" fill="hold" grpId="0" nodeType="withEffect">
                                  <p:stCondLst>
                                    <p:cond delay="200"/>
                                  </p:stCondLst>
                                  <p:childTnLst>
                                    <p:set>
                                      <p:cBhvr>
                                        <p:cTn id="9" dur="1" fill="hold">
                                          <p:stCondLst>
                                            <p:cond delay="0"/>
                                          </p:stCondLst>
                                        </p:cTn>
                                        <p:tgtEl>
                                          <p:spTgt spid="21">
                                            <p:txEl>
                                              <p:pRg st="0" end="0"/>
                                            </p:txEl>
                                          </p:spTgt>
                                        </p:tgtEl>
                                        <p:attrNameLst>
                                          <p:attrName>style.visibility</p:attrName>
                                        </p:attrNameLst>
                                      </p:cBhvr>
                                      <p:to>
                                        <p:strVal val="visible"/>
                                      </p:to>
                                    </p:set>
                                    <p:anim calcmode="lin" valueType="num">
                                      <p:cBhvr>
                                        <p:cTn id="10"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11"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12" dur="500"/>
                                        <p:tgtEl>
                                          <p:spTgt spid="21">
                                            <p:txEl>
                                              <p:pRg st="0" end="0"/>
                                            </p:txEl>
                                          </p:spTgt>
                                        </p:tgtEl>
                                      </p:cBhvr>
                                    </p:animEffect>
                                  </p:childTnLst>
                                </p:cTn>
                              </p:par>
                              <p:par>
                                <p:cTn id="13" presetID="23" presetClass="entr" presetSubtype="16" fill="hold" grpId="0" nodeType="withEffect">
                                  <p:stCondLst>
                                    <p:cond delay="20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p:cTn id="15"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22">
                                            <p:txEl>
                                              <p:pRg st="0" end="0"/>
                                            </p:txEl>
                                          </p:spTgt>
                                        </p:tgtEl>
                                        <p:attrNameLst>
                                          <p:attrName>ppt_h</p:attrName>
                                        </p:attrNameLst>
                                      </p:cBhvr>
                                      <p:tavLst>
                                        <p:tav tm="0">
                                          <p:val>
                                            <p:fltVal val="0"/>
                                          </p:val>
                                        </p:tav>
                                        <p:tav tm="100000">
                                          <p:val>
                                            <p:strVal val="#ppt_h"/>
                                          </p:val>
                                        </p:tav>
                                      </p:tavLst>
                                    </p:anim>
                                  </p:childTnLst>
                                </p:cTn>
                              </p:par>
                              <p:par>
                                <p:cTn id="17" presetID="53" presetClass="entr" presetSubtype="16" fill="hold" grpId="0" nodeType="withEffect">
                                  <p:stCondLst>
                                    <p:cond delay="20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tm="0">
                                          <p:val>
                                            <p:fltVal val="0"/>
                                          </p:val>
                                        </p:tav>
                                        <p:tav tm="100000">
                                          <p:val>
                                            <p:strVal val="#ppt_w"/>
                                          </p:val>
                                        </p:tav>
                                      </p:tavLst>
                                    </p:anim>
                                    <p:anim calcmode="lin" valueType="num">
                                      <p:cBhvr>
                                        <p:cTn id="20" dur="500" fill="hold"/>
                                        <p:tgtEl>
                                          <p:spTgt spid="23"/>
                                        </p:tgtEl>
                                        <p:attrNameLst>
                                          <p:attrName>ppt_h</p:attrName>
                                        </p:attrNameLst>
                                      </p:cBhvr>
                                      <p:tavLst>
                                        <p:tav tm="0">
                                          <p:val>
                                            <p:fltVal val="0"/>
                                          </p:val>
                                        </p:tav>
                                        <p:tav tm="100000">
                                          <p:val>
                                            <p:strVal val="#ppt_h"/>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24">
                                            <p:txEl>
                                              <p:pRg st="0" end="0"/>
                                            </p:txEl>
                                          </p:spTgt>
                                        </p:tgtEl>
                                        <p:attrNameLst>
                                          <p:attrName>style.visibility</p:attrName>
                                        </p:attrNameLst>
                                      </p:cBhvr>
                                      <p:to>
                                        <p:strVal val="visible"/>
                                      </p:to>
                                    </p:set>
                                    <p:anim calcmode="lin" valueType="num">
                                      <p:cBhvr>
                                        <p:cTn id="24" dur="500" fill="hold"/>
                                        <p:tgtEl>
                                          <p:spTgt spid="24">
                                            <p:txEl>
                                              <p:pRg st="0" end="0"/>
                                            </p:txEl>
                                          </p:spTgt>
                                        </p:tgtEl>
                                        <p:attrNameLst>
                                          <p:attrName>ppt_w</p:attrName>
                                        </p:attrNameLst>
                                      </p:cBhvr>
                                      <p:tavLst>
                                        <p:tav tm="0">
                                          <p:val>
                                            <p:fltVal val="0"/>
                                          </p:val>
                                        </p:tav>
                                        <p:tav tm="100000">
                                          <p:val>
                                            <p:strVal val="#ppt_w"/>
                                          </p:val>
                                        </p:tav>
                                      </p:tavLst>
                                    </p:anim>
                                    <p:anim calcmode="lin" valueType="num">
                                      <p:cBhvr>
                                        <p:cTn id="25" dur="500" fill="hold"/>
                                        <p:tgtEl>
                                          <p:spTgt spid="24">
                                            <p:txEl>
                                              <p:pRg st="0" end="0"/>
                                            </p:txEl>
                                          </p:spTgt>
                                        </p:tgtEl>
                                        <p:attrNameLst>
                                          <p:attrName>ppt_h</p:attrName>
                                        </p:attrNameLst>
                                      </p:cBhvr>
                                      <p:tavLst>
                                        <p:tav tm="0">
                                          <p:val>
                                            <p:fltVal val="0"/>
                                          </p:val>
                                        </p:tav>
                                        <p:tav tm="100000">
                                          <p:val>
                                            <p:strVal val="#ppt_h"/>
                                          </p:val>
                                        </p:tav>
                                      </p:tavLst>
                                    </p:anim>
                                    <p:animEffect transition="in" filter="fade">
                                      <p:cBhvr>
                                        <p:cTn id="26" dur="500"/>
                                        <p:tgtEl>
                                          <p:spTgt spid="24">
                                            <p:txEl>
                                              <p:pRg st="0" end="0"/>
                                            </p:txEl>
                                          </p:spTgt>
                                        </p:tgtEl>
                                      </p:cBhvr>
                                    </p:animEffect>
                                  </p:childTnLst>
                                </p:cTn>
                              </p:par>
                              <p:par>
                                <p:cTn id="27" presetID="53" presetClass="entr" presetSubtype="16" fill="hold" grpId="0" nodeType="withEffect">
                                  <p:stCondLst>
                                    <p:cond delay="200"/>
                                  </p:stCondLst>
                                  <p:childTnLst>
                                    <p:set>
                                      <p:cBhvr>
                                        <p:cTn id="28" dur="1" fill="hold">
                                          <p:stCondLst>
                                            <p:cond delay="0"/>
                                          </p:stCondLst>
                                        </p:cTn>
                                        <p:tgtEl>
                                          <p:spTgt spid="25">
                                            <p:txEl>
                                              <p:pRg st="0" end="0"/>
                                            </p:txEl>
                                          </p:spTgt>
                                        </p:tgtEl>
                                        <p:attrNameLst>
                                          <p:attrName>style.visibility</p:attrName>
                                        </p:attrNameLst>
                                      </p:cBhvr>
                                      <p:to>
                                        <p:strVal val="visible"/>
                                      </p:to>
                                    </p:set>
                                    <p:anim calcmode="lin" valueType="num">
                                      <p:cBhvr>
                                        <p:cTn id="29" dur="500" fill="hold"/>
                                        <p:tgtEl>
                                          <p:spTgt spid="25">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25">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25">
                                            <p:txEl>
                                              <p:pRg st="0" end="0"/>
                                            </p:txEl>
                                          </p:spTgt>
                                        </p:tgtEl>
                                      </p:cBhvr>
                                    </p:animEffect>
                                  </p:childTnLst>
                                </p:cTn>
                              </p:par>
                              <p:par>
                                <p:cTn id="32" presetID="53" presetClass="entr" presetSubtype="16" fill="hold" grpId="0" nodeType="withEffect">
                                  <p:stCondLst>
                                    <p:cond delay="200"/>
                                  </p:stCondLst>
                                  <p:childTnLst>
                                    <p:set>
                                      <p:cBhvr>
                                        <p:cTn id="33" dur="1" fill="hold">
                                          <p:stCondLst>
                                            <p:cond delay="0"/>
                                          </p:stCondLst>
                                        </p:cTn>
                                        <p:tgtEl>
                                          <p:spTgt spid="29">
                                            <p:txEl>
                                              <p:pRg st="0" end="0"/>
                                            </p:txEl>
                                          </p:spTgt>
                                        </p:tgtEl>
                                        <p:attrNameLst>
                                          <p:attrName>style.visibility</p:attrName>
                                        </p:attrNameLst>
                                      </p:cBhvr>
                                      <p:to>
                                        <p:strVal val="visible"/>
                                      </p:to>
                                    </p:set>
                                    <p:anim calcmode="lin" valueType="num">
                                      <p:cBhvr>
                                        <p:cTn id="34"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35"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36" dur="500"/>
                                        <p:tgtEl>
                                          <p:spTgt spid="29">
                                            <p:txEl>
                                              <p:pRg st="0" end="0"/>
                                            </p:txEl>
                                          </p:spTgt>
                                        </p:tgtEl>
                                      </p:cBhvr>
                                    </p:animEffect>
                                  </p:childTnLst>
                                </p:cTn>
                              </p:par>
                              <p:par>
                                <p:cTn id="37" presetID="23" presetClass="entr" presetSubtype="16" fill="hold" grpId="0" nodeType="withEffect">
                                  <p:stCondLst>
                                    <p:cond delay="200"/>
                                  </p:stCondLst>
                                  <p:childTnLst>
                                    <p:set>
                                      <p:cBhvr>
                                        <p:cTn id="38" dur="1" fill="hold">
                                          <p:stCondLst>
                                            <p:cond delay="0"/>
                                          </p:stCondLst>
                                        </p:cTn>
                                        <p:tgtEl>
                                          <p:spTgt spid="30">
                                            <p:txEl>
                                              <p:pRg st="0" end="0"/>
                                            </p:txEl>
                                          </p:spTgt>
                                        </p:tgtEl>
                                        <p:attrNameLst>
                                          <p:attrName>style.visibility</p:attrName>
                                        </p:attrNameLst>
                                      </p:cBhvr>
                                      <p:to>
                                        <p:strVal val="visible"/>
                                      </p:to>
                                    </p:set>
                                    <p:anim calcmode="lin" valueType="num">
                                      <p:cBhvr>
                                        <p:cTn id="39"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40" dur="500" fill="hold"/>
                                        <p:tgtEl>
                                          <p:spTgt spid="30">
                                            <p:txEl>
                                              <p:pRg st="0" end="0"/>
                                            </p:txEl>
                                          </p:spTgt>
                                        </p:tgtEl>
                                        <p:attrNameLst>
                                          <p:attrName>ppt_h</p:attrName>
                                        </p:attrNameLst>
                                      </p:cBhvr>
                                      <p:tavLst>
                                        <p:tav tm="0">
                                          <p:val>
                                            <p:fltVal val="0"/>
                                          </p:val>
                                        </p:tav>
                                        <p:tav tm="100000">
                                          <p:val>
                                            <p:strVal val="#ppt_h"/>
                                          </p:val>
                                        </p:tav>
                                      </p:tavLst>
                                    </p:anim>
                                  </p:childTnLst>
                                </p:cTn>
                              </p:par>
                              <p:par>
                                <p:cTn id="41" presetID="53" presetClass="entr" presetSubtype="16" fill="hold" grpId="0" nodeType="withEffect">
                                  <p:stCondLst>
                                    <p:cond delay="200"/>
                                  </p:stCondLst>
                                  <p:childTnLst>
                                    <p:set>
                                      <p:cBhvr>
                                        <p:cTn id="42" dur="1" fill="hold">
                                          <p:stCondLst>
                                            <p:cond delay="0"/>
                                          </p:stCondLst>
                                        </p:cTn>
                                        <p:tgtEl>
                                          <p:spTgt spid="31"/>
                                        </p:tgtEl>
                                        <p:attrNameLst>
                                          <p:attrName>style.visibility</p:attrName>
                                        </p:attrNameLst>
                                      </p:cBhvr>
                                      <p:to>
                                        <p:strVal val="visible"/>
                                      </p:to>
                                    </p:set>
                                    <p:anim calcmode="lin" valueType="num">
                                      <p:cBhvr>
                                        <p:cTn id="43" dur="500" fill="hold"/>
                                        <p:tgtEl>
                                          <p:spTgt spid="31"/>
                                        </p:tgtEl>
                                        <p:attrNameLst>
                                          <p:attrName>ppt_w</p:attrName>
                                        </p:attrNameLst>
                                      </p:cBhvr>
                                      <p:tavLst>
                                        <p:tav tm="0">
                                          <p:val>
                                            <p:fltVal val="0"/>
                                          </p:val>
                                        </p:tav>
                                        <p:tav tm="100000">
                                          <p:val>
                                            <p:strVal val="#ppt_w"/>
                                          </p:val>
                                        </p:tav>
                                      </p:tavLst>
                                    </p:anim>
                                    <p:anim calcmode="lin" valueType="num">
                                      <p:cBhvr>
                                        <p:cTn id="44" dur="500" fill="hold"/>
                                        <p:tgtEl>
                                          <p:spTgt spid="31"/>
                                        </p:tgtEl>
                                        <p:attrNameLst>
                                          <p:attrName>ppt_h</p:attrName>
                                        </p:attrNameLst>
                                      </p:cBhvr>
                                      <p:tavLst>
                                        <p:tav tm="0">
                                          <p:val>
                                            <p:fltVal val="0"/>
                                          </p:val>
                                        </p:tav>
                                        <p:tav tm="100000">
                                          <p:val>
                                            <p:strVal val="#ppt_h"/>
                                          </p:val>
                                        </p:tav>
                                      </p:tavLst>
                                    </p:anim>
                                    <p:animEffect transition="in" filter="fade">
                                      <p:cBhvr>
                                        <p:cTn id="45" dur="500"/>
                                        <p:tgtEl>
                                          <p:spTgt spid="31"/>
                                        </p:tgtEl>
                                      </p:cBhvr>
                                    </p:animEffect>
                                  </p:childTnLst>
                                </p:cTn>
                              </p:par>
                              <p:par>
                                <p:cTn id="46" presetID="53" presetClass="entr" presetSubtype="16" fill="hold" grpId="0" nodeType="withEffect">
                                  <p:stCondLst>
                                    <p:cond delay="200"/>
                                  </p:stCondLst>
                                  <p:childTnLst>
                                    <p:set>
                                      <p:cBhvr>
                                        <p:cTn id="47" dur="1" fill="hold">
                                          <p:stCondLst>
                                            <p:cond delay="0"/>
                                          </p:stCondLst>
                                        </p:cTn>
                                        <p:tgtEl>
                                          <p:spTgt spid="32">
                                            <p:txEl>
                                              <p:pRg st="0" end="0"/>
                                            </p:txEl>
                                          </p:spTgt>
                                        </p:tgtEl>
                                        <p:attrNameLst>
                                          <p:attrName>style.visibility</p:attrName>
                                        </p:attrNameLst>
                                      </p:cBhvr>
                                      <p:to>
                                        <p:strVal val="visible"/>
                                      </p:to>
                                    </p:set>
                                    <p:anim calcmode="lin" valueType="num">
                                      <p:cBhvr>
                                        <p:cTn id="48"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49"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50" dur="500"/>
                                        <p:tgtEl>
                                          <p:spTgt spid="32">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1000"/>
                                        <p:tgtEl>
                                          <p:spTgt spid="26"/>
                                        </p:tgtEl>
                                      </p:cBhvr>
                                    </p:animEffect>
                                    <p:anim calcmode="lin" valueType="num">
                                      <p:cBhvr>
                                        <p:cTn id="60" dur="1000" fill="hold"/>
                                        <p:tgtEl>
                                          <p:spTgt spid="26"/>
                                        </p:tgtEl>
                                        <p:attrNameLst>
                                          <p:attrName>ppt_x</p:attrName>
                                        </p:attrNameLst>
                                      </p:cBhvr>
                                      <p:tavLst>
                                        <p:tav tm="0">
                                          <p:val>
                                            <p:strVal val="#ppt_x"/>
                                          </p:val>
                                        </p:tav>
                                        <p:tav tm="100000">
                                          <p:val>
                                            <p:strVal val="#ppt_x"/>
                                          </p:val>
                                        </p:tav>
                                      </p:tavLst>
                                    </p:anim>
                                    <p:anim calcmode="lin" valueType="num">
                                      <p:cBhvr>
                                        <p:cTn id="61"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53" presetClass="entr" presetSubtype="16" fill="hold" nodeType="withEffect">
                  <p:stCondLst>
                    <p:cond delay="2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build="p">
        <p:tmplLst>
          <p:tmpl lvl="1">
            <p:tnLst>
              <p:par>
                <p:cTn presetID="23" presetClass="entr" presetSubtype="16" fill="hold" nodeType="withEffect">
                  <p:stCondLst>
                    <p:cond delay="20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childTnLst>
                </p:cTn>
              </p:par>
            </p:tnLst>
          </p:tmpl>
        </p:tmplLst>
      </p:bldP>
      <p:bldP spid="23" grpId="0" animBg="1"/>
      <p:bldP spid="24" grpId="0" build="p">
        <p:tmplLst>
          <p:tmpl lvl="1">
            <p:tnLst>
              <p:par>
                <p:cTn presetID="53" presetClass="entr" presetSubtype="16" fill="hold" nodeType="withEffect">
                  <p:stCondLst>
                    <p:cond delay="200"/>
                  </p:stCondLst>
                  <p:childTnLst>
                    <p:set>
                      <p:cBhvr>
                        <p:cTn dur="1" fill="hold">
                          <p:stCondLst>
                            <p:cond delay="0"/>
                          </p:stCondLst>
                        </p:cTn>
                        <p:tgtEl>
                          <p:spTgt spid="24"/>
                        </p:tgtEl>
                        <p:attrNameLst>
                          <p:attrName>style.visibility</p:attrName>
                        </p:attrNameLst>
                      </p:cBhvr>
                      <p:to>
                        <p:strVal val="visible"/>
                      </p:to>
                    </p:set>
                    <p:anim calcmode="lin" valueType="num">
                      <p:cBhvr>
                        <p:cTn dur="500" fill="hold"/>
                        <p:tgtEl>
                          <p:spTgt spid="24"/>
                        </p:tgtEl>
                        <p:attrNameLst>
                          <p:attrName>ppt_w</p:attrName>
                        </p:attrNameLst>
                      </p:cBhvr>
                      <p:tavLst>
                        <p:tav tm="0">
                          <p:val>
                            <p:fltVal val="0"/>
                          </p:val>
                        </p:tav>
                        <p:tav tm="100000">
                          <p:val>
                            <p:strVal val="#ppt_w"/>
                          </p:val>
                        </p:tav>
                      </p:tavLst>
                    </p:anim>
                    <p:anim calcmode="lin" valueType="num">
                      <p:cBhvr>
                        <p:cTn dur="500" fill="hold"/>
                        <p:tgtEl>
                          <p:spTgt spid="24"/>
                        </p:tgtEl>
                        <p:attrNameLst>
                          <p:attrName>ppt_h</p:attrName>
                        </p:attrNameLst>
                      </p:cBhvr>
                      <p:tavLst>
                        <p:tav tm="0">
                          <p:val>
                            <p:fltVal val="0"/>
                          </p:val>
                        </p:tav>
                        <p:tav tm="100000">
                          <p:val>
                            <p:strVal val="#ppt_h"/>
                          </p:val>
                        </p:tav>
                      </p:tavLst>
                    </p:anim>
                    <p:animEffect transition="in" filter="fade">
                      <p:cBhvr>
                        <p:cTn dur="500"/>
                        <p:tgtEl>
                          <p:spTgt spid="24"/>
                        </p:tgtEl>
                      </p:cBhvr>
                    </p:animEffect>
                  </p:childTnLst>
                </p:cTn>
              </p:par>
            </p:tnLst>
          </p:tmpl>
        </p:tmplLst>
      </p:bldP>
      <p:bldP spid="25" grpId="0" build="p">
        <p:tmplLst>
          <p:tmpl lvl="1">
            <p:tnLst>
              <p:par>
                <p:cTn presetID="53" presetClass="entr" presetSubtype="16"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p:cTn dur="500" fill="hold"/>
                        <p:tgtEl>
                          <p:spTgt spid="25"/>
                        </p:tgtEl>
                        <p:attrNameLst>
                          <p:attrName>ppt_w</p:attrName>
                        </p:attrNameLst>
                      </p:cBhvr>
                      <p:tavLst>
                        <p:tav tm="0">
                          <p:val>
                            <p:fltVal val="0"/>
                          </p:val>
                        </p:tav>
                        <p:tav tm="100000">
                          <p:val>
                            <p:strVal val="#ppt_w"/>
                          </p:val>
                        </p:tav>
                      </p:tavLst>
                    </p:anim>
                    <p:anim calcmode="lin" valueType="num">
                      <p:cBhvr>
                        <p:cTn dur="500" fill="hold"/>
                        <p:tgtEl>
                          <p:spTgt spid="25"/>
                        </p:tgtEl>
                        <p:attrNameLst>
                          <p:attrName>ppt_h</p:attrName>
                        </p:attrNameLst>
                      </p:cBhvr>
                      <p:tavLst>
                        <p:tav tm="0">
                          <p:val>
                            <p:fltVal val="0"/>
                          </p:val>
                        </p:tav>
                        <p:tav tm="100000">
                          <p:val>
                            <p:strVal val="#ppt_h"/>
                          </p:val>
                        </p:tav>
                      </p:tavLst>
                    </p:anim>
                    <p:animEffect transition="in" filter="fade">
                      <p:cBhvr>
                        <p:cTn dur="500"/>
                        <p:tgtEl>
                          <p:spTgt spid="25"/>
                        </p:tgtEl>
                      </p:cBhvr>
                    </p:animEffect>
                  </p:childTnLst>
                </p:cTn>
              </p:par>
            </p:tnLst>
          </p:tmpl>
        </p:tmplLst>
      </p:bldP>
      <p:bldP spid="29" grpId="0" build="p">
        <p:tmplLst>
          <p:tmpl lvl="1">
            <p:tnLst>
              <p:par>
                <p:cTn presetID="53" presetClass="entr" presetSubtype="16" fill="hold" nodeType="withEffect">
                  <p:stCondLst>
                    <p:cond delay="200"/>
                  </p:stCondLst>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23" presetClass="entr" presetSubtype="16" fill="hold" nodeType="withEffect">
                  <p:stCondLst>
                    <p:cond delay="200"/>
                  </p:stCondLst>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childTnLst>
                </p:cTn>
              </p:par>
            </p:tnLst>
          </p:tmpl>
        </p:tmplLst>
      </p:bldP>
      <p:bldP spid="31" grpId="0" animBg="1"/>
      <p:bldP spid="32" grpId="0" build="p">
        <p:tmplLst>
          <p:tmpl lvl="1">
            <p:tnLst>
              <p:par>
                <p:cTn presetID="53" presetClass="entr" presetSubtype="16" fill="hold" nodeType="withEffect">
                  <p:stCondLst>
                    <p:cond delay="200"/>
                  </p:stCondLst>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5695842" y="320645"/>
            <a:ext cx="1467068" cy="400110"/>
          </a:xfrm>
          <a:prstGeom prst="rect">
            <a:avLst/>
          </a:prstGeom>
        </p:spPr>
        <p:txBody>
          <a:bodyPr wrap="none">
            <a:spAutoFit/>
          </a:bodyPr>
          <a:lstStyle/>
          <a:p>
            <a:pPr lvl="0" algn="ctr" defTabSz="685165">
              <a:spcBef>
                <a:spcPct val="20000"/>
              </a:spcBef>
              <a:defRPr/>
            </a:pPr>
            <a:r>
              <a:rPr lang="zh-CN" altLang="en-US"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数据预处理</a:t>
            </a:r>
            <a:endParaRPr lang="en-US" altLang="zh-CN"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endParaRPr>
          </a:p>
        </p:txBody>
      </p:sp>
      <p:sp>
        <p:nvSpPr>
          <p:cNvPr id="2" name="文本框 1">
            <a:extLst>
              <a:ext uri="{FF2B5EF4-FFF2-40B4-BE49-F238E27FC236}">
                <a16:creationId xmlns:a16="http://schemas.microsoft.com/office/drawing/2014/main" id="{7D245E03-D520-418C-95DC-4FE5F21C60D5}"/>
              </a:ext>
            </a:extLst>
          </p:cNvPr>
          <p:cNvSpPr txBox="1"/>
          <p:nvPr/>
        </p:nvSpPr>
        <p:spPr>
          <a:xfrm>
            <a:off x="9381703" y="1456085"/>
            <a:ext cx="2736304" cy="3847207"/>
          </a:xfrm>
          <a:prstGeom prst="rect">
            <a:avLst/>
          </a:prstGeom>
          <a:noFill/>
        </p:spPr>
        <p:txBody>
          <a:bodyPr wrap="square" rtlCol="0">
            <a:spAutoFit/>
          </a:bodyPr>
          <a:lstStyle/>
          <a:p>
            <a:r>
              <a:rPr lang="zh-CN" altLang="en-US" sz="2400" b="1" dirty="0">
                <a:solidFill>
                  <a:schemeClr val="bg1">
                    <a:lumMod val="50000"/>
                  </a:schemeClr>
                </a:solidFill>
              </a:rPr>
              <a:t>我们读取</a:t>
            </a:r>
            <a:r>
              <a:rPr lang="en-US" altLang="zh-CN" sz="2400" b="1" dirty="0">
                <a:solidFill>
                  <a:schemeClr val="bg1">
                    <a:lumMod val="50000"/>
                  </a:schemeClr>
                </a:solidFill>
              </a:rPr>
              <a:t>MongoDB</a:t>
            </a:r>
            <a:r>
              <a:rPr lang="zh-CN" altLang="en-US" sz="2400" b="1" dirty="0">
                <a:solidFill>
                  <a:schemeClr val="bg1">
                    <a:lumMod val="50000"/>
                  </a:schemeClr>
                </a:solidFill>
              </a:rPr>
              <a:t>中的数据，通过</a:t>
            </a:r>
            <a:r>
              <a:rPr lang="en-US" altLang="zh-CN" sz="2400" b="1" dirty="0" err="1">
                <a:solidFill>
                  <a:schemeClr val="bg1">
                    <a:lumMod val="50000"/>
                  </a:schemeClr>
                </a:solidFill>
              </a:rPr>
              <a:t>jion</a:t>
            </a:r>
            <a:r>
              <a:rPr lang="zh-CN" altLang="en-US" sz="2400" b="1" dirty="0">
                <a:solidFill>
                  <a:schemeClr val="bg1">
                    <a:lumMod val="50000"/>
                  </a:schemeClr>
                </a:solidFill>
              </a:rPr>
              <a:t>操作连接用户</a:t>
            </a:r>
            <a:r>
              <a:rPr lang="en-US" altLang="zh-CN" sz="2400" b="1" dirty="0">
                <a:solidFill>
                  <a:schemeClr val="bg1">
                    <a:lumMod val="50000"/>
                  </a:schemeClr>
                </a:solidFill>
              </a:rPr>
              <a:t>id</a:t>
            </a:r>
            <a:r>
              <a:rPr lang="zh-CN" altLang="en-US" sz="2400" b="1" dirty="0">
                <a:solidFill>
                  <a:schemeClr val="bg1">
                    <a:lumMod val="50000"/>
                  </a:schemeClr>
                </a:solidFill>
              </a:rPr>
              <a:t>，</a:t>
            </a:r>
            <a:r>
              <a:rPr lang="zh-CN" altLang="en-US" sz="2800" b="1" dirty="0">
                <a:solidFill>
                  <a:schemeClr val="tx2">
                    <a:lumMod val="60000"/>
                    <a:lumOff val="40000"/>
                  </a:schemeClr>
                </a:solidFill>
              </a:rPr>
              <a:t>店铺</a:t>
            </a:r>
            <a:r>
              <a:rPr lang="en-US" altLang="zh-CN" sz="2400" b="1" dirty="0">
                <a:solidFill>
                  <a:schemeClr val="bg1">
                    <a:lumMod val="50000"/>
                  </a:schemeClr>
                </a:solidFill>
              </a:rPr>
              <a:t>id</a:t>
            </a:r>
            <a:r>
              <a:rPr lang="zh-CN" altLang="en-US" sz="2400" b="1" dirty="0">
                <a:solidFill>
                  <a:schemeClr val="bg1">
                    <a:lumMod val="50000"/>
                  </a:schemeClr>
                </a:solidFill>
              </a:rPr>
              <a:t>，</a:t>
            </a:r>
            <a:r>
              <a:rPr lang="zh-CN" altLang="en-US" sz="2800" b="1" dirty="0">
                <a:solidFill>
                  <a:schemeClr val="tx2">
                    <a:lumMod val="60000"/>
                    <a:lumOff val="40000"/>
                  </a:schemeClr>
                </a:solidFill>
              </a:rPr>
              <a:t>评分</a:t>
            </a:r>
            <a:r>
              <a:rPr lang="zh-CN" altLang="en-US" sz="2400" b="1" dirty="0">
                <a:solidFill>
                  <a:schemeClr val="bg1">
                    <a:lumMod val="50000"/>
                  </a:schemeClr>
                </a:solidFill>
              </a:rPr>
              <a:t>，评论时间，同时读取店铺</a:t>
            </a:r>
            <a:r>
              <a:rPr lang="en-US" altLang="zh-CN" sz="2400" b="1" dirty="0">
                <a:solidFill>
                  <a:schemeClr val="bg1">
                    <a:lumMod val="50000"/>
                  </a:schemeClr>
                </a:solidFill>
              </a:rPr>
              <a:t>id</a:t>
            </a:r>
            <a:r>
              <a:rPr lang="zh-CN" altLang="en-US" sz="2400" b="1" dirty="0">
                <a:solidFill>
                  <a:schemeClr val="bg1">
                    <a:lumMod val="50000"/>
                  </a:schemeClr>
                </a:solidFill>
              </a:rPr>
              <a:t>和名字的键值对。</a:t>
            </a:r>
            <a:endParaRPr lang="en-US" altLang="zh-CN" sz="2400" b="1" dirty="0">
              <a:solidFill>
                <a:schemeClr val="bg1">
                  <a:lumMod val="50000"/>
                </a:schemeClr>
              </a:solidFill>
            </a:endParaRPr>
          </a:p>
          <a:p>
            <a:r>
              <a:rPr lang="zh-CN" altLang="en-US" sz="2400" b="1" dirty="0">
                <a:solidFill>
                  <a:schemeClr val="bg1">
                    <a:lumMod val="50000"/>
                  </a:schemeClr>
                </a:solidFill>
              </a:rPr>
              <a:t>将结果输出到</a:t>
            </a:r>
            <a:r>
              <a:rPr lang="en-US" altLang="zh-CN" sz="2400" b="1" dirty="0">
                <a:solidFill>
                  <a:schemeClr val="bg1">
                    <a:lumMod val="50000"/>
                  </a:schemeClr>
                </a:solidFill>
              </a:rPr>
              <a:t>txt</a:t>
            </a:r>
            <a:r>
              <a:rPr lang="zh-CN" altLang="en-US" sz="2400" b="1" dirty="0">
                <a:solidFill>
                  <a:schemeClr val="bg1">
                    <a:lumMod val="50000"/>
                  </a:schemeClr>
                </a:solidFill>
              </a:rPr>
              <a:t>文本文件中，以供后期使用。</a:t>
            </a:r>
          </a:p>
        </p:txBody>
      </p:sp>
      <p:pic>
        <p:nvPicPr>
          <p:cNvPr id="3" name="图片 2">
            <a:extLst>
              <a:ext uri="{FF2B5EF4-FFF2-40B4-BE49-F238E27FC236}">
                <a16:creationId xmlns:a16="http://schemas.microsoft.com/office/drawing/2014/main" id="{97197730-EC83-4A18-BF9B-C425C1671ECA}"/>
              </a:ext>
            </a:extLst>
          </p:cNvPr>
          <p:cNvPicPr>
            <a:picLocks noChangeAspect="1"/>
          </p:cNvPicPr>
          <p:nvPr/>
        </p:nvPicPr>
        <p:blipFill>
          <a:blip r:embed="rId3"/>
          <a:stretch>
            <a:fillRect/>
          </a:stretch>
        </p:blipFill>
        <p:spPr>
          <a:xfrm>
            <a:off x="578234" y="404967"/>
            <a:ext cx="4069433" cy="3322608"/>
          </a:xfrm>
          <a:prstGeom prst="rect">
            <a:avLst/>
          </a:prstGeom>
        </p:spPr>
      </p:pic>
      <p:pic>
        <p:nvPicPr>
          <p:cNvPr id="5" name="图片 4">
            <a:extLst>
              <a:ext uri="{FF2B5EF4-FFF2-40B4-BE49-F238E27FC236}">
                <a16:creationId xmlns:a16="http://schemas.microsoft.com/office/drawing/2014/main" id="{E694AF73-69DD-4652-8E26-3C35F6E469B2}"/>
              </a:ext>
            </a:extLst>
          </p:cNvPr>
          <p:cNvPicPr>
            <a:picLocks noChangeAspect="1"/>
          </p:cNvPicPr>
          <p:nvPr/>
        </p:nvPicPr>
        <p:blipFill>
          <a:blip r:embed="rId4"/>
          <a:stretch>
            <a:fillRect/>
          </a:stretch>
        </p:blipFill>
        <p:spPr>
          <a:xfrm>
            <a:off x="1413648" y="1271372"/>
            <a:ext cx="7622113" cy="4467405"/>
          </a:xfrm>
          <a:prstGeom prst="rect">
            <a:avLst/>
          </a:prstGeom>
        </p:spPr>
      </p:pic>
      <p:pic>
        <p:nvPicPr>
          <p:cNvPr id="4" name="图片 3">
            <a:extLst>
              <a:ext uri="{FF2B5EF4-FFF2-40B4-BE49-F238E27FC236}">
                <a16:creationId xmlns:a16="http://schemas.microsoft.com/office/drawing/2014/main" id="{8A034B90-7CD2-4D38-8BBA-190AE59FFE75}"/>
              </a:ext>
            </a:extLst>
          </p:cNvPr>
          <p:cNvPicPr>
            <a:picLocks noChangeAspect="1"/>
          </p:cNvPicPr>
          <p:nvPr/>
        </p:nvPicPr>
        <p:blipFill>
          <a:blip r:embed="rId5"/>
          <a:stretch>
            <a:fillRect/>
          </a:stretch>
        </p:blipFill>
        <p:spPr>
          <a:xfrm>
            <a:off x="3445025" y="3727575"/>
            <a:ext cx="5890770" cy="3185436"/>
          </a:xfrm>
          <a:prstGeom prst="rect">
            <a:avLst/>
          </a:prstGeom>
        </p:spPr>
      </p:pic>
    </p:spTree>
    <p:extLst>
      <p:ext uri="{BB962C8B-B14F-4D97-AF65-F5344CB8AC3E}">
        <p14:creationId xmlns:p14="http://schemas.microsoft.com/office/powerpoint/2010/main" val="1477122583"/>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062824" y="1588047"/>
            <a:ext cx="3397667" cy="4693857"/>
          </a:xfrm>
          <a:prstGeom prst="rect">
            <a:avLst/>
          </a:prstGeom>
          <a:solidFill>
            <a:schemeClr val="accent2"/>
          </a:solidFill>
          <a:ln w="19050">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p>
        </p:txBody>
      </p:sp>
      <p:sp>
        <p:nvSpPr>
          <p:cNvPr id="4" name="TextBox 3"/>
          <p:cNvSpPr txBox="1"/>
          <p:nvPr/>
        </p:nvSpPr>
        <p:spPr>
          <a:xfrm>
            <a:off x="1239048" y="2113508"/>
            <a:ext cx="877163" cy="1246495"/>
          </a:xfrm>
          <a:prstGeom prst="rect">
            <a:avLst/>
          </a:prstGeom>
          <a:noFill/>
        </p:spPr>
        <p:txBody>
          <a:bodyPr vert="eaVert" wrap="none" rtlCol="0">
            <a:spAutoFit/>
          </a:bodyPr>
          <a:lstStyle/>
          <a:p>
            <a:r>
              <a:rPr lang="zh-CN" altLang="en-US" sz="4500" b="1" dirty="0">
                <a:solidFill>
                  <a:schemeClr val="bg1"/>
                </a:solidFill>
                <a:latin typeface="微软雅黑" panose="020B0503020204020204" pitchFamily="34" charset="-122"/>
                <a:ea typeface="微软雅黑" panose="020B0503020204020204" pitchFamily="34" charset="-122"/>
              </a:rPr>
              <a:t>目录</a:t>
            </a:r>
          </a:p>
        </p:txBody>
      </p:sp>
      <p:sp>
        <p:nvSpPr>
          <p:cNvPr id="60" name="矩形 59"/>
          <p:cNvSpPr/>
          <p:nvPr/>
        </p:nvSpPr>
        <p:spPr>
          <a:xfrm rot="5400000">
            <a:off x="406210" y="4196189"/>
            <a:ext cx="2222083" cy="784830"/>
          </a:xfrm>
          <a:prstGeom prst="rect">
            <a:avLst/>
          </a:prstGeom>
        </p:spPr>
        <p:txBody>
          <a:bodyPr wrap="none">
            <a:spAutoFit/>
          </a:bodyPr>
          <a:lstStyle/>
          <a:p>
            <a:r>
              <a:rPr lang="en-US" altLang="zh-CN" sz="4500" b="1" dirty="0">
                <a:solidFill>
                  <a:schemeClr val="bg1"/>
                </a:solidFill>
                <a:latin typeface="Agency FB" panose="020B0503020202020204" pitchFamily="34" charset="0"/>
                <a:ea typeface="微软雅黑" panose="020B0503020204020204" pitchFamily="34" charset="-122"/>
                <a:cs typeface="BrowalliaUPC" panose="020B0604020202020204" pitchFamily="34" charset="-34"/>
              </a:rPr>
              <a:t>CONTENTS</a:t>
            </a:r>
            <a:endParaRPr lang="zh-CN" altLang="en-US" sz="4500" dirty="0">
              <a:solidFill>
                <a:schemeClr val="bg1"/>
              </a:solidFill>
            </a:endParaRPr>
          </a:p>
        </p:txBody>
      </p:sp>
      <p:sp>
        <p:nvSpPr>
          <p:cNvPr id="11" name="五边形 10"/>
          <p:cNvSpPr/>
          <p:nvPr/>
        </p:nvSpPr>
        <p:spPr>
          <a:xfrm>
            <a:off x="2079853" y="3319894"/>
            <a:ext cx="2899015" cy="1131139"/>
          </a:xfrm>
          <a:prstGeom prst="homePlate">
            <a:avLst>
              <a:gd name="adj" fmla="val 30537"/>
            </a:avLst>
          </a:prstGeom>
          <a:gradFill>
            <a:gsLst>
              <a:gs pos="0">
                <a:schemeClr val="bg1">
                  <a:lumMod val="85000"/>
                </a:schemeClr>
              </a:gs>
              <a:gs pos="1000">
                <a:schemeClr val="bg1"/>
              </a:gs>
              <a:gs pos="92000">
                <a:schemeClr val="bg1">
                  <a:lumMod val="85000"/>
                </a:schemeClr>
              </a:gs>
            </a:gsLst>
            <a:lin ang="16200000" scaled="0"/>
          </a:gradFill>
          <a:ln w="19050">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solidFill>
                <a:schemeClr val="tx1">
                  <a:lumMod val="65000"/>
                  <a:lumOff val="35000"/>
                </a:schemeClr>
              </a:solidFill>
            </a:endParaRPr>
          </a:p>
        </p:txBody>
      </p:sp>
      <p:sp>
        <p:nvSpPr>
          <p:cNvPr id="12" name="任意多边形 11"/>
          <p:cNvSpPr/>
          <p:nvPr/>
        </p:nvSpPr>
        <p:spPr>
          <a:xfrm>
            <a:off x="4795337" y="3319894"/>
            <a:ext cx="6798078" cy="1131139"/>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gradFill>
            <a:gsLst>
              <a:gs pos="0">
                <a:schemeClr val="bg1">
                  <a:lumMod val="85000"/>
                </a:schemeClr>
              </a:gs>
              <a:gs pos="1000">
                <a:schemeClr val="bg1"/>
              </a:gs>
              <a:gs pos="92000">
                <a:schemeClr val="bg1">
                  <a:lumMod val="85000"/>
                </a:schemeClr>
              </a:gs>
            </a:gsLst>
            <a:lin ang="16200000" scaled="0"/>
          </a:grad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solidFill>
                <a:schemeClr val="tx1">
                  <a:lumMod val="65000"/>
                  <a:lumOff val="35000"/>
                </a:schemeClr>
              </a:solidFill>
            </a:endParaRPr>
          </a:p>
        </p:txBody>
      </p:sp>
      <p:sp>
        <p:nvSpPr>
          <p:cNvPr id="13" name="文本框 18"/>
          <p:cNvSpPr txBox="1"/>
          <p:nvPr/>
        </p:nvSpPr>
        <p:spPr>
          <a:xfrm>
            <a:off x="5435655" y="3627984"/>
            <a:ext cx="4881132" cy="461665"/>
          </a:xfrm>
          <a:prstGeom prst="rect">
            <a:avLst/>
          </a:prstGeom>
          <a:noFill/>
          <a:ln>
            <a:noFill/>
          </a:ln>
        </p:spPr>
        <p:txBody>
          <a:bodyPr wrap="square" rtlCol="0">
            <a:spAutoFit/>
          </a:bodyPr>
          <a:lstStyle/>
          <a:p>
            <a:pPr lvl="0" defTabSz="685165">
              <a:spcBef>
                <a:spcPct val="20000"/>
              </a:spcBef>
              <a:defRPr/>
            </a:pP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数据处理结果及结论</a:t>
            </a:r>
            <a:endPar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endParaRPr>
          </a:p>
        </p:txBody>
      </p:sp>
      <p:grpSp>
        <p:nvGrpSpPr>
          <p:cNvPr id="14" name="组合 13"/>
          <p:cNvGrpSpPr/>
          <p:nvPr/>
        </p:nvGrpSpPr>
        <p:grpSpPr>
          <a:xfrm>
            <a:off x="2682915" y="3436936"/>
            <a:ext cx="1355695" cy="873837"/>
            <a:chOff x="1613958" y="2225645"/>
            <a:chExt cx="3206347" cy="2066706"/>
          </a:xfrm>
        </p:grpSpPr>
        <p:sp>
          <p:nvSpPr>
            <p:cNvPr id="15" name="Freeform 14"/>
            <p:cNvSpPr>
              <a:spLocks noEditPoints="1"/>
            </p:cNvSpPr>
            <p:nvPr/>
          </p:nvSpPr>
          <p:spPr bwMode="auto">
            <a:xfrm>
              <a:off x="1613958" y="2284694"/>
              <a:ext cx="1606126" cy="1948608"/>
            </a:xfrm>
            <a:custGeom>
              <a:avLst/>
              <a:gdLst>
                <a:gd name="T0" fmla="*/ 195 w 345"/>
                <a:gd name="T1" fmla="*/ 44 h 418"/>
                <a:gd name="T2" fmla="*/ 94 w 345"/>
                <a:gd name="T3" fmla="*/ 54 h 418"/>
                <a:gd name="T4" fmla="*/ 33 w 345"/>
                <a:gd name="T5" fmla="*/ 57 h 418"/>
                <a:gd name="T6" fmla="*/ 57 w 345"/>
                <a:gd name="T7" fmla="*/ 352 h 418"/>
                <a:gd name="T8" fmla="*/ 133 w 345"/>
                <a:gd name="T9" fmla="*/ 392 h 418"/>
                <a:gd name="T10" fmla="*/ 289 w 345"/>
                <a:gd name="T11" fmla="*/ 398 h 418"/>
                <a:gd name="T12" fmla="*/ 286 w 345"/>
                <a:gd name="T13" fmla="*/ 296 h 418"/>
                <a:gd name="T14" fmla="*/ 53 w 345"/>
                <a:gd name="T15" fmla="*/ 190 h 418"/>
                <a:gd name="T16" fmla="*/ 216 w 345"/>
                <a:gd name="T17" fmla="*/ 203 h 418"/>
                <a:gd name="T18" fmla="*/ 205 w 345"/>
                <a:gd name="T19" fmla="*/ 354 h 418"/>
                <a:gd name="T20" fmla="*/ 251 w 345"/>
                <a:gd name="T21" fmla="*/ 329 h 418"/>
                <a:gd name="T22" fmla="*/ 268 w 345"/>
                <a:gd name="T23" fmla="*/ 325 h 418"/>
                <a:gd name="T24" fmla="*/ 208 w 345"/>
                <a:gd name="T25" fmla="*/ 89 h 418"/>
                <a:gd name="T26" fmla="*/ 205 w 345"/>
                <a:gd name="T27" fmla="*/ 159 h 418"/>
                <a:gd name="T28" fmla="*/ 239 w 345"/>
                <a:gd name="T29" fmla="*/ 143 h 418"/>
                <a:gd name="T30" fmla="*/ 204 w 345"/>
                <a:gd name="T31" fmla="*/ 134 h 418"/>
                <a:gd name="T32" fmla="*/ 258 w 345"/>
                <a:gd name="T33" fmla="*/ 249 h 418"/>
                <a:gd name="T34" fmla="*/ 202 w 345"/>
                <a:gd name="T35" fmla="*/ 271 h 418"/>
                <a:gd name="T36" fmla="*/ 210 w 345"/>
                <a:gd name="T37" fmla="*/ 317 h 418"/>
                <a:gd name="T38" fmla="*/ 252 w 345"/>
                <a:gd name="T39" fmla="*/ 289 h 418"/>
                <a:gd name="T40" fmla="*/ 213 w 345"/>
                <a:gd name="T41" fmla="*/ 216 h 418"/>
                <a:gd name="T42" fmla="*/ 278 w 345"/>
                <a:gd name="T43" fmla="*/ 171 h 418"/>
                <a:gd name="T44" fmla="*/ 265 w 345"/>
                <a:gd name="T45" fmla="*/ 123 h 418"/>
                <a:gd name="T46" fmla="*/ 226 w 345"/>
                <a:gd name="T47" fmla="*/ 67 h 418"/>
                <a:gd name="T48" fmla="*/ 203 w 345"/>
                <a:gd name="T49" fmla="*/ 113 h 418"/>
                <a:gd name="T50" fmla="*/ 201 w 345"/>
                <a:gd name="T51" fmla="*/ 229 h 418"/>
                <a:gd name="T52" fmla="*/ 196 w 345"/>
                <a:gd name="T53" fmla="*/ 101 h 418"/>
                <a:gd name="T54" fmla="*/ 164 w 345"/>
                <a:gd name="T55" fmla="*/ 363 h 418"/>
                <a:gd name="T56" fmla="*/ 142 w 345"/>
                <a:gd name="T57" fmla="*/ 135 h 418"/>
                <a:gd name="T58" fmla="*/ 143 w 345"/>
                <a:gd name="T59" fmla="*/ 355 h 418"/>
                <a:gd name="T60" fmla="*/ 166 w 345"/>
                <a:gd name="T61" fmla="*/ 59 h 418"/>
                <a:gd name="T62" fmla="*/ 159 w 345"/>
                <a:gd name="T63" fmla="*/ 46 h 418"/>
                <a:gd name="T64" fmla="*/ 190 w 345"/>
                <a:gd name="T65" fmla="*/ 83 h 418"/>
                <a:gd name="T66" fmla="*/ 138 w 345"/>
                <a:gd name="T67" fmla="*/ 203 h 418"/>
                <a:gd name="T68" fmla="*/ 138 w 345"/>
                <a:gd name="T69" fmla="*/ 53 h 418"/>
                <a:gd name="T70" fmla="*/ 135 w 345"/>
                <a:gd name="T71" fmla="*/ 76 h 418"/>
                <a:gd name="T72" fmla="*/ 135 w 345"/>
                <a:gd name="T73" fmla="*/ 203 h 418"/>
                <a:gd name="T74" fmla="*/ 123 w 345"/>
                <a:gd name="T75" fmla="*/ 328 h 418"/>
                <a:gd name="T76" fmla="*/ 91 w 345"/>
                <a:gd name="T77" fmla="*/ 106 h 418"/>
                <a:gd name="T78" fmla="*/ 67 w 345"/>
                <a:gd name="T79" fmla="*/ 181 h 418"/>
                <a:gd name="T80" fmla="*/ 65 w 345"/>
                <a:gd name="T81" fmla="*/ 212 h 418"/>
                <a:gd name="T82" fmla="*/ 65 w 345"/>
                <a:gd name="T83" fmla="*/ 205 h 418"/>
                <a:gd name="T84" fmla="*/ 64 w 345"/>
                <a:gd name="T85" fmla="*/ 281 h 418"/>
                <a:gd name="T86" fmla="*/ 72 w 345"/>
                <a:gd name="T87" fmla="*/ 240 h 418"/>
                <a:gd name="T88" fmla="*/ 129 w 345"/>
                <a:gd name="T89" fmla="*/ 164 h 418"/>
                <a:gd name="T90" fmla="*/ 90 w 345"/>
                <a:gd name="T91" fmla="*/ 134 h 418"/>
                <a:gd name="T92" fmla="*/ 64 w 345"/>
                <a:gd name="T93" fmla="*/ 301 h 418"/>
                <a:gd name="T94" fmla="*/ 92 w 345"/>
                <a:gd name="T95" fmla="*/ 331 h 418"/>
                <a:gd name="T96" fmla="*/ 93 w 345"/>
                <a:gd name="T97" fmla="*/ 96 h 418"/>
                <a:gd name="T98" fmla="*/ 55 w 345"/>
                <a:gd name="T99" fmla="*/ 56 h 418"/>
                <a:gd name="T100" fmla="*/ 74 w 345"/>
                <a:gd name="T101" fmla="*/ 359 h 418"/>
                <a:gd name="T102" fmla="*/ 126 w 345"/>
                <a:gd name="T103" fmla="*/ 353 h 418"/>
                <a:gd name="T104" fmla="*/ 116 w 345"/>
                <a:gd name="T105" fmla="*/ 376 h 418"/>
                <a:gd name="T106" fmla="*/ 139 w 345"/>
                <a:gd name="T107" fmla="*/ 310 h 418"/>
                <a:gd name="T108" fmla="*/ 163 w 345"/>
                <a:gd name="T109" fmla="*/ 382 h 418"/>
                <a:gd name="T110" fmla="*/ 197 w 345"/>
                <a:gd name="T111" fmla="*/ 110 h 418"/>
                <a:gd name="T112" fmla="*/ 280 w 345"/>
                <a:gd name="T113" fmla="*/ 275 h 418"/>
                <a:gd name="T114" fmla="*/ 269 w 345"/>
                <a:gd name="T115" fmla="*/ 11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 h="418">
                  <a:moveTo>
                    <a:pt x="342" y="57"/>
                  </a:moveTo>
                  <a:cubicBezTo>
                    <a:pt x="322" y="58"/>
                    <a:pt x="299" y="59"/>
                    <a:pt x="277" y="57"/>
                  </a:cubicBezTo>
                  <a:cubicBezTo>
                    <a:pt x="275" y="51"/>
                    <a:pt x="274" y="41"/>
                    <a:pt x="274" y="33"/>
                  </a:cubicBezTo>
                  <a:cubicBezTo>
                    <a:pt x="274" y="31"/>
                    <a:pt x="274" y="26"/>
                    <a:pt x="271" y="27"/>
                  </a:cubicBezTo>
                  <a:cubicBezTo>
                    <a:pt x="267" y="28"/>
                    <a:pt x="271" y="35"/>
                    <a:pt x="271" y="36"/>
                  </a:cubicBezTo>
                  <a:cubicBezTo>
                    <a:pt x="272" y="39"/>
                    <a:pt x="272" y="47"/>
                    <a:pt x="273" y="51"/>
                  </a:cubicBezTo>
                  <a:cubicBezTo>
                    <a:pt x="273" y="53"/>
                    <a:pt x="274" y="56"/>
                    <a:pt x="273" y="57"/>
                  </a:cubicBezTo>
                  <a:cubicBezTo>
                    <a:pt x="271" y="59"/>
                    <a:pt x="263" y="57"/>
                    <a:pt x="261" y="56"/>
                  </a:cubicBezTo>
                  <a:cubicBezTo>
                    <a:pt x="244" y="54"/>
                    <a:pt x="221" y="53"/>
                    <a:pt x="206" y="48"/>
                  </a:cubicBezTo>
                  <a:cubicBezTo>
                    <a:pt x="204" y="47"/>
                    <a:pt x="200" y="45"/>
                    <a:pt x="200" y="43"/>
                  </a:cubicBezTo>
                  <a:cubicBezTo>
                    <a:pt x="200" y="41"/>
                    <a:pt x="204" y="36"/>
                    <a:pt x="201" y="33"/>
                  </a:cubicBezTo>
                  <a:cubicBezTo>
                    <a:pt x="197" y="29"/>
                    <a:pt x="194" y="42"/>
                    <a:pt x="195" y="44"/>
                  </a:cubicBezTo>
                  <a:cubicBezTo>
                    <a:pt x="184" y="48"/>
                    <a:pt x="175" y="41"/>
                    <a:pt x="163" y="41"/>
                  </a:cubicBezTo>
                  <a:cubicBezTo>
                    <a:pt x="160" y="41"/>
                    <a:pt x="157" y="41"/>
                    <a:pt x="155" y="42"/>
                  </a:cubicBezTo>
                  <a:cubicBezTo>
                    <a:pt x="152" y="42"/>
                    <a:pt x="146" y="45"/>
                    <a:pt x="144" y="44"/>
                  </a:cubicBezTo>
                  <a:cubicBezTo>
                    <a:pt x="140" y="43"/>
                    <a:pt x="145" y="32"/>
                    <a:pt x="138" y="34"/>
                  </a:cubicBezTo>
                  <a:cubicBezTo>
                    <a:pt x="134" y="35"/>
                    <a:pt x="139" y="41"/>
                    <a:pt x="138" y="43"/>
                  </a:cubicBezTo>
                  <a:cubicBezTo>
                    <a:pt x="138" y="44"/>
                    <a:pt x="132" y="47"/>
                    <a:pt x="130" y="47"/>
                  </a:cubicBezTo>
                  <a:cubicBezTo>
                    <a:pt x="123" y="49"/>
                    <a:pt x="119" y="50"/>
                    <a:pt x="114" y="53"/>
                  </a:cubicBezTo>
                  <a:cubicBezTo>
                    <a:pt x="114" y="53"/>
                    <a:pt x="110" y="56"/>
                    <a:pt x="109" y="54"/>
                  </a:cubicBezTo>
                  <a:cubicBezTo>
                    <a:pt x="107" y="51"/>
                    <a:pt x="116" y="50"/>
                    <a:pt x="116" y="47"/>
                  </a:cubicBezTo>
                  <a:cubicBezTo>
                    <a:pt x="115" y="43"/>
                    <a:pt x="108" y="48"/>
                    <a:pt x="107" y="49"/>
                  </a:cubicBezTo>
                  <a:cubicBezTo>
                    <a:pt x="106" y="50"/>
                    <a:pt x="105" y="54"/>
                    <a:pt x="104" y="54"/>
                  </a:cubicBezTo>
                  <a:cubicBezTo>
                    <a:pt x="101" y="55"/>
                    <a:pt x="97" y="54"/>
                    <a:pt x="94" y="54"/>
                  </a:cubicBezTo>
                  <a:cubicBezTo>
                    <a:pt x="83" y="55"/>
                    <a:pt x="66" y="55"/>
                    <a:pt x="54" y="54"/>
                  </a:cubicBezTo>
                  <a:cubicBezTo>
                    <a:pt x="54" y="42"/>
                    <a:pt x="54" y="25"/>
                    <a:pt x="53" y="13"/>
                  </a:cubicBezTo>
                  <a:cubicBezTo>
                    <a:pt x="53" y="10"/>
                    <a:pt x="52" y="0"/>
                    <a:pt x="49" y="1"/>
                  </a:cubicBezTo>
                  <a:cubicBezTo>
                    <a:pt x="46" y="1"/>
                    <a:pt x="44" y="17"/>
                    <a:pt x="50" y="13"/>
                  </a:cubicBezTo>
                  <a:cubicBezTo>
                    <a:pt x="51" y="22"/>
                    <a:pt x="53" y="33"/>
                    <a:pt x="52" y="41"/>
                  </a:cubicBezTo>
                  <a:cubicBezTo>
                    <a:pt x="52" y="43"/>
                    <a:pt x="53" y="52"/>
                    <a:pt x="52" y="53"/>
                  </a:cubicBezTo>
                  <a:cubicBezTo>
                    <a:pt x="50" y="55"/>
                    <a:pt x="37" y="54"/>
                    <a:pt x="33" y="54"/>
                  </a:cubicBezTo>
                  <a:cubicBezTo>
                    <a:pt x="25" y="54"/>
                    <a:pt x="11" y="52"/>
                    <a:pt x="4" y="55"/>
                  </a:cubicBezTo>
                  <a:cubicBezTo>
                    <a:pt x="0" y="56"/>
                    <a:pt x="2" y="59"/>
                    <a:pt x="2" y="60"/>
                  </a:cubicBezTo>
                  <a:cubicBezTo>
                    <a:pt x="5" y="61"/>
                    <a:pt x="8" y="62"/>
                    <a:pt x="11" y="62"/>
                  </a:cubicBezTo>
                  <a:cubicBezTo>
                    <a:pt x="12" y="62"/>
                    <a:pt x="13" y="61"/>
                    <a:pt x="14" y="60"/>
                  </a:cubicBezTo>
                  <a:cubicBezTo>
                    <a:pt x="21" y="59"/>
                    <a:pt x="32" y="65"/>
                    <a:pt x="33" y="57"/>
                  </a:cubicBezTo>
                  <a:cubicBezTo>
                    <a:pt x="39" y="56"/>
                    <a:pt x="45" y="56"/>
                    <a:pt x="52" y="57"/>
                  </a:cubicBezTo>
                  <a:cubicBezTo>
                    <a:pt x="52" y="77"/>
                    <a:pt x="53" y="96"/>
                    <a:pt x="53" y="116"/>
                  </a:cubicBezTo>
                  <a:cubicBezTo>
                    <a:pt x="53" y="123"/>
                    <a:pt x="53" y="130"/>
                    <a:pt x="53" y="137"/>
                  </a:cubicBezTo>
                  <a:cubicBezTo>
                    <a:pt x="52" y="149"/>
                    <a:pt x="47" y="164"/>
                    <a:pt x="47" y="178"/>
                  </a:cubicBezTo>
                  <a:cubicBezTo>
                    <a:pt x="47" y="184"/>
                    <a:pt x="49" y="198"/>
                    <a:pt x="51" y="201"/>
                  </a:cubicBezTo>
                  <a:cubicBezTo>
                    <a:pt x="52" y="202"/>
                    <a:pt x="53" y="202"/>
                    <a:pt x="54" y="203"/>
                  </a:cubicBezTo>
                  <a:cubicBezTo>
                    <a:pt x="54" y="204"/>
                    <a:pt x="54" y="206"/>
                    <a:pt x="54" y="207"/>
                  </a:cubicBezTo>
                  <a:cubicBezTo>
                    <a:pt x="53" y="221"/>
                    <a:pt x="56" y="236"/>
                    <a:pt x="54" y="250"/>
                  </a:cubicBezTo>
                  <a:cubicBezTo>
                    <a:pt x="53" y="250"/>
                    <a:pt x="52" y="246"/>
                    <a:pt x="52" y="247"/>
                  </a:cubicBezTo>
                  <a:cubicBezTo>
                    <a:pt x="56" y="260"/>
                    <a:pt x="52" y="276"/>
                    <a:pt x="54" y="290"/>
                  </a:cubicBezTo>
                  <a:cubicBezTo>
                    <a:pt x="54" y="294"/>
                    <a:pt x="56" y="297"/>
                    <a:pt x="57" y="300"/>
                  </a:cubicBezTo>
                  <a:cubicBezTo>
                    <a:pt x="59" y="317"/>
                    <a:pt x="57" y="336"/>
                    <a:pt x="57" y="352"/>
                  </a:cubicBezTo>
                  <a:cubicBezTo>
                    <a:pt x="58" y="357"/>
                    <a:pt x="59" y="370"/>
                    <a:pt x="57" y="374"/>
                  </a:cubicBezTo>
                  <a:cubicBezTo>
                    <a:pt x="56" y="375"/>
                    <a:pt x="47" y="377"/>
                    <a:pt x="44" y="377"/>
                  </a:cubicBezTo>
                  <a:cubicBezTo>
                    <a:pt x="37" y="378"/>
                    <a:pt x="31" y="378"/>
                    <a:pt x="24" y="378"/>
                  </a:cubicBezTo>
                  <a:cubicBezTo>
                    <a:pt x="16" y="377"/>
                    <a:pt x="20" y="382"/>
                    <a:pt x="25" y="383"/>
                  </a:cubicBezTo>
                  <a:cubicBezTo>
                    <a:pt x="35" y="384"/>
                    <a:pt x="48" y="380"/>
                    <a:pt x="57" y="382"/>
                  </a:cubicBezTo>
                  <a:cubicBezTo>
                    <a:pt x="57" y="385"/>
                    <a:pt x="55" y="395"/>
                    <a:pt x="58" y="394"/>
                  </a:cubicBezTo>
                  <a:cubicBezTo>
                    <a:pt x="59" y="394"/>
                    <a:pt x="60" y="388"/>
                    <a:pt x="60" y="387"/>
                  </a:cubicBezTo>
                  <a:cubicBezTo>
                    <a:pt x="61" y="380"/>
                    <a:pt x="61" y="382"/>
                    <a:pt x="68" y="381"/>
                  </a:cubicBezTo>
                  <a:cubicBezTo>
                    <a:pt x="77" y="381"/>
                    <a:pt x="90" y="378"/>
                    <a:pt x="98" y="379"/>
                  </a:cubicBezTo>
                  <a:cubicBezTo>
                    <a:pt x="106" y="381"/>
                    <a:pt x="111" y="388"/>
                    <a:pt x="118" y="387"/>
                  </a:cubicBezTo>
                  <a:cubicBezTo>
                    <a:pt x="119" y="387"/>
                    <a:pt x="120" y="386"/>
                    <a:pt x="121" y="386"/>
                  </a:cubicBezTo>
                  <a:cubicBezTo>
                    <a:pt x="125" y="386"/>
                    <a:pt x="129" y="390"/>
                    <a:pt x="133" y="392"/>
                  </a:cubicBezTo>
                  <a:cubicBezTo>
                    <a:pt x="138" y="393"/>
                    <a:pt x="145" y="392"/>
                    <a:pt x="150" y="393"/>
                  </a:cubicBezTo>
                  <a:cubicBezTo>
                    <a:pt x="165" y="394"/>
                    <a:pt x="180" y="388"/>
                    <a:pt x="192" y="386"/>
                  </a:cubicBezTo>
                  <a:cubicBezTo>
                    <a:pt x="195" y="388"/>
                    <a:pt x="193" y="398"/>
                    <a:pt x="197" y="397"/>
                  </a:cubicBezTo>
                  <a:cubicBezTo>
                    <a:pt x="200" y="396"/>
                    <a:pt x="199" y="388"/>
                    <a:pt x="199" y="385"/>
                  </a:cubicBezTo>
                  <a:cubicBezTo>
                    <a:pt x="203" y="383"/>
                    <a:pt x="209" y="380"/>
                    <a:pt x="214" y="380"/>
                  </a:cubicBezTo>
                  <a:cubicBezTo>
                    <a:pt x="211" y="383"/>
                    <a:pt x="204" y="383"/>
                    <a:pt x="204" y="388"/>
                  </a:cubicBezTo>
                  <a:cubicBezTo>
                    <a:pt x="213" y="387"/>
                    <a:pt x="218" y="379"/>
                    <a:pt x="228" y="380"/>
                  </a:cubicBezTo>
                  <a:cubicBezTo>
                    <a:pt x="245" y="381"/>
                    <a:pt x="265" y="380"/>
                    <a:pt x="282" y="382"/>
                  </a:cubicBezTo>
                  <a:cubicBezTo>
                    <a:pt x="281" y="389"/>
                    <a:pt x="281" y="394"/>
                    <a:pt x="281" y="402"/>
                  </a:cubicBezTo>
                  <a:cubicBezTo>
                    <a:pt x="280" y="406"/>
                    <a:pt x="279" y="418"/>
                    <a:pt x="284" y="417"/>
                  </a:cubicBezTo>
                  <a:cubicBezTo>
                    <a:pt x="286" y="417"/>
                    <a:pt x="289" y="407"/>
                    <a:pt x="289" y="404"/>
                  </a:cubicBezTo>
                  <a:cubicBezTo>
                    <a:pt x="289" y="402"/>
                    <a:pt x="289" y="399"/>
                    <a:pt x="289" y="398"/>
                  </a:cubicBezTo>
                  <a:cubicBezTo>
                    <a:pt x="288" y="397"/>
                    <a:pt x="285" y="396"/>
                    <a:pt x="285" y="396"/>
                  </a:cubicBezTo>
                  <a:cubicBezTo>
                    <a:pt x="283" y="392"/>
                    <a:pt x="286" y="385"/>
                    <a:pt x="286" y="382"/>
                  </a:cubicBezTo>
                  <a:cubicBezTo>
                    <a:pt x="290" y="382"/>
                    <a:pt x="294" y="384"/>
                    <a:pt x="298" y="384"/>
                  </a:cubicBezTo>
                  <a:cubicBezTo>
                    <a:pt x="300" y="383"/>
                    <a:pt x="298" y="382"/>
                    <a:pt x="299" y="381"/>
                  </a:cubicBezTo>
                  <a:cubicBezTo>
                    <a:pt x="302" y="381"/>
                    <a:pt x="307" y="382"/>
                    <a:pt x="312" y="382"/>
                  </a:cubicBezTo>
                  <a:cubicBezTo>
                    <a:pt x="316" y="382"/>
                    <a:pt x="325" y="381"/>
                    <a:pt x="323" y="377"/>
                  </a:cubicBezTo>
                  <a:cubicBezTo>
                    <a:pt x="312" y="376"/>
                    <a:pt x="298" y="379"/>
                    <a:pt x="286" y="378"/>
                  </a:cubicBezTo>
                  <a:cubicBezTo>
                    <a:pt x="284" y="361"/>
                    <a:pt x="285" y="343"/>
                    <a:pt x="284" y="326"/>
                  </a:cubicBezTo>
                  <a:cubicBezTo>
                    <a:pt x="290" y="325"/>
                    <a:pt x="285" y="322"/>
                    <a:pt x="284" y="321"/>
                  </a:cubicBezTo>
                  <a:cubicBezTo>
                    <a:pt x="284" y="319"/>
                    <a:pt x="287" y="313"/>
                    <a:pt x="287" y="310"/>
                  </a:cubicBezTo>
                  <a:cubicBezTo>
                    <a:pt x="287" y="307"/>
                    <a:pt x="288" y="304"/>
                    <a:pt x="288" y="302"/>
                  </a:cubicBezTo>
                  <a:cubicBezTo>
                    <a:pt x="287" y="300"/>
                    <a:pt x="286" y="298"/>
                    <a:pt x="286" y="296"/>
                  </a:cubicBezTo>
                  <a:cubicBezTo>
                    <a:pt x="285" y="292"/>
                    <a:pt x="286" y="288"/>
                    <a:pt x="287" y="284"/>
                  </a:cubicBezTo>
                  <a:cubicBezTo>
                    <a:pt x="289" y="259"/>
                    <a:pt x="287" y="231"/>
                    <a:pt x="286" y="204"/>
                  </a:cubicBezTo>
                  <a:cubicBezTo>
                    <a:pt x="286" y="193"/>
                    <a:pt x="284" y="180"/>
                    <a:pt x="286" y="168"/>
                  </a:cubicBezTo>
                  <a:cubicBezTo>
                    <a:pt x="287" y="160"/>
                    <a:pt x="287" y="151"/>
                    <a:pt x="287" y="142"/>
                  </a:cubicBezTo>
                  <a:cubicBezTo>
                    <a:pt x="287" y="135"/>
                    <a:pt x="283" y="126"/>
                    <a:pt x="282" y="119"/>
                  </a:cubicBezTo>
                  <a:cubicBezTo>
                    <a:pt x="281" y="112"/>
                    <a:pt x="282" y="104"/>
                    <a:pt x="281" y="97"/>
                  </a:cubicBezTo>
                  <a:cubicBezTo>
                    <a:pt x="280" y="84"/>
                    <a:pt x="280" y="71"/>
                    <a:pt x="278" y="61"/>
                  </a:cubicBezTo>
                  <a:cubicBezTo>
                    <a:pt x="293" y="60"/>
                    <a:pt x="314" y="63"/>
                    <a:pt x="332" y="62"/>
                  </a:cubicBezTo>
                  <a:cubicBezTo>
                    <a:pt x="336" y="62"/>
                    <a:pt x="345" y="63"/>
                    <a:pt x="342" y="57"/>
                  </a:cubicBezTo>
                  <a:close/>
                  <a:moveTo>
                    <a:pt x="53" y="190"/>
                  </a:moveTo>
                  <a:cubicBezTo>
                    <a:pt x="51" y="188"/>
                    <a:pt x="51" y="183"/>
                    <a:pt x="53" y="180"/>
                  </a:cubicBezTo>
                  <a:cubicBezTo>
                    <a:pt x="54" y="183"/>
                    <a:pt x="53" y="187"/>
                    <a:pt x="53" y="190"/>
                  </a:cubicBezTo>
                  <a:close/>
                  <a:moveTo>
                    <a:pt x="235" y="80"/>
                  </a:moveTo>
                  <a:cubicBezTo>
                    <a:pt x="228" y="83"/>
                    <a:pt x="216" y="84"/>
                    <a:pt x="209" y="81"/>
                  </a:cubicBezTo>
                  <a:cubicBezTo>
                    <a:pt x="216" y="78"/>
                    <a:pt x="230" y="70"/>
                    <a:pt x="235" y="80"/>
                  </a:cubicBezTo>
                  <a:close/>
                  <a:moveTo>
                    <a:pt x="260" y="110"/>
                  </a:moveTo>
                  <a:cubicBezTo>
                    <a:pt x="245" y="111"/>
                    <a:pt x="228" y="110"/>
                    <a:pt x="214" y="108"/>
                  </a:cubicBezTo>
                  <a:cubicBezTo>
                    <a:pt x="223" y="104"/>
                    <a:pt x="238" y="100"/>
                    <a:pt x="249" y="99"/>
                  </a:cubicBezTo>
                  <a:cubicBezTo>
                    <a:pt x="253" y="98"/>
                    <a:pt x="257" y="107"/>
                    <a:pt x="260" y="110"/>
                  </a:cubicBezTo>
                  <a:close/>
                  <a:moveTo>
                    <a:pt x="250" y="88"/>
                  </a:moveTo>
                  <a:cubicBezTo>
                    <a:pt x="252" y="89"/>
                    <a:pt x="254" y="90"/>
                    <a:pt x="255" y="92"/>
                  </a:cubicBezTo>
                  <a:cubicBezTo>
                    <a:pt x="252" y="93"/>
                    <a:pt x="251" y="90"/>
                    <a:pt x="250" y="88"/>
                  </a:cubicBezTo>
                  <a:close/>
                  <a:moveTo>
                    <a:pt x="277" y="204"/>
                  </a:moveTo>
                  <a:cubicBezTo>
                    <a:pt x="257" y="203"/>
                    <a:pt x="236" y="206"/>
                    <a:pt x="216" y="203"/>
                  </a:cubicBezTo>
                  <a:cubicBezTo>
                    <a:pt x="232" y="194"/>
                    <a:pt x="255" y="190"/>
                    <a:pt x="278" y="191"/>
                  </a:cubicBezTo>
                  <a:cubicBezTo>
                    <a:pt x="277" y="196"/>
                    <a:pt x="279" y="200"/>
                    <a:pt x="277" y="204"/>
                  </a:cubicBezTo>
                  <a:close/>
                  <a:moveTo>
                    <a:pt x="203" y="347"/>
                  </a:moveTo>
                  <a:cubicBezTo>
                    <a:pt x="202" y="347"/>
                    <a:pt x="201" y="346"/>
                    <a:pt x="199" y="346"/>
                  </a:cubicBezTo>
                  <a:cubicBezTo>
                    <a:pt x="201" y="343"/>
                    <a:pt x="202" y="337"/>
                    <a:pt x="203" y="333"/>
                  </a:cubicBezTo>
                  <a:cubicBezTo>
                    <a:pt x="206" y="334"/>
                    <a:pt x="210" y="334"/>
                    <a:pt x="214" y="335"/>
                  </a:cubicBezTo>
                  <a:cubicBezTo>
                    <a:pt x="210" y="338"/>
                    <a:pt x="199" y="340"/>
                    <a:pt x="203" y="347"/>
                  </a:cubicBezTo>
                  <a:close/>
                  <a:moveTo>
                    <a:pt x="248" y="352"/>
                  </a:moveTo>
                  <a:cubicBezTo>
                    <a:pt x="248" y="353"/>
                    <a:pt x="246" y="354"/>
                    <a:pt x="246" y="353"/>
                  </a:cubicBezTo>
                  <a:cubicBezTo>
                    <a:pt x="247" y="353"/>
                    <a:pt x="247" y="352"/>
                    <a:pt x="248" y="352"/>
                  </a:cubicBezTo>
                  <a:close/>
                  <a:moveTo>
                    <a:pt x="236" y="350"/>
                  </a:moveTo>
                  <a:cubicBezTo>
                    <a:pt x="227" y="352"/>
                    <a:pt x="216" y="356"/>
                    <a:pt x="205" y="354"/>
                  </a:cubicBezTo>
                  <a:cubicBezTo>
                    <a:pt x="206" y="345"/>
                    <a:pt x="221" y="347"/>
                    <a:pt x="230" y="346"/>
                  </a:cubicBezTo>
                  <a:cubicBezTo>
                    <a:pt x="237" y="345"/>
                    <a:pt x="243" y="346"/>
                    <a:pt x="248" y="345"/>
                  </a:cubicBezTo>
                  <a:cubicBezTo>
                    <a:pt x="246" y="350"/>
                    <a:pt x="241" y="348"/>
                    <a:pt x="236" y="350"/>
                  </a:cubicBezTo>
                  <a:close/>
                  <a:moveTo>
                    <a:pt x="257" y="356"/>
                  </a:moveTo>
                  <a:cubicBezTo>
                    <a:pt x="256" y="359"/>
                    <a:pt x="252" y="362"/>
                    <a:pt x="248" y="364"/>
                  </a:cubicBezTo>
                  <a:cubicBezTo>
                    <a:pt x="251" y="361"/>
                    <a:pt x="254" y="359"/>
                    <a:pt x="257" y="356"/>
                  </a:cubicBezTo>
                  <a:close/>
                  <a:moveTo>
                    <a:pt x="223" y="342"/>
                  </a:moveTo>
                  <a:cubicBezTo>
                    <a:pt x="216" y="343"/>
                    <a:pt x="212" y="345"/>
                    <a:pt x="207" y="343"/>
                  </a:cubicBezTo>
                  <a:cubicBezTo>
                    <a:pt x="218" y="331"/>
                    <a:pt x="243" y="335"/>
                    <a:pt x="260" y="335"/>
                  </a:cubicBezTo>
                  <a:cubicBezTo>
                    <a:pt x="257" y="344"/>
                    <a:pt x="235" y="341"/>
                    <a:pt x="223" y="342"/>
                  </a:cubicBezTo>
                  <a:close/>
                  <a:moveTo>
                    <a:pt x="233" y="332"/>
                  </a:moveTo>
                  <a:cubicBezTo>
                    <a:pt x="238" y="331"/>
                    <a:pt x="245" y="330"/>
                    <a:pt x="251" y="329"/>
                  </a:cubicBezTo>
                  <a:cubicBezTo>
                    <a:pt x="239" y="326"/>
                    <a:pt x="228" y="334"/>
                    <a:pt x="216" y="331"/>
                  </a:cubicBezTo>
                  <a:cubicBezTo>
                    <a:pt x="225" y="329"/>
                    <a:pt x="236" y="328"/>
                    <a:pt x="246" y="326"/>
                  </a:cubicBezTo>
                  <a:cubicBezTo>
                    <a:pt x="231" y="325"/>
                    <a:pt x="217" y="328"/>
                    <a:pt x="203" y="330"/>
                  </a:cubicBezTo>
                  <a:cubicBezTo>
                    <a:pt x="204" y="323"/>
                    <a:pt x="201" y="317"/>
                    <a:pt x="200" y="313"/>
                  </a:cubicBezTo>
                  <a:cubicBezTo>
                    <a:pt x="199" y="312"/>
                    <a:pt x="199" y="307"/>
                    <a:pt x="200" y="307"/>
                  </a:cubicBezTo>
                  <a:cubicBezTo>
                    <a:pt x="202" y="307"/>
                    <a:pt x="203" y="308"/>
                    <a:pt x="204" y="308"/>
                  </a:cubicBezTo>
                  <a:cubicBezTo>
                    <a:pt x="210" y="309"/>
                    <a:pt x="216" y="307"/>
                    <a:pt x="223" y="307"/>
                  </a:cubicBezTo>
                  <a:cubicBezTo>
                    <a:pt x="231" y="307"/>
                    <a:pt x="240" y="308"/>
                    <a:pt x="247" y="308"/>
                  </a:cubicBezTo>
                  <a:cubicBezTo>
                    <a:pt x="239" y="309"/>
                    <a:pt x="231" y="310"/>
                    <a:pt x="222" y="312"/>
                  </a:cubicBezTo>
                  <a:cubicBezTo>
                    <a:pt x="217" y="313"/>
                    <a:pt x="210" y="312"/>
                    <a:pt x="207" y="314"/>
                  </a:cubicBezTo>
                  <a:cubicBezTo>
                    <a:pt x="201" y="319"/>
                    <a:pt x="211" y="320"/>
                    <a:pt x="215" y="321"/>
                  </a:cubicBezTo>
                  <a:cubicBezTo>
                    <a:pt x="231" y="324"/>
                    <a:pt x="249" y="322"/>
                    <a:pt x="268" y="325"/>
                  </a:cubicBezTo>
                  <a:cubicBezTo>
                    <a:pt x="264" y="337"/>
                    <a:pt x="244" y="331"/>
                    <a:pt x="233" y="332"/>
                  </a:cubicBezTo>
                  <a:close/>
                  <a:moveTo>
                    <a:pt x="204" y="220"/>
                  </a:moveTo>
                  <a:cubicBezTo>
                    <a:pt x="220" y="223"/>
                    <a:pt x="240" y="221"/>
                    <a:pt x="256" y="226"/>
                  </a:cubicBezTo>
                  <a:cubicBezTo>
                    <a:pt x="238" y="228"/>
                    <a:pt x="221" y="228"/>
                    <a:pt x="203" y="230"/>
                  </a:cubicBezTo>
                  <a:cubicBezTo>
                    <a:pt x="204" y="227"/>
                    <a:pt x="203" y="223"/>
                    <a:pt x="204" y="220"/>
                  </a:cubicBezTo>
                  <a:close/>
                  <a:moveTo>
                    <a:pt x="216" y="101"/>
                  </a:moveTo>
                  <a:cubicBezTo>
                    <a:pt x="214" y="102"/>
                    <a:pt x="212" y="103"/>
                    <a:pt x="209" y="103"/>
                  </a:cubicBezTo>
                  <a:cubicBezTo>
                    <a:pt x="208" y="102"/>
                    <a:pt x="208" y="101"/>
                    <a:pt x="207" y="99"/>
                  </a:cubicBezTo>
                  <a:cubicBezTo>
                    <a:pt x="210" y="100"/>
                    <a:pt x="213" y="100"/>
                    <a:pt x="216" y="101"/>
                  </a:cubicBezTo>
                  <a:close/>
                  <a:moveTo>
                    <a:pt x="208" y="87"/>
                  </a:moveTo>
                  <a:cubicBezTo>
                    <a:pt x="209" y="87"/>
                    <a:pt x="210" y="88"/>
                    <a:pt x="211" y="88"/>
                  </a:cubicBezTo>
                  <a:cubicBezTo>
                    <a:pt x="210" y="88"/>
                    <a:pt x="209" y="89"/>
                    <a:pt x="208" y="89"/>
                  </a:cubicBezTo>
                  <a:cubicBezTo>
                    <a:pt x="208" y="88"/>
                    <a:pt x="208" y="88"/>
                    <a:pt x="208" y="87"/>
                  </a:cubicBezTo>
                  <a:close/>
                  <a:moveTo>
                    <a:pt x="209" y="188"/>
                  </a:moveTo>
                  <a:cubicBezTo>
                    <a:pt x="216" y="191"/>
                    <a:pt x="227" y="189"/>
                    <a:pt x="236" y="190"/>
                  </a:cubicBezTo>
                  <a:cubicBezTo>
                    <a:pt x="233" y="193"/>
                    <a:pt x="227" y="194"/>
                    <a:pt x="222" y="195"/>
                  </a:cubicBezTo>
                  <a:cubicBezTo>
                    <a:pt x="217" y="196"/>
                    <a:pt x="206" y="198"/>
                    <a:pt x="207" y="204"/>
                  </a:cubicBezTo>
                  <a:cubicBezTo>
                    <a:pt x="208" y="208"/>
                    <a:pt x="215" y="208"/>
                    <a:pt x="218" y="208"/>
                  </a:cubicBezTo>
                  <a:cubicBezTo>
                    <a:pt x="214" y="211"/>
                    <a:pt x="208" y="212"/>
                    <a:pt x="204" y="214"/>
                  </a:cubicBezTo>
                  <a:cubicBezTo>
                    <a:pt x="205" y="203"/>
                    <a:pt x="206" y="190"/>
                    <a:pt x="206" y="178"/>
                  </a:cubicBezTo>
                  <a:cubicBezTo>
                    <a:pt x="211" y="179"/>
                    <a:pt x="218" y="177"/>
                    <a:pt x="223" y="178"/>
                  </a:cubicBezTo>
                  <a:cubicBezTo>
                    <a:pt x="219" y="181"/>
                    <a:pt x="208" y="180"/>
                    <a:pt x="207" y="184"/>
                  </a:cubicBezTo>
                  <a:cubicBezTo>
                    <a:pt x="207" y="185"/>
                    <a:pt x="208" y="187"/>
                    <a:pt x="209" y="188"/>
                  </a:cubicBezTo>
                  <a:close/>
                  <a:moveTo>
                    <a:pt x="205" y="159"/>
                  </a:moveTo>
                  <a:cubicBezTo>
                    <a:pt x="210" y="160"/>
                    <a:pt x="216" y="161"/>
                    <a:pt x="221" y="161"/>
                  </a:cubicBezTo>
                  <a:cubicBezTo>
                    <a:pt x="217" y="164"/>
                    <a:pt x="211" y="164"/>
                    <a:pt x="206" y="166"/>
                  </a:cubicBezTo>
                  <a:cubicBezTo>
                    <a:pt x="205" y="164"/>
                    <a:pt x="205" y="161"/>
                    <a:pt x="205" y="159"/>
                  </a:cubicBezTo>
                  <a:close/>
                  <a:moveTo>
                    <a:pt x="210" y="155"/>
                  </a:moveTo>
                  <a:cubicBezTo>
                    <a:pt x="225" y="149"/>
                    <a:pt x="244" y="147"/>
                    <a:pt x="262" y="145"/>
                  </a:cubicBezTo>
                  <a:cubicBezTo>
                    <a:pt x="264" y="148"/>
                    <a:pt x="272" y="157"/>
                    <a:pt x="262" y="157"/>
                  </a:cubicBezTo>
                  <a:cubicBezTo>
                    <a:pt x="247" y="157"/>
                    <a:pt x="224" y="158"/>
                    <a:pt x="210" y="155"/>
                  </a:cubicBezTo>
                  <a:close/>
                  <a:moveTo>
                    <a:pt x="206" y="150"/>
                  </a:moveTo>
                  <a:cubicBezTo>
                    <a:pt x="204" y="148"/>
                    <a:pt x="205" y="144"/>
                    <a:pt x="205" y="141"/>
                  </a:cubicBezTo>
                  <a:cubicBezTo>
                    <a:pt x="206" y="141"/>
                    <a:pt x="211" y="141"/>
                    <a:pt x="212" y="142"/>
                  </a:cubicBezTo>
                  <a:cubicBezTo>
                    <a:pt x="213" y="142"/>
                    <a:pt x="212" y="141"/>
                    <a:pt x="213" y="141"/>
                  </a:cubicBezTo>
                  <a:cubicBezTo>
                    <a:pt x="221" y="142"/>
                    <a:pt x="230" y="143"/>
                    <a:pt x="239" y="143"/>
                  </a:cubicBezTo>
                  <a:cubicBezTo>
                    <a:pt x="228" y="146"/>
                    <a:pt x="217" y="148"/>
                    <a:pt x="206" y="150"/>
                  </a:cubicBezTo>
                  <a:close/>
                  <a:moveTo>
                    <a:pt x="213" y="132"/>
                  </a:moveTo>
                  <a:cubicBezTo>
                    <a:pt x="213" y="130"/>
                    <a:pt x="213" y="127"/>
                    <a:pt x="213" y="126"/>
                  </a:cubicBezTo>
                  <a:cubicBezTo>
                    <a:pt x="222" y="125"/>
                    <a:pt x="236" y="125"/>
                    <a:pt x="246" y="127"/>
                  </a:cubicBezTo>
                  <a:cubicBezTo>
                    <a:pt x="235" y="129"/>
                    <a:pt x="223" y="131"/>
                    <a:pt x="213" y="132"/>
                  </a:cubicBezTo>
                  <a:close/>
                  <a:moveTo>
                    <a:pt x="212" y="117"/>
                  </a:moveTo>
                  <a:cubicBezTo>
                    <a:pt x="212" y="116"/>
                    <a:pt x="212" y="114"/>
                    <a:pt x="211" y="113"/>
                  </a:cubicBezTo>
                  <a:cubicBezTo>
                    <a:pt x="216" y="114"/>
                    <a:pt x="223" y="113"/>
                    <a:pt x="226" y="115"/>
                  </a:cubicBezTo>
                  <a:cubicBezTo>
                    <a:pt x="221" y="116"/>
                    <a:pt x="216" y="118"/>
                    <a:pt x="212" y="117"/>
                  </a:cubicBezTo>
                  <a:close/>
                  <a:moveTo>
                    <a:pt x="210" y="126"/>
                  </a:moveTo>
                  <a:cubicBezTo>
                    <a:pt x="210" y="128"/>
                    <a:pt x="211" y="131"/>
                    <a:pt x="210" y="133"/>
                  </a:cubicBezTo>
                  <a:cubicBezTo>
                    <a:pt x="209" y="134"/>
                    <a:pt x="207" y="134"/>
                    <a:pt x="204" y="134"/>
                  </a:cubicBezTo>
                  <a:cubicBezTo>
                    <a:pt x="204" y="132"/>
                    <a:pt x="204" y="128"/>
                    <a:pt x="204" y="125"/>
                  </a:cubicBezTo>
                  <a:cubicBezTo>
                    <a:pt x="206" y="125"/>
                    <a:pt x="208" y="125"/>
                    <a:pt x="210" y="126"/>
                  </a:cubicBezTo>
                  <a:close/>
                  <a:moveTo>
                    <a:pt x="204" y="236"/>
                  </a:moveTo>
                  <a:cubicBezTo>
                    <a:pt x="211" y="237"/>
                    <a:pt x="218" y="239"/>
                    <a:pt x="226" y="238"/>
                  </a:cubicBezTo>
                  <a:cubicBezTo>
                    <a:pt x="219" y="241"/>
                    <a:pt x="211" y="244"/>
                    <a:pt x="203" y="246"/>
                  </a:cubicBezTo>
                  <a:cubicBezTo>
                    <a:pt x="202" y="242"/>
                    <a:pt x="202" y="239"/>
                    <a:pt x="204" y="236"/>
                  </a:cubicBezTo>
                  <a:close/>
                  <a:moveTo>
                    <a:pt x="271" y="260"/>
                  </a:moveTo>
                  <a:cubicBezTo>
                    <a:pt x="270" y="262"/>
                    <a:pt x="264" y="262"/>
                    <a:pt x="261" y="262"/>
                  </a:cubicBezTo>
                  <a:cubicBezTo>
                    <a:pt x="247" y="262"/>
                    <a:pt x="231" y="260"/>
                    <a:pt x="216" y="260"/>
                  </a:cubicBezTo>
                  <a:cubicBezTo>
                    <a:pt x="228" y="255"/>
                    <a:pt x="243" y="254"/>
                    <a:pt x="259" y="253"/>
                  </a:cubicBezTo>
                  <a:cubicBezTo>
                    <a:pt x="262" y="253"/>
                    <a:pt x="271" y="254"/>
                    <a:pt x="270" y="249"/>
                  </a:cubicBezTo>
                  <a:cubicBezTo>
                    <a:pt x="269" y="247"/>
                    <a:pt x="261" y="249"/>
                    <a:pt x="258" y="249"/>
                  </a:cubicBezTo>
                  <a:cubicBezTo>
                    <a:pt x="243" y="251"/>
                    <a:pt x="225" y="251"/>
                    <a:pt x="210" y="250"/>
                  </a:cubicBezTo>
                  <a:cubicBezTo>
                    <a:pt x="223" y="240"/>
                    <a:pt x="252" y="239"/>
                    <a:pt x="273" y="242"/>
                  </a:cubicBezTo>
                  <a:cubicBezTo>
                    <a:pt x="270" y="246"/>
                    <a:pt x="275" y="257"/>
                    <a:pt x="271" y="260"/>
                  </a:cubicBezTo>
                  <a:close/>
                  <a:moveTo>
                    <a:pt x="272" y="274"/>
                  </a:moveTo>
                  <a:cubicBezTo>
                    <a:pt x="253" y="277"/>
                    <a:pt x="230" y="276"/>
                    <a:pt x="211" y="275"/>
                  </a:cubicBezTo>
                  <a:cubicBezTo>
                    <a:pt x="229" y="269"/>
                    <a:pt x="250" y="268"/>
                    <a:pt x="272" y="266"/>
                  </a:cubicBezTo>
                  <a:cubicBezTo>
                    <a:pt x="272" y="268"/>
                    <a:pt x="273" y="271"/>
                    <a:pt x="272" y="274"/>
                  </a:cubicBezTo>
                  <a:close/>
                  <a:moveTo>
                    <a:pt x="216" y="254"/>
                  </a:moveTo>
                  <a:cubicBezTo>
                    <a:pt x="212" y="256"/>
                    <a:pt x="207" y="257"/>
                    <a:pt x="203" y="258"/>
                  </a:cubicBezTo>
                  <a:cubicBezTo>
                    <a:pt x="199" y="251"/>
                    <a:pt x="212" y="256"/>
                    <a:pt x="216" y="254"/>
                  </a:cubicBezTo>
                  <a:close/>
                  <a:moveTo>
                    <a:pt x="238" y="265"/>
                  </a:moveTo>
                  <a:cubicBezTo>
                    <a:pt x="227" y="268"/>
                    <a:pt x="214" y="269"/>
                    <a:pt x="202" y="271"/>
                  </a:cubicBezTo>
                  <a:cubicBezTo>
                    <a:pt x="201" y="269"/>
                    <a:pt x="201" y="266"/>
                    <a:pt x="202" y="264"/>
                  </a:cubicBezTo>
                  <a:cubicBezTo>
                    <a:pt x="215" y="264"/>
                    <a:pt x="226" y="264"/>
                    <a:pt x="238" y="265"/>
                  </a:cubicBezTo>
                  <a:close/>
                  <a:moveTo>
                    <a:pt x="221" y="280"/>
                  </a:moveTo>
                  <a:cubicBezTo>
                    <a:pt x="215" y="282"/>
                    <a:pt x="208" y="283"/>
                    <a:pt x="201" y="285"/>
                  </a:cubicBezTo>
                  <a:cubicBezTo>
                    <a:pt x="201" y="284"/>
                    <a:pt x="201" y="281"/>
                    <a:pt x="201" y="280"/>
                  </a:cubicBezTo>
                  <a:cubicBezTo>
                    <a:pt x="207" y="279"/>
                    <a:pt x="214" y="280"/>
                    <a:pt x="221" y="280"/>
                  </a:cubicBezTo>
                  <a:close/>
                  <a:moveTo>
                    <a:pt x="201" y="295"/>
                  </a:moveTo>
                  <a:cubicBezTo>
                    <a:pt x="206" y="295"/>
                    <a:pt x="211" y="294"/>
                    <a:pt x="214" y="295"/>
                  </a:cubicBezTo>
                  <a:cubicBezTo>
                    <a:pt x="211" y="297"/>
                    <a:pt x="205" y="297"/>
                    <a:pt x="201" y="299"/>
                  </a:cubicBezTo>
                  <a:cubicBezTo>
                    <a:pt x="200" y="298"/>
                    <a:pt x="201" y="296"/>
                    <a:pt x="201" y="295"/>
                  </a:cubicBezTo>
                  <a:close/>
                  <a:moveTo>
                    <a:pt x="261" y="322"/>
                  </a:moveTo>
                  <a:cubicBezTo>
                    <a:pt x="245" y="321"/>
                    <a:pt x="225" y="321"/>
                    <a:pt x="210" y="317"/>
                  </a:cubicBezTo>
                  <a:cubicBezTo>
                    <a:pt x="228" y="312"/>
                    <a:pt x="248" y="309"/>
                    <a:pt x="268" y="309"/>
                  </a:cubicBezTo>
                  <a:cubicBezTo>
                    <a:pt x="269" y="317"/>
                    <a:pt x="270" y="322"/>
                    <a:pt x="261" y="322"/>
                  </a:cubicBezTo>
                  <a:close/>
                  <a:moveTo>
                    <a:pt x="212" y="306"/>
                  </a:moveTo>
                  <a:cubicBezTo>
                    <a:pt x="209" y="306"/>
                    <a:pt x="204" y="305"/>
                    <a:pt x="202" y="304"/>
                  </a:cubicBezTo>
                  <a:cubicBezTo>
                    <a:pt x="214" y="296"/>
                    <a:pt x="230" y="295"/>
                    <a:pt x="247" y="294"/>
                  </a:cubicBezTo>
                  <a:cubicBezTo>
                    <a:pt x="254" y="294"/>
                    <a:pt x="263" y="295"/>
                    <a:pt x="271" y="294"/>
                  </a:cubicBezTo>
                  <a:cubicBezTo>
                    <a:pt x="273" y="293"/>
                    <a:pt x="274" y="293"/>
                    <a:pt x="274" y="292"/>
                  </a:cubicBezTo>
                  <a:cubicBezTo>
                    <a:pt x="276" y="295"/>
                    <a:pt x="274" y="300"/>
                    <a:pt x="274" y="304"/>
                  </a:cubicBezTo>
                  <a:cubicBezTo>
                    <a:pt x="253" y="305"/>
                    <a:pt x="232" y="305"/>
                    <a:pt x="212" y="306"/>
                  </a:cubicBezTo>
                  <a:close/>
                  <a:moveTo>
                    <a:pt x="275" y="291"/>
                  </a:moveTo>
                  <a:cubicBezTo>
                    <a:pt x="272" y="284"/>
                    <a:pt x="266" y="288"/>
                    <a:pt x="261" y="289"/>
                  </a:cubicBezTo>
                  <a:cubicBezTo>
                    <a:pt x="261" y="284"/>
                    <a:pt x="256" y="289"/>
                    <a:pt x="252" y="289"/>
                  </a:cubicBezTo>
                  <a:cubicBezTo>
                    <a:pt x="238" y="292"/>
                    <a:pt x="218" y="290"/>
                    <a:pt x="203" y="290"/>
                  </a:cubicBezTo>
                  <a:cubicBezTo>
                    <a:pt x="223" y="281"/>
                    <a:pt x="249" y="279"/>
                    <a:pt x="274" y="279"/>
                  </a:cubicBezTo>
                  <a:cubicBezTo>
                    <a:pt x="275" y="282"/>
                    <a:pt x="275" y="287"/>
                    <a:pt x="275" y="291"/>
                  </a:cubicBezTo>
                  <a:close/>
                  <a:moveTo>
                    <a:pt x="276" y="247"/>
                  </a:moveTo>
                  <a:cubicBezTo>
                    <a:pt x="277" y="251"/>
                    <a:pt x="276" y="256"/>
                    <a:pt x="276" y="260"/>
                  </a:cubicBezTo>
                  <a:cubicBezTo>
                    <a:pt x="274" y="257"/>
                    <a:pt x="275" y="251"/>
                    <a:pt x="276" y="247"/>
                  </a:cubicBezTo>
                  <a:close/>
                  <a:moveTo>
                    <a:pt x="276" y="237"/>
                  </a:moveTo>
                  <a:cubicBezTo>
                    <a:pt x="257" y="237"/>
                    <a:pt x="234" y="234"/>
                    <a:pt x="216" y="234"/>
                  </a:cubicBezTo>
                  <a:cubicBezTo>
                    <a:pt x="231" y="231"/>
                    <a:pt x="252" y="230"/>
                    <a:pt x="268" y="228"/>
                  </a:cubicBezTo>
                  <a:cubicBezTo>
                    <a:pt x="270" y="228"/>
                    <a:pt x="273" y="229"/>
                    <a:pt x="273" y="226"/>
                  </a:cubicBezTo>
                  <a:cubicBezTo>
                    <a:pt x="273" y="222"/>
                    <a:pt x="259" y="221"/>
                    <a:pt x="256" y="221"/>
                  </a:cubicBezTo>
                  <a:cubicBezTo>
                    <a:pt x="242" y="219"/>
                    <a:pt x="226" y="218"/>
                    <a:pt x="213" y="216"/>
                  </a:cubicBezTo>
                  <a:cubicBezTo>
                    <a:pt x="229" y="208"/>
                    <a:pt x="257" y="210"/>
                    <a:pt x="277" y="211"/>
                  </a:cubicBezTo>
                  <a:cubicBezTo>
                    <a:pt x="277" y="219"/>
                    <a:pt x="277" y="229"/>
                    <a:pt x="276" y="237"/>
                  </a:cubicBezTo>
                  <a:close/>
                  <a:moveTo>
                    <a:pt x="278" y="185"/>
                  </a:moveTo>
                  <a:cubicBezTo>
                    <a:pt x="259" y="186"/>
                    <a:pt x="239" y="187"/>
                    <a:pt x="221" y="185"/>
                  </a:cubicBezTo>
                  <a:cubicBezTo>
                    <a:pt x="238" y="179"/>
                    <a:pt x="257" y="177"/>
                    <a:pt x="278" y="177"/>
                  </a:cubicBezTo>
                  <a:cubicBezTo>
                    <a:pt x="278" y="179"/>
                    <a:pt x="278" y="183"/>
                    <a:pt x="278" y="185"/>
                  </a:cubicBezTo>
                  <a:close/>
                  <a:moveTo>
                    <a:pt x="278" y="171"/>
                  </a:moveTo>
                  <a:cubicBezTo>
                    <a:pt x="261" y="173"/>
                    <a:pt x="243" y="174"/>
                    <a:pt x="226" y="174"/>
                  </a:cubicBezTo>
                  <a:cubicBezTo>
                    <a:pt x="220" y="173"/>
                    <a:pt x="211" y="175"/>
                    <a:pt x="206" y="172"/>
                  </a:cubicBezTo>
                  <a:cubicBezTo>
                    <a:pt x="209" y="168"/>
                    <a:pt x="214" y="169"/>
                    <a:pt x="218" y="167"/>
                  </a:cubicBezTo>
                  <a:cubicBezTo>
                    <a:pt x="235" y="163"/>
                    <a:pt x="257" y="160"/>
                    <a:pt x="277" y="163"/>
                  </a:cubicBezTo>
                  <a:cubicBezTo>
                    <a:pt x="277" y="165"/>
                    <a:pt x="278" y="169"/>
                    <a:pt x="278" y="171"/>
                  </a:cubicBezTo>
                  <a:close/>
                  <a:moveTo>
                    <a:pt x="271" y="157"/>
                  </a:moveTo>
                  <a:cubicBezTo>
                    <a:pt x="271" y="152"/>
                    <a:pt x="269" y="148"/>
                    <a:pt x="266" y="145"/>
                  </a:cubicBezTo>
                  <a:cubicBezTo>
                    <a:pt x="268" y="145"/>
                    <a:pt x="270" y="144"/>
                    <a:pt x="271" y="145"/>
                  </a:cubicBezTo>
                  <a:cubicBezTo>
                    <a:pt x="272" y="149"/>
                    <a:pt x="275" y="153"/>
                    <a:pt x="275" y="157"/>
                  </a:cubicBezTo>
                  <a:cubicBezTo>
                    <a:pt x="274" y="157"/>
                    <a:pt x="272" y="157"/>
                    <a:pt x="271" y="157"/>
                  </a:cubicBezTo>
                  <a:close/>
                  <a:moveTo>
                    <a:pt x="219" y="136"/>
                  </a:moveTo>
                  <a:cubicBezTo>
                    <a:pt x="232" y="134"/>
                    <a:pt x="251" y="130"/>
                    <a:pt x="264" y="129"/>
                  </a:cubicBezTo>
                  <a:cubicBezTo>
                    <a:pt x="268" y="128"/>
                    <a:pt x="270" y="136"/>
                    <a:pt x="270" y="139"/>
                  </a:cubicBezTo>
                  <a:cubicBezTo>
                    <a:pt x="253" y="138"/>
                    <a:pt x="234" y="141"/>
                    <a:pt x="219" y="136"/>
                  </a:cubicBezTo>
                  <a:close/>
                  <a:moveTo>
                    <a:pt x="226" y="121"/>
                  </a:moveTo>
                  <a:cubicBezTo>
                    <a:pt x="237" y="118"/>
                    <a:pt x="252" y="116"/>
                    <a:pt x="264" y="115"/>
                  </a:cubicBezTo>
                  <a:cubicBezTo>
                    <a:pt x="265" y="117"/>
                    <a:pt x="265" y="120"/>
                    <a:pt x="265" y="123"/>
                  </a:cubicBezTo>
                  <a:cubicBezTo>
                    <a:pt x="253" y="123"/>
                    <a:pt x="239" y="121"/>
                    <a:pt x="226" y="121"/>
                  </a:cubicBezTo>
                  <a:close/>
                  <a:moveTo>
                    <a:pt x="256" y="97"/>
                  </a:moveTo>
                  <a:cubicBezTo>
                    <a:pt x="262" y="97"/>
                    <a:pt x="262" y="103"/>
                    <a:pt x="265" y="106"/>
                  </a:cubicBezTo>
                  <a:cubicBezTo>
                    <a:pt x="261" y="104"/>
                    <a:pt x="258" y="101"/>
                    <a:pt x="256" y="97"/>
                  </a:cubicBezTo>
                  <a:close/>
                  <a:moveTo>
                    <a:pt x="231" y="96"/>
                  </a:moveTo>
                  <a:cubicBezTo>
                    <a:pt x="224" y="97"/>
                    <a:pt x="217" y="96"/>
                    <a:pt x="212" y="95"/>
                  </a:cubicBezTo>
                  <a:cubicBezTo>
                    <a:pt x="218" y="90"/>
                    <a:pt x="233" y="88"/>
                    <a:pt x="241" y="86"/>
                  </a:cubicBezTo>
                  <a:cubicBezTo>
                    <a:pt x="242" y="86"/>
                    <a:pt x="247" y="92"/>
                    <a:pt x="247" y="93"/>
                  </a:cubicBezTo>
                  <a:cubicBezTo>
                    <a:pt x="246" y="95"/>
                    <a:pt x="234" y="96"/>
                    <a:pt x="231" y="96"/>
                  </a:cubicBezTo>
                  <a:close/>
                  <a:moveTo>
                    <a:pt x="226" y="67"/>
                  </a:moveTo>
                  <a:cubicBezTo>
                    <a:pt x="219" y="66"/>
                    <a:pt x="208" y="65"/>
                    <a:pt x="203" y="61"/>
                  </a:cubicBezTo>
                  <a:cubicBezTo>
                    <a:pt x="212" y="61"/>
                    <a:pt x="221" y="63"/>
                    <a:pt x="226" y="67"/>
                  </a:cubicBezTo>
                  <a:close/>
                  <a:moveTo>
                    <a:pt x="220" y="72"/>
                  </a:moveTo>
                  <a:cubicBezTo>
                    <a:pt x="216" y="74"/>
                    <a:pt x="211" y="74"/>
                    <a:pt x="207" y="76"/>
                  </a:cubicBezTo>
                  <a:cubicBezTo>
                    <a:pt x="205" y="73"/>
                    <a:pt x="204" y="70"/>
                    <a:pt x="203" y="67"/>
                  </a:cubicBezTo>
                  <a:cubicBezTo>
                    <a:pt x="208" y="68"/>
                    <a:pt x="214" y="70"/>
                    <a:pt x="220" y="72"/>
                  </a:cubicBezTo>
                  <a:close/>
                  <a:moveTo>
                    <a:pt x="204" y="92"/>
                  </a:moveTo>
                  <a:cubicBezTo>
                    <a:pt x="202" y="92"/>
                    <a:pt x="201" y="86"/>
                    <a:pt x="202" y="84"/>
                  </a:cubicBezTo>
                  <a:cubicBezTo>
                    <a:pt x="206" y="83"/>
                    <a:pt x="206" y="92"/>
                    <a:pt x="204" y="92"/>
                  </a:cubicBezTo>
                  <a:close/>
                  <a:moveTo>
                    <a:pt x="201" y="69"/>
                  </a:moveTo>
                  <a:cubicBezTo>
                    <a:pt x="203" y="70"/>
                    <a:pt x="206" y="77"/>
                    <a:pt x="201" y="78"/>
                  </a:cubicBezTo>
                  <a:cubicBezTo>
                    <a:pt x="201" y="75"/>
                    <a:pt x="201" y="72"/>
                    <a:pt x="201" y="69"/>
                  </a:cubicBezTo>
                  <a:close/>
                  <a:moveTo>
                    <a:pt x="201" y="97"/>
                  </a:moveTo>
                  <a:cubicBezTo>
                    <a:pt x="206" y="100"/>
                    <a:pt x="200" y="108"/>
                    <a:pt x="203" y="113"/>
                  </a:cubicBezTo>
                  <a:cubicBezTo>
                    <a:pt x="205" y="112"/>
                    <a:pt x="204" y="110"/>
                    <a:pt x="205" y="110"/>
                  </a:cubicBezTo>
                  <a:cubicBezTo>
                    <a:pt x="209" y="112"/>
                    <a:pt x="210" y="120"/>
                    <a:pt x="203" y="120"/>
                  </a:cubicBezTo>
                  <a:cubicBezTo>
                    <a:pt x="202" y="113"/>
                    <a:pt x="200" y="105"/>
                    <a:pt x="201" y="97"/>
                  </a:cubicBezTo>
                  <a:close/>
                  <a:moveTo>
                    <a:pt x="200" y="132"/>
                  </a:moveTo>
                  <a:cubicBezTo>
                    <a:pt x="200" y="137"/>
                    <a:pt x="204" y="147"/>
                    <a:pt x="200" y="152"/>
                  </a:cubicBezTo>
                  <a:cubicBezTo>
                    <a:pt x="199" y="146"/>
                    <a:pt x="200" y="137"/>
                    <a:pt x="200" y="132"/>
                  </a:cubicBezTo>
                  <a:close/>
                  <a:moveTo>
                    <a:pt x="200" y="157"/>
                  </a:moveTo>
                  <a:cubicBezTo>
                    <a:pt x="203" y="158"/>
                    <a:pt x="204" y="168"/>
                    <a:pt x="200" y="169"/>
                  </a:cubicBezTo>
                  <a:cubicBezTo>
                    <a:pt x="200" y="165"/>
                    <a:pt x="200" y="160"/>
                    <a:pt x="200" y="157"/>
                  </a:cubicBezTo>
                  <a:close/>
                  <a:moveTo>
                    <a:pt x="200" y="175"/>
                  </a:moveTo>
                  <a:cubicBezTo>
                    <a:pt x="204" y="176"/>
                    <a:pt x="203" y="186"/>
                    <a:pt x="203" y="192"/>
                  </a:cubicBezTo>
                  <a:cubicBezTo>
                    <a:pt x="202" y="204"/>
                    <a:pt x="202" y="217"/>
                    <a:pt x="201" y="229"/>
                  </a:cubicBezTo>
                  <a:cubicBezTo>
                    <a:pt x="201" y="230"/>
                    <a:pt x="201" y="232"/>
                    <a:pt x="199" y="232"/>
                  </a:cubicBezTo>
                  <a:cubicBezTo>
                    <a:pt x="200" y="212"/>
                    <a:pt x="199" y="194"/>
                    <a:pt x="200" y="175"/>
                  </a:cubicBezTo>
                  <a:close/>
                  <a:moveTo>
                    <a:pt x="199" y="234"/>
                  </a:moveTo>
                  <a:cubicBezTo>
                    <a:pt x="203" y="238"/>
                    <a:pt x="199" y="245"/>
                    <a:pt x="199" y="250"/>
                  </a:cubicBezTo>
                  <a:cubicBezTo>
                    <a:pt x="199" y="245"/>
                    <a:pt x="198" y="239"/>
                    <a:pt x="199" y="234"/>
                  </a:cubicBezTo>
                  <a:close/>
                  <a:moveTo>
                    <a:pt x="195" y="64"/>
                  </a:moveTo>
                  <a:cubicBezTo>
                    <a:pt x="197" y="64"/>
                    <a:pt x="197" y="66"/>
                    <a:pt x="197" y="69"/>
                  </a:cubicBezTo>
                  <a:cubicBezTo>
                    <a:pt x="195" y="69"/>
                    <a:pt x="194" y="66"/>
                    <a:pt x="195" y="64"/>
                  </a:cubicBezTo>
                  <a:close/>
                  <a:moveTo>
                    <a:pt x="194" y="76"/>
                  </a:moveTo>
                  <a:cubicBezTo>
                    <a:pt x="196" y="76"/>
                    <a:pt x="196" y="79"/>
                    <a:pt x="196" y="81"/>
                  </a:cubicBezTo>
                  <a:cubicBezTo>
                    <a:pt x="195" y="80"/>
                    <a:pt x="193" y="78"/>
                    <a:pt x="194" y="76"/>
                  </a:cubicBezTo>
                  <a:close/>
                  <a:moveTo>
                    <a:pt x="196" y="101"/>
                  </a:moveTo>
                  <a:cubicBezTo>
                    <a:pt x="196" y="103"/>
                    <a:pt x="195" y="103"/>
                    <a:pt x="195" y="105"/>
                  </a:cubicBezTo>
                  <a:cubicBezTo>
                    <a:pt x="193" y="104"/>
                    <a:pt x="194" y="101"/>
                    <a:pt x="196" y="101"/>
                  </a:cubicBezTo>
                  <a:close/>
                  <a:moveTo>
                    <a:pt x="190" y="222"/>
                  </a:moveTo>
                  <a:cubicBezTo>
                    <a:pt x="191" y="229"/>
                    <a:pt x="191" y="233"/>
                    <a:pt x="191" y="239"/>
                  </a:cubicBezTo>
                  <a:cubicBezTo>
                    <a:pt x="194" y="266"/>
                    <a:pt x="192" y="291"/>
                    <a:pt x="190" y="314"/>
                  </a:cubicBezTo>
                  <a:cubicBezTo>
                    <a:pt x="190" y="315"/>
                    <a:pt x="190" y="315"/>
                    <a:pt x="189" y="314"/>
                  </a:cubicBezTo>
                  <a:cubicBezTo>
                    <a:pt x="190" y="327"/>
                    <a:pt x="183" y="345"/>
                    <a:pt x="176" y="353"/>
                  </a:cubicBezTo>
                  <a:cubicBezTo>
                    <a:pt x="175" y="354"/>
                    <a:pt x="172" y="357"/>
                    <a:pt x="173" y="358"/>
                  </a:cubicBezTo>
                  <a:cubicBezTo>
                    <a:pt x="174" y="360"/>
                    <a:pt x="179" y="356"/>
                    <a:pt x="180" y="356"/>
                  </a:cubicBezTo>
                  <a:cubicBezTo>
                    <a:pt x="186" y="349"/>
                    <a:pt x="190" y="336"/>
                    <a:pt x="193" y="325"/>
                  </a:cubicBezTo>
                  <a:cubicBezTo>
                    <a:pt x="195" y="338"/>
                    <a:pt x="192" y="352"/>
                    <a:pt x="183" y="356"/>
                  </a:cubicBezTo>
                  <a:cubicBezTo>
                    <a:pt x="178" y="359"/>
                    <a:pt x="171" y="364"/>
                    <a:pt x="164" y="363"/>
                  </a:cubicBezTo>
                  <a:cubicBezTo>
                    <a:pt x="161" y="363"/>
                    <a:pt x="154" y="359"/>
                    <a:pt x="150" y="357"/>
                  </a:cubicBezTo>
                  <a:cubicBezTo>
                    <a:pt x="149" y="356"/>
                    <a:pt x="146" y="352"/>
                    <a:pt x="145" y="350"/>
                  </a:cubicBezTo>
                  <a:cubicBezTo>
                    <a:pt x="143" y="344"/>
                    <a:pt x="145" y="335"/>
                    <a:pt x="146" y="332"/>
                  </a:cubicBezTo>
                  <a:cubicBezTo>
                    <a:pt x="147" y="331"/>
                    <a:pt x="150" y="329"/>
                    <a:pt x="150" y="328"/>
                  </a:cubicBezTo>
                  <a:cubicBezTo>
                    <a:pt x="149" y="324"/>
                    <a:pt x="144" y="328"/>
                    <a:pt x="143" y="329"/>
                  </a:cubicBezTo>
                  <a:cubicBezTo>
                    <a:pt x="140" y="309"/>
                    <a:pt x="170" y="301"/>
                    <a:pt x="185" y="310"/>
                  </a:cubicBezTo>
                  <a:cubicBezTo>
                    <a:pt x="185" y="310"/>
                    <a:pt x="185" y="310"/>
                    <a:pt x="185" y="310"/>
                  </a:cubicBezTo>
                  <a:cubicBezTo>
                    <a:pt x="175" y="299"/>
                    <a:pt x="150" y="304"/>
                    <a:pt x="143" y="314"/>
                  </a:cubicBezTo>
                  <a:cubicBezTo>
                    <a:pt x="140" y="307"/>
                    <a:pt x="147" y="304"/>
                    <a:pt x="152" y="303"/>
                  </a:cubicBezTo>
                  <a:cubicBezTo>
                    <a:pt x="162" y="301"/>
                    <a:pt x="174" y="302"/>
                    <a:pt x="183" y="302"/>
                  </a:cubicBezTo>
                  <a:cubicBezTo>
                    <a:pt x="172" y="299"/>
                    <a:pt x="155" y="299"/>
                    <a:pt x="143" y="302"/>
                  </a:cubicBezTo>
                  <a:cubicBezTo>
                    <a:pt x="140" y="249"/>
                    <a:pt x="142" y="191"/>
                    <a:pt x="142" y="135"/>
                  </a:cubicBezTo>
                  <a:cubicBezTo>
                    <a:pt x="158" y="144"/>
                    <a:pt x="181" y="135"/>
                    <a:pt x="190" y="124"/>
                  </a:cubicBezTo>
                  <a:cubicBezTo>
                    <a:pt x="190" y="154"/>
                    <a:pt x="191" y="181"/>
                    <a:pt x="192" y="209"/>
                  </a:cubicBezTo>
                  <a:cubicBezTo>
                    <a:pt x="186" y="209"/>
                    <a:pt x="190" y="216"/>
                    <a:pt x="190" y="222"/>
                  </a:cubicBezTo>
                  <a:close/>
                  <a:moveTo>
                    <a:pt x="191" y="356"/>
                  </a:moveTo>
                  <a:cubicBezTo>
                    <a:pt x="189" y="358"/>
                    <a:pt x="187" y="364"/>
                    <a:pt x="184" y="363"/>
                  </a:cubicBezTo>
                  <a:cubicBezTo>
                    <a:pt x="180" y="363"/>
                    <a:pt x="189" y="356"/>
                    <a:pt x="191" y="356"/>
                  </a:cubicBezTo>
                  <a:close/>
                  <a:moveTo>
                    <a:pt x="155" y="372"/>
                  </a:moveTo>
                  <a:cubicBezTo>
                    <a:pt x="152" y="373"/>
                    <a:pt x="146" y="372"/>
                    <a:pt x="143" y="370"/>
                  </a:cubicBezTo>
                  <a:cubicBezTo>
                    <a:pt x="147" y="370"/>
                    <a:pt x="152" y="371"/>
                    <a:pt x="155" y="372"/>
                  </a:cubicBezTo>
                  <a:close/>
                  <a:moveTo>
                    <a:pt x="143" y="355"/>
                  </a:moveTo>
                  <a:cubicBezTo>
                    <a:pt x="144" y="356"/>
                    <a:pt x="145" y="358"/>
                    <a:pt x="146" y="359"/>
                  </a:cubicBezTo>
                  <a:cubicBezTo>
                    <a:pt x="143" y="360"/>
                    <a:pt x="142" y="358"/>
                    <a:pt x="143" y="355"/>
                  </a:cubicBezTo>
                  <a:close/>
                  <a:moveTo>
                    <a:pt x="142" y="116"/>
                  </a:moveTo>
                  <a:cubicBezTo>
                    <a:pt x="149" y="124"/>
                    <a:pt x="160" y="130"/>
                    <a:pt x="173" y="130"/>
                  </a:cubicBezTo>
                  <a:cubicBezTo>
                    <a:pt x="167" y="134"/>
                    <a:pt x="146" y="139"/>
                    <a:pt x="143" y="129"/>
                  </a:cubicBezTo>
                  <a:cubicBezTo>
                    <a:pt x="141" y="125"/>
                    <a:pt x="143" y="120"/>
                    <a:pt x="142" y="116"/>
                  </a:cubicBezTo>
                  <a:close/>
                  <a:moveTo>
                    <a:pt x="188" y="51"/>
                  </a:moveTo>
                  <a:cubicBezTo>
                    <a:pt x="186" y="52"/>
                    <a:pt x="186" y="51"/>
                    <a:pt x="184" y="51"/>
                  </a:cubicBezTo>
                  <a:cubicBezTo>
                    <a:pt x="185" y="50"/>
                    <a:pt x="188" y="50"/>
                    <a:pt x="188" y="51"/>
                  </a:cubicBezTo>
                  <a:close/>
                  <a:moveTo>
                    <a:pt x="188" y="55"/>
                  </a:moveTo>
                  <a:cubicBezTo>
                    <a:pt x="187" y="56"/>
                    <a:pt x="185" y="55"/>
                    <a:pt x="183" y="55"/>
                  </a:cubicBezTo>
                  <a:cubicBezTo>
                    <a:pt x="185" y="54"/>
                    <a:pt x="187" y="54"/>
                    <a:pt x="188" y="55"/>
                  </a:cubicBezTo>
                  <a:close/>
                  <a:moveTo>
                    <a:pt x="188" y="62"/>
                  </a:moveTo>
                  <a:cubicBezTo>
                    <a:pt x="181" y="61"/>
                    <a:pt x="170" y="62"/>
                    <a:pt x="166" y="59"/>
                  </a:cubicBezTo>
                  <a:cubicBezTo>
                    <a:pt x="174" y="59"/>
                    <a:pt x="184" y="59"/>
                    <a:pt x="188" y="62"/>
                  </a:cubicBezTo>
                  <a:close/>
                  <a:moveTo>
                    <a:pt x="174" y="65"/>
                  </a:moveTo>
                  <a:cubicBezTo>
                    <a:pt x="179" y="64"/>
                    <a:pt x="184" y="65"/>
                    <a:pt x="188" y="67"/>
                  </a:cubicBezTo>
                  <a:cubicBezTo>
                    <a:pt x="188" y="70"/>
                    <a:pt x="188" y="70"/>
                    <a:pt x="188" y="70"/>
                  </a:cubicBezTo>
                  <a:cubicBezTo>
                    <a:pt x="184" y="67"/>
                    <a:pt x="176" y="69"/>
                    <a:pt x="174" y="65"/>
                  </a:cubicBezTo>
                  <a:close/>
                  <a:moveTo>
                    <a:pt x="180" y="75"/>
                  </a:moveTo>
                  <a:cubicBezTo>
                    <a:pt x="176" y="76"/>
                    <a:pt x="172" y="75"/>
                    <a:pt x="169" y="74"/>
                  </a:cubicBezTo>
                  <a:cubicBezTo>
                    <a:pt x="171" y="72"/>
                    <a:pt x="179" y="71"/>
                    <a:pt x="180" y="75"/>
                  </a:cubicBezTo>
                  <a:close/>
                  <a:moveTo>
                    <a:pt x="159" y="46"/>
                  </a:moveTo>
                  <a:cubicBezTo>
                    <a:pt x="162" y="45"/>
                    <a:pt x="166" y="46"/>
                    <a:pt x="169" y="46"/>
                  </a:cubicBezTo>
                  <a:cubicBezTo>
                    <a:pt x="166" y="48"/>
                    <a:pt x="162" y="48"/>
                    <a:pt x="159" y="49"/>
                  </a:cubicBezTo>
                  <a:cubicBezTo>
                    <a:pt x="159" y="48"/>
                    <a:pt x="159" y="47"/>
                    <a:pt x="159" y="46"/>
                  </a:cubicBezTo>
                  <a:close/>
                  <a:moveTo>
                    <a:pt x="153" y="50"/>
                  </a:moveTo>
                  <a:cubicBezTo>
                    <a:pt x="150" y="52"/>
                    <a:pt x="146" y="53"/>
                    <a:pt x="142" y="54"/>
                  </a:cubicBezTo>
                  <a:cubicBezTo>
                    <a:pt x="142" y="53"/>
                    <a:pt x="142" y="52"/>
                    <a:pt x="142" y="50"/>
                  </a:cubicBezTo>
                  <a:cubicBezTo>
                    <a:pt x="145" y="50"/>
                    <a:pt x="149" y="49"/>
                    <a:pt x="153" y="50"/>
                  </a:cubicBezTo>
                  <a:close/>
                  <a:moveTo>
                    <a:pt x="142" y="64"/>
                  </a:moveTo>
                  <a:cubicBezTo>
                    <a:pt x="144" y="63"/>
                    <a:pt x="145" y="63"/>
                    <a:pt x="147" y="63"/>
                  </a:cubicBezTo>
                  <a:cubicBezTo>
                    <a:pt x="146" y="65"/>
                    <a:pt x="145" y="67"/>
                    <a:pt x="142" y="68"/>
                  </a:cubicBezTo>
                  <a:cubicBezTo>
                    <a:pt x="142" y="67"/>
                    <a:pt x="142" y="65"/>
                    <a:pt x="142" y="64"/>
                  </a:cubicBezTo>
                  <a:close/>
                  <a:moveTo>
                    <a:pt x="144" y="93"/>
                  </a:moveTo>
                  <a:cubicBezTo>
                    <a:pt x="154" y="94"/>
                    <a:pt x="162" y="90"/>
                    <a:pt x="167" y="85"/>
                  </a:cubicBezTo>
                  <a:cubicBezTo>
                    <a:pt x="159" y="84"/>
                    <a:pt x="154" y="91"/>
                    <a:pt x="146" y="89"/>
                  </a:cubicBezTo>
                  <a:cubicBezTo>
                    <a:pt x="150" y="73"/>
                    <a:pt x="178" y="79"/>
                    <a:pt x="190" y="83"/>
                  </a:cubicBezTo>
                  <a:cubicBezTo>
                    <a:pt x="189" y="87"/>
                    <a:pt x="192" y="93"/>
                    <a:pt x="190" y="96"/>
                  </a:cubicBezTo>
                  <a:cubicBezTo>
                    <a:pt x="190" y="97"/>
                    <a:pt x="188" y="96"/>
                    <a:pt x="188" y="97"/>
                  </a:cubicBezTo>
                  <a:cubicBezTo>
                    <a:pt x="187" y="99"/>
                    <a:pt x="189" y="103"/>
                    <a:pt x="190" y="105"/>
                  </a:cubicBezTo>
                  <a:cubicBezTo>
                    <a:pt x="192" y="124"/>
                    <a:pt x="174" y="130"/>
                    <a:pt x="158" y="124"/>
                  </a:cubicBezTo>
                  <a:cubicBezTo>
                    <a:pt x="148" y="121"/>
                    <a:pt x="135" y="107"/>
                    <a:pt x="144" y="93"/>
                  </a:cubicBezTo>
                  <a:close/>
                  <a:moveTo>
                    <a:pt x="139" y="275"/>
                  </a:moveTo>
                  <a:cubicBezTo>
                    <a:pt x="137" y="273"/>
                    <a:pt x="138" y="268"/>
                    <a:pt x="139" y="266"/>
                  </a:cubicBezTo>
                  <a:cubicBezTo>
                    <a:pt x="140" y="268"/>
                    <a:pt x="140" y="273"/>
                    <a:pt x="139" y="275"/>
                  </a:cubicBezTo>
                  <a:close/>
                  <a:moveTo>
                    <a:pt x="137" y="253"/>
                  </a:moveTo>
                  <a:cubicBezTo>
                    <a:pt x="136" y="237"/>
                    <a:pt x="137" y="220"/>
                    <a:pt x="138" y="205"/>
                  </a:cubicBezTo>
                  <a:cubicBezTo>
                    <a:pt x="139" y="220"/>
                    <a:pt x="139" y="238"/>
                    <a:pt x="137" y="253"/>
                  </a:cubicBezTo>
                  <a:close/>
                  <a:moveTo>
                    <a:pt x="138" y="203"/>
                  </a:moveTo>
                  <a:cubicBezTo>
                    <a:pt x="137" y="199"/>
                    <a:pt x="138" y="194"/>
                    <a:pt x="138" y="190"/>
                  </a:cubicBezTo>
                  <a:cubicBezTo>
                    <a:pt x="140" y="194"/>
                    <a:pt x="139" y="199"/>
                    <a:pt x="138" y="203"/>
                  </a:cubicBezTo>
                  <a:close/>
                  <a:moveTo>
                    <a:pt x="138" y="181"/>
                  </a:moveTo>
                  <a:cubicBezTo>
                    <a:pt x="136" y="170"/>
                    <a:pt x="137" y="156"/>
                    <a:pt x="136" y="144"/>
                  </a:cubicBezTo>
                  <a:cubicBezTo>
                    <a:pt x="137" y="143"/>
                    <a:pt x="138" y="143"/>
                    <a:pt x="139" y="142"/>
                  </a:cubicBezTo>
                  <a:cubicBezTo>
                    <a:pt x="139" y="155"/>
                    <a:pt x="138" y="168"/>
                    <a:pt x="138" y="181"/>
                  </a:cubicBezTo>
                  <a:close/>
                  <a:moveTo>
                    <a:pt x="138" y="69"/>
                  </a:moveTo>
                  <a:cubicBezTo>
                    <a:pt x="135" y="69"/>
                    <a:pt x="133" y="70"/>
                    <a:pt x="130" y="69"/>
                  </a:cubicBezTo>
                  <a:cubicBezTo>
                    <a:pt x="133" y="67"/>
                    <a:pt x="135" y="66"/>
                    <a:pt x="139" y="65"/>
                  </a:cubicBezTo>
                  <a:cubicBezTo>
                    <a:pt x="139" y="66"/>
                    <a:pt x="139" y="68"/>
                    <a:pt x="138" y="69"/>
                  </a:cubicBezTo>
                  <a:close/>
                  <a:moveTo>
                    <a:pt x="138" y="51"/>
                  </a:moveTo>
                  <a:cubicBezTo>
                    <a:pt x="138" y="52"/>
                    <a:pt x="138" y="52"/>
                    <a:pt x="138" y="53"/>
                  </a:cubicBezTo>
                  <a:cubicBezTo>
                    <a:pt x="136" y="54"/>
                    <a:pt x="130" y="54"/>
                    <a:pt x="127" y="54"/>
                  </a:cubicBezTo>
                  <a:cubicBezTo>
                    <a:pt x="129" y="52"/>
                    <a:pt x="134" y="52"/>
                    <a:pt x="138" y="51"/>
                  </a:cubicBezTo>
                  <a:close/>
                  <a:moveTo>
                    <a:pt x="119" y="57"/>
                  </a:moveTo>
                  <a:cubicBezTo>
                    <a:pt x="125" y="56"/>
                    <a:pt x="132" y="57"/>
                    <a:pt x="137" y="57"/>
                  </a:cubicBezTo>
                  <a:cubicBezTo>
                    <a:pt x="130" y="62"/>
                    <a:pt x="117" y="61"/>
                    <a:pt x="109" y="65"/>
                  </a:cubicBezTo>
                  <a:cubicBezTo>
                    <a:pt x="108" y="62"/>
                    <a:pt x="115" y="58"/>
                    <a:pt x="119" y="57"/>
                  </a:cubicBezTo>
                  <a:close/>
                  <a:moveTo>
                    <a:pt x="124" y="74"/>
                  </a:moveTo>
                  <a:cubicBezTo>
                    <a:pt x="120" y="77"/>
                    <a:pt x="115" y="78"/>
                    <a:pt x="109" y="79"/>
                  </a:cubicBezTo>
                  <a:cubicBezTo>
                    <a:pt x="113" y="76"/>
                    <a:pt x="118" y="72"/>
                    <a:pt x="124" y="74"/>
                  </a:cubicBezTo>
                  <a:close/>
                  <a:moveTo>
                    <a:pt x="127" y="84"/>
                  </a:moveTo>
                  <a:cubicBezTo>
                    <a:pt x="125" y="79"/>
                    <a:pt x="113" y="86"/>
                    <a:pt x="108" y="85"/>
                  </a:cubicBezTo>
                  <a:cubicBezTo>
                    <a:pt x="114" y="81"/>
                    <a:pt x="128" y="79"/>
                    <a:pt x="135" y="76"/>
                  </a:cubicBezTo>
                  <a:cubicBezTo>
                    <a:pt x="142" y="73"/>
                    <a:pt x="134" y="89"/>
                    <a:pt x="133" y="91"/>
                  </a:cubicBezTo>
                  <a:cubicBezTo>
                    <a:pt x="130" y="98"/>
                    <a:pt x="131" y="106"/>
                    <a:pt x="129" y="114"/>
                  </a:cubicBezTo>
                  <a:cubicBezTo>
                    <a:pt x="117" y="114"/>
                    <a:pt x="101" y="117"/>
                    <a:pt x="88" y="114"/>
                  </a:cubicBezTo>
                  <a:cubicBezTo>
                    <a:pt x="94" y="108"/>
                    <a:pt x="110" y="107"/>
                    <a:pt x="120" y="106"/>
                  </a:cubicBezTo>
                  <a:cubicBezTo>
                    <a:pt x="124" y="105"/>
                    <a:pt x="129" y="106"/>
                    <a:pt x="129" y="102"/>
                  </a:cubicBezTo>
                  <a:cubicBezTo>
                    <a:pt x="129" y="101"/>
                    <a:pt x="127" y="100"/>
                    <a:pt x="126" y="99"/>
                  </a:cubicBezTo>
                  <a:cubicBezTo>
                    <a:pt x="117" y="97"/>
                    <a:pt x="105" y="103"/>
                    <a:pt x="97" y="101"/>
                  </a:cubicBezTo>
                  <a:cubicBezTo>
                    <a:pt x="101" y="97"/>
                    <a:pt x="112" y="94"/>
                    <a:pt x="119" y="91"/>
                  </a:cubicBezTo>
                  <a:cubicBezTo>
                    <a:pt x="122" y="90"/>
                    <a:pt x="128" y="88"/>
                    <a:pt x="127" y="84"/>
                  </a:cubicBezTo>
                  <a:close/>
                  <a:moveTo>
                    <a:pt x="135" y="203"/>
                  </a:moveTo>
                  <a:cubicBezTo>
                    <a:pt x="133" y="202"/>
                    <a:pt x="134" y="200"/>
                    <a:pt x="134" y="198"/>
                  </a:cubicBezTo>
                  <a:cubicBezTo>
                    <a:pt x="135" y="199"/>
                    <a:pt x="135" y="201"/>
                    <a:pt x="135" y="203"/>
                  </a:cubicBezTo>
                  <a:close/>
                  <a:moveTo>
                    <a:pt x="126" y="341"/>
                  </a:moveTo>
                  <a:cubicBezTo>
                    <a:pt x="122" y="336"/>
                    <a:pt x="129" y="329"/>
                    <a:pt x="134" y="333"/>
                  </a:cubicBezTo>
                  <a:cubicBezTo>
                    <a:pt x="135" y="338"/>
                    <a:pt x="129" y="344"/>
                    <a:pt x="126" y="341"/>
                  </a:cubicBezTo>
                  <a:close/>
                  <a:moveTo>
                    <a:pt x="133" y="352"/>
                  </a:moveTo>
                  <a:cubicBezTo>
                    <a:pt x="130" y="351"/>
                    <a:pt x="129" y="349"/>
                    <a:pt x="128" y="346"/>
                  </a:cubicBezTo>
                  <a:cubicBezTo>
                    <a:pt x="129" y="345"/>
                    <a:pt x="131" y="346"/>
                    <a:pt x="132" y="346"/>
                  </a:cubicBezTo>
                  <a:cubicBezTo>
                    <a:pt x="133" y="347"/>
                    <a:pt x="134" y="350"/>
                    <a:pt x="133" y="352"/>
                  </a:cubicBezTo>
                  <a:close/>
                  <a:moveTo>
                    <a:pt x="123" y="328"/>
                  </a:moveTo>
                  <a:cubicBezTo>
                    <a:pt x="121" y="329"/>
                    <a:pt x="116" y="328"/>
                    <a:pt x="114" y="328"/>
                  </a:cubicBezTo>
                  <a:cubicBezTo>
                    <a:pt x="100" y="328"/>
                    <a:pt x="84" y="325"/>
                    <a:pt x="73" y="322"/>
                  </a:cubicBezTo>
                  <a:cubicBezTo>
                    <a:pt x="89" y="316"/>
                    <a:pt x="111" y="316"/>
                    <a:pt x="130" y="314"/>
                  </a:cubicBezTo>
                  <a:cubicBezTo>
                    <a:pt x="127" y="318"/>
                    <a:pt x="127" y="326"/>
                    <a:pt x="123" y="328"/>
                  </a:cubicBezTo>
                  <a:close/>
                  <a:moveTo>
                    <a:pt x="60" y="318"/>
                  </a:moveTo>
                  <a:cubicBezTo>
                    <a:pt x="60" y="316"/>
                    <a:pt x="60" y="313"/>
                    <a:pt x="60" y="311"/>
                  </a:cubicBezTo>
                  <a:cubicBezTo>
                    <a:pt x="63" y="318"/>
                    <a:pt x="65" y="325"/>
                    <a:pt x="67" y="332"/>
                  </a:cubicBezTo>
                  <a:cubicBezTo>
                    <a:pt x="57" y="335"/>
                    <a:pt x="65" y="319"/>
                    <a:pt x="60" y="318"/>
                  </a:cubicBezTo>
                  <a:close/>
                  <a:moveTo>
                    <a:pt x="61" y="192"/>
                  </a:moveTo>
                  <a:cubicBezTo>
                    <a:pt x="63" y="200"/>
                    <a:pt x="63" y="211"/>
                    <a:pt x="62" y="221"/>
                  </a:cubicBezTo>
                  <a:cubicBezTo>
                    <a:pt x="59" y="213"/>
                    <a:pt x="62" y="200"/>
                    <a:pt x="61" y="192"/>
                  </a:cubicBezTo>
                  <a:close/>
                  <a:moveTo>
                    <a:pt x="105" y="120"/>
                  </a:moveTo>
                  <a:cubicBezTo>
                    <a:pt x="97" y="122"/>
                    <a:pt x="87" y="123"/>
                    <a:pt x="79" y="125"/>
                  </a:cubicBezTo>
                  <a:cubicBezTo>
                    <a:pt x="79" y="122"/>
                    <a:pt x="80" y="118"/>
                    <a:pt x="82" y="115"/>
                  </a:cubicBezTo>
                  <a:cubicBezTo>
                    <a:pt x="87" y="120"/>
                    <a:pt x="97" y="119"/>
                    <a:pt x="105" y="120"/>
                  </a:cubicBezTo>
                  <a:close/>
                  <a:moveTo>
                    <a:pt x="91" y="106"/>
                  </a:moveTo>
                  <a:cubicBezTo>
                    <a:pt x="90" y="106"/>
                    <a:pt x="88" y="107"/>
                    <a:pt x="86" y="107"/>
                  </a:cubicBezTo>
                  <a:cubicBezTo>
                    <a:pt x="85" y="103"/>
                    <a:pt x="89" y="103"/>
                    <a:pt x="91" y="106"/>
                  </a:cubicBezTo>
                  <a:close/>
                  <a:moveTo>
                    <a:pt x="79" y="169"/>
                  </a:moveTo>
                  <a:cubicBezTo>
                    <a:pt x="77" y="172"/>
                    <a:pt x="72" y="172"/>
                    <a:pt x="69" y="173"/>
                  </a:cubicBezTo>
                  <a:cubicBezTo>
                    <a:pt x="66" y="165"/>
                    <a:pt x="75" y="169"/>
                    <a:pt x="79" y="169"/>
                  </a:cubicBezTo>
                  <a:close/>
                  <a:moveTo>
                    <a:pt x="72" y="144"/>
                  </a:moveTo>
                  <a:cubicBezTo>
                    <a:pt x="80" y="151"/>
                    <a:pt x="97" y="149"/>
                    <a:pt x="109" y="151"/>
                  </a:cubicBezTo>
                  <a:cubicBezTo>
                    <a:pt x="96" y="155"/>
                    <a:pt x="81" y="156"/>
                    <a:pt x="69" y="160"/>
                  </a:cubicBezTo>
                  <a:cubicBezTo>
                    <a:pt x="67" y="154"/>
                    <a:pt x="70" y="148"/>
                    <a:pt x="72" y="144"/>
                  </a:cubicBezTo>
                  <a:close/>
                  <a:moveTo>
                    <a:pt x="97" y="183"/>
                  </a:moveTo>
                  <a:cubicBezTo>
                    <a:pt x="86" y="186"/>
                    <a:pt x="74" y="188"/>
                    <a:pt x="65" y="192"/>
                  </a:cubicBezTo>
                  <a:cubicBezTo>
                    <a:pt x="63" y="188"/>
                    <a:pt x="64" y="183"/>
                    <a:pt x="67" y="181"/>
                  </a:cubicBezTo>
                  <a:cubicBezTo>
                    <a:pt x="74" y="185"/>
                    <a:pt x="87" y="183"/>
                    <a:pt x="97" y="183"/>
                  </a:cubicBezTo>
                  <a:close/>
                  <a:moveTo>
                    <a:pt x="79" y="232"/>
                  </a:moveTo>
                  <a:cubicBezTo>
                    <a:pt x="75" y="234"/>
                    <a:pt x="70" y="235"/>
                    <a:pt x="65" y="236"/>
                  </a:cubicBezTo>
                  <a:cubicBezTo>
                    <a:pt x="62" y="228"/>
                    <a:pt x="75" y="232"/>
                    <a:pt x="79" y="232"/>
                  </a:cubicBezTo>
                  <a:close/>
                  <a:moveTo>
                    <a:pt x="95" y="246"/>
                  </a:moveTo>
                  <a:cubicBezTo>
                    <a:pt x="86" y="249"/>
                    <a:pt x="73" y="249"/>
                    <a:pt x="64" y="253"/>
                  </a:cubicBezTo>
                  <a:cubicBezTo>
                    <a:pt x="64" y="250"/>
                    <a:pt x="64" y="247"/>
                    <a:pt x="64" y="244"/>
                  </a:cubicBezTo>
                  <a:cubicBezTo>
                    <a:pt x="73" y="246"/>
                    <a:pt x="85" y="245"/>
                    <a:pt x="95" y="246"/>
                  </a:cubicBezTo>
                  <a:close/>
                  <a:moveTo>
                    <a:pt x="65" y="212"/>
                  </a:moveTo>
                  <a:cubicBezTo>
                    <a:pt x="75" y="215"/>
                    <a:pt x="88" y="214"/>
                    <a:pt x="99" y="216"/>
                  </a:cubicBezTo>
                  <a:cubicBezTo>
                    <a:pt x="88" y="219"/>
                    <a:pt x="77" y="222"/>
                    <a:pt x="66" y="223"/>
                  </a:cubicBezTo>
                  <a:cubicBezTo>
                    <a:pt x="65" y="220"/>
                    <a:pt x="65" y="215"/>
                    <a:pt x="65" y="212"/>
                  </a:cubicBezTo>
                  <a:close/>
                  <a:moveTo>
                    <a:pt x="77" y="227"/>
                  </a:moveTo>
                  <a:cubicBezTo>
                    <a:pt x="87" y="223"/>
                    <a:pt x="100" y="220"/>
                    <a:pt x="112" y="219"/>
                  </a:cubicBezTo>
                  <a:cubicBezTo>
                    <a:pt x="115" y="218"/>
                    <a:pt x="131" y="218"/>
                    <a:pt x="127" y="213"/>
                  </a:cubicBezTo>
                  <a:cubicBezTo>
                    <a:pt x="126" y="212"/>
                    <a:pt x="123" y="212"/>
                    <a:pt x="120" y="212"/>
                  </a:cubicBezTo>
                  <a:cubicBezTo>
                    <a:pt x="109" y="211"/>
                    <a:pt x="87" y="212"/>
                    <a:pt x="75" y="209"/>
                  </a:cubicBezTo>
                  <a:cubicBezTo>
                    <a:pt x="91" y="204"/>
                    <a:pt x="113" y="203"/>
                    <a:pt x="131" y="199"/>
                  </a:cubicBezTo>
                  <a:cubicBezTo>
                    <a:pt x="132" y="206"/>
                    <a:pt x="132" y="214"/>
                    <a:pt x="132" y="221"/>
                  </a:cubicBezTo>
                  <a:cubicBezTo>
                    <a:pt x="114" y="224"/>
                    <a:pt x="97" y="229"/>
                    <a:pt x="77" y="227"/>
                  </a:cubicBezTo>
                  <a:close/>
                  <a:moveTo>
                    <a:pt x="65" y="205"/>
                  </a:moveTo>
                  <a:cubicBezTo>
                    <a:pt x="65" y="203"/>
                    <a:pt x="65" y="200"/>
                    <a:pt x="65" y="198"/>
                  </a:cubicBezTo>
                  <a:cubicBezTo>
                    <a:pt x="73" y="201"/>
                    <a:pt x="83" y="201"/>
                    <a:pt x="91" y="200"/>
                  </a:cubicBezTo>
                  <a:cubicBezTo>
                    <a:pt x="83" y="202"/>
                    <a:pt x="74" y="204"/>
                    <a:pt x="65" y="205"/>
                  </a:cubicBezTo>
                  <a:close/>
                  <a:moveTo>
                    <a:pt x="64" y="257"/>
                  </a:moveTo>
                  <a:cubicBezTo>
                    <a:pt x="68" y="261"/>
                    <a:pt x="77" y="261"/>
                    <a:pt x="85" y="261"/>
                  </a:cubicBezTo>
                  <a:cubicBezTo>
                    <a:pt x="79" y="265"/>
                    <a:pt x="72" y="267"/>
                    <a:pt x="64" y="268"/>
                  </a:cubicBezTo>
                  <a:cubicBezTo>
                    <a:pt x="64" y="265"/>
                    <a:pt x="64" y="260"/>
                    <a:pt x="64" y="257"/>
                  </a:cubicBezTo>
                  <a:close/>
                  <a:moveTo>
                    <a:pt x="132" y="259"/>
                  </a:moveTo>
                  <a:cubicBezTo>
                    <a:pt x="131" y="263"/>
                    <a:pt x="132" y="273"/>
                    <a:pt x="129" y="275"/>
                  </a:cubicBezTo>
                  <a:cubicBezTo>
                    <a:pt x="127" y="277"/>
                    <a:pt x="117" y="276"/>
                    <a:pt x="113" y="276"/>
                  </a:cubicBezTo>
                  <a:cubicBezTo>
                    <a:pt x="100" y="275"/>
                    <a:pt x="84" y="273"/>
                    <a:pt x="72" y="272"/>
                  </a:cubicBezTo>
                  <a:cubicBezTo>
                    <a:pt x="88" y="264"/>
                    <a:pt x="110" y="261"/>
                    <a:pt x="132" y="259"/>
                  </a:cubicBezTo>
                  <a:close/>
                  <a:moveTo>
                    <a:pt x="64" y="276"/>
                  </a:moveTo>
                  <a:cubicBezTo>
                    <a:pt x="71" y="277"/>
                    <a:pt x="77" y="276"/>
                    <a:pt x="83" y="278"/>
                  </a:cubicBezTo>
                  <a:cubicBezTo>
                    <a:pt x="77" y="279"/>
                    <a:pt x="71" y="280"/>
                    <a:pt x="64" y="281"/>
                  </a:cubicBezTo>
                  <a:cubicBezTo>
                    <a:pt x="64" y="279"/>
                    <a:pt x="64" y="277"/>
                    <a:pt x="64" y="276"/>
                  </a:cubicBezTo>
                  <a:close/>
                  <a:moveTo>
                    <a:pt x="133" y="280"/>
                  </a:moveTo>
                  <a:cubicBezTo>
                    <a:pt x="133" y="285"/>
                    <a:pt x="134" y="290"/>
                    <a:pt x="133" y="294"/>
                  </a:cubicBezTo>
                  <a:cubicBezTo>
                    <a:pt x="109" y="296"/>
                    <a:pt x="88" y="290"/>
                    <a:pt x="69" y="286"/>
                  </a:cubicBezTo>
                  <a:cubicBezTo>
                    <a:pt x="88" y="280"/>
                    <a:pt x="112" y="281"/>
                    <a:pt x="133" y="280"/>
                  </a:cubicBezTo>
                  <a:close/>
                  <a:moveTo>
                    <a:pt x="132" y="254"/>
                  </a:moveTo>
                  <a:cubicBezTo>
                    <a:pt x="132" y="254"/>
                    <a:pt x="127" y="255"/>
                    <a:pt x="125" y="255"/>
                  </a:cubicBezTo>
                  <a:cubicBezTo>
                    <a:pt x="110" y="256"/>
                    <a:pt x="88" y="258"/>
                    <a:pt x="73" y="256"/>
                  </a:cubicBezTo>
                  <a:cubicBezTo>
                    <a:pt x="88" y="252"/>
                    <a:pt x="106" y="247"/>
                    <a:pt x="121" y="244"/>
                  </a:cubicBezTo>
                  <a:cubicBezTo>
                    <a:pt x="123" y="244"/>
                    <a:pt x="128" y="243"/>
                    <a:pt x="125" y="240"/>
                  </a:cubicBezTo>
                  <a:cubicBezTo>
                    <a:pt x="124" y="238"/>
                    <a:pt x="118" y="240"/>
                    <a:pt x="115" y="240"/>
                  </a:cubicBezTo>
                  <a:cubicBezTo>
                    <a:pt x="102" y="241"/>
                    <a:pt x="84" y="242"/>
                    <a:pt x="72" y="240"/>
                  </a:cubicBezTo>
                  <a:cubicBezTo>
                    <a:pt x="88" y="231"/>
                    <a:pt x="113" y="231"/>
                    <a:pt x="131" y="226"/>
                  </a:cubicBezTo>
                  <a:cubicBezTo>
                    <a:pt x="132" y="227"/>
                    <a:pt x="133" y="233"/>
                    <a:pt x="133" y="236"/>
                  </a:cubicBezTo>
                  <a:cubicBezTo>
                    <a:pt x="133" y="241"/>
                    <a:pt x="135" y="251"/>
                    <a:pt x="132" y="254"/>
                  </a:cubicBezTo>
                  <a:close/>
                  <a:moveTo>
                    <a:pt x="131" y="195"/>
                  </a:moveTo>
                  <a:cubicBezTo>
                    <a:pt x="112" y="194"/>
                    <a:pt x="91" y="198"/>
                    <a:pt x="73" y="195"/>
                  </a:cubicBezTo>
                  <a:cubicBezTo>
                    <a:pt x="83" y="189"/>
                    <a:pt x="99" y="187"/>
                    <a:pt x="112" y="184"/>
                  </a:cubicBezTo>
                  <a:cubicBezTo>
                    <a:pt x="116" y="184"/>
                    <a:pt x="128" y="181"/>
                    <a:pt x="128" y="177"/>
                  </a:cubicBezTo>
                  <a:cubicBezTo>
                    <a:pt x="128" y="173"/>
                    <a:pt x="123" y="175"/>
                    <a:pt x="120" y="176"/>
                  </a:cubicBezTo>
                  <a:cubicBezTo>
                    <a:pt x="116" y="177"/>
                    <a:pt x="112" y="177"/>
                    <a:pt x="107" y="178"/>
                  </a:cubicBezTo>
                  <a:cubicBezTo>
                    <a:pt x="95" y="179"/>
                    <a:pt x="81" y="180"/>
                    <a:pt x="73" y="178"/>
                  </a:cubicBezTo>
                  <a:cubicBezTo>
                    <a:pt x="83" y="171"/>
                    <a:pt x="100" y="171"/>
                    <a:pt x="115" y="168"/>
                  </a:cubicBezTo>
                  <a:cubicBezTo>
                    <a:pt x="118" y="167"/>
                    <a:pt x="129" y="166"/>
                    <a:pt x="129" y="164"/>
                  </a:cubicBezTo>
                  <a:cubicBezTo>
                    <a:pt x="130" y="160"/>
                    <a:pt x="117" y="161"/>
                    <a:pt x="114" y="161"/>
                  </a:cubicBezTo>
                  <a:cubicBezTo>
                    <a:pt x="102" y="162"/>
                    <a:pt x="88" y="167"/>
                    <a:pt x="76" y="163"/>
                  </a:cubicBezTo>
                  <a:cubicBezTo>
                    <a:pt x="93" y="158"/>
                    <a:pt x="113" y="156"/>
                    <a:pt x="131" y="152"/>
                  </a:cubicBezTo>
                  <a:cubicBezTo>
                    <a:pt x="132" y="165"/>
                    <a:pt x="132" y="181"/>
                    <a:pt x="131" y="195"/>
                  </a:cubicBezTo>
                  <a:close/>
                  <a:moveTo>
                    <a:pt x="115" y="147"/>
                  </a:moveTo>
                  <a:cubicBezTo>
                    <a:pt x="103" y="147"/>
                    <a:pt x="87" y="146"/>
                    <a:pt x="79" y="141"/>
                  </a:cubicBezTo>
                  <a:cubicBezTo>
                    <a:pt x="93" y="137"/>
                    <a:pt x="111" y="136"/>
                    <a:pt x="128" y="134"/>
                  </a:cubicBezTo>
                  <a:cubicBezTo>
                    <a:pt x="128" y="139"/>
                    <a:pt x="125" y="146"/>
                    <a:pt x="130" y="144"/>
                  </a:cubicBezTo>
                  <a:cubicBezTo>
                    <a:pt x="130" y="148"/>
                    <a:pt x="119" y="147"/>
                    <a:pt x="115" y="147"/>
                  </a:cubicBezTo>
                  <a:close/>
                  <a:moveTo>
                    <a:pt x="75" y="137"/>
                  </a:moveTo>
                  <a:cubicBezTo>
                    <a:pt x="75" y="134"/>
                    <a:pt x="76" y="131"/>
                    <a:pt x="77" y="129"/>
                  </a:cubicBezTo>
                  <a:cubicBezTo>
                    <a:pt x="80" y="131"/>
                    <a:pt x="87" y="131"/>
                    <a:pt x="90" y="134"/>
                  </a:cubicBezTo>
                  <a:cubicBezTo>
                    <a:pt x="85" y="135"/>
                    <a:pt x="80" y="136"/>
                    <a:pt x="75" y="137"/>
                  </a:cubicBezTo>
                  <a:close/>
                  <a:moveTo>
                    <a:pt x="128" y="129"/>
                  </a:moveTo>
                  <a:cubicBezTo>
                    <a:pt x="127" y="130"/>
                    <a:pt x="123" y="129"/>
                    <a:pt x="120" y="129"/>
                  </a:cubicBezTo>
                  <a:cubicBezTo>
                    <a:pt x="111" y="130"/>
                    <a:pt x="99" y="132"/>
                    <a:pt x="92" y="128"/>
                  </a:cubicBezTo>
                  <a:cubicBezTo>
                    <a:pt x="104" y="124"/>
                    <a:pt x="117" y="122"/>
                    <a:pt x="129" y="119"/>
                  </a:cubicBezTo>
                  <a:cubicBezTo>
                    <a:pt x="130" y="121"/>
                    <a:pt x="131" y="127"/>
                    <a:pt x="128" y="129"/>
                  </a:cubicBezTo>
                  <a:close/>
                  <a:moveTo>
                    <a:pt x="64" y="142"/>
                  </a:moveTo>
                  <a:cubicBezTo>
                    <a:pt x="67" y="128"/>
                    <a:pt x="73" y="115"/>
                    <a:pt x="80" y="104"/>
                  </a:cubicBezTo>
                  <a:cubicBezTo>
                    <a:pt x="77" y="118"/>
                    <a:pt x="69" y="129"/>
                    <a:pt x="64" y="142"/>
                  </a:cubicBezTo>
                  <a:close/>
                  <a:moveTo>
                    <a:pt x="64" y="301"/>
                  </a:moveTo>
                  <a:cubicBezTo>
                    <a:pt x="63" y="300"/>
                    <a:pt x="62" y="298"/>
                    <a:pt x="63" y="297"/>
                  </a:cubicBezTo>
                  <a:cubicBezTo>
                    <a:pt x="64" y="298"/>
                    <a:pt x="64" y="299"/>
                    <a:pt x="64" y="301"/>
                  </a:cubicBezTo>
                  <a:close/>
                  <a:moveTo>
                    <a:pt x="64" y="289"/>
                  </a:moveTo>
                  <a:cubicBezTo>
                    <a:pt x="75" y="293"/>
                    <a:pt x="87" y="293"/>
                    <a:pt x="98" y="296"/>
                  </a:cubicBezTo>
                  <a:cubicBezTo>
                    <a:pt x="93" y="299"/>
                    <a:pt x="86" y="299"/>
                    <a:pt x="79" y="300"/>
                  </a:cubicBezTo>
                  <a:cubicBezTo>
                    <a:pt x="76" y="301"/>
                    <a:pt x="71" y="304"/>
                    <a:pt x="68" y="303"/>
                  </a:cubicBezTo>
                  <a:cubicBezTo>
                    <a:pt x="65" y="301"/>
                    <a:pt x="67" y="292"/>
                    <a:pt x="64" y="289"/>
                  </a:cubicBezTo>
                  <a:close/>
                  <a:moveTo>
                    <a:pt x="69" y="310"/>
                  </a:moveTo>
                  <a:cubicBezTo>
                    <a:pt x="79" y="310"/>
                    <a:pt x="91" y="311"/>
                    <a:pt x="100" y="313"/>
                  </a:cubicBezTo>
                  <a:cubicBezTo>
                    <a:pt x="94" y="314"/>
                    <a:pt x="83" y="315"/>
                    <a:pt x="75" y="316"/>
                  </a:cubicBezTo>
                  <a:cubicBezTo>
                    <a:pt x="71" y="316"/>
                    <a:pt x="68" y="316"/>
                    <a:pt x="69" y="310"/>
                  </a:cubicBezTo>
                  <a:close/>
                  <a:moveTo>
                    <a:pt x="92" y="331"/>
                  </a:moveTo>
                  <a:cubicBezTo>
                    <a:pt x="86" y="330"/>
                    <a:pt x="73" y="336"/>
                    <a:pt x="72" y="327"/>
                  </a:cubicBezTo>
                  <a:cubicBezTo>
                    <a:pt x="78" y="328"/>
                    <a:pt x="86" y="329"/>
                    <a:pt x="92" y="331"/>
                  </a:cubicBezTo>
                  <a:close/>
                  <a:moveTo>
                    <a:pt x="121" y="333"/>
                  </a:moveTo>
                  <a:cubicBezTo>
                    <a:pt x="124" y="332"/>
                    <a:pt x="122" y="339"/>
                    <a:pt x="122" y="340"/>
                  </a:cubicBezTo>
                  <a:cubicBezTo>
                    <a:pt x="107" y="341"/>
                    <a:pt x="90" y="341"/>
                    <a:pt x="77" y="337"/>
                  </a:cubicBezTo>
                  <a:cubicBezTo>
                    <a:pt x="89" y="334"/>
                    <a:pt x="109" y="336"/>
                    <a:pt x="121" y="333"/>
                  </a:cubicBezTo>
                  <a:close/>
                  <a:moveTo>
                    <a:pt x="123" y="309"/>
                  </a:moveTo>
                  <a:cubicBezTo>
                    <a:pt x="109" y="309"/>
                    <a:pt x="93" y="308"/>
                    <a:pt x="79" y="306"/>
                  </a:cubicBezTo>
                  <a:cubicBezTo>
                    <a:pt x="94" y="301"/>
                    <a:pt x="114" y="297"/>
                    <a:pt x="134" y="299"/>
                  </a:cubicBezTo>
                  <a:cubicBezTo>
                    <a:pt x="133" y="301"/>
                    <a:pt x="135" y="306"/>
                    <a:pt x="134" y="308"/>
                  </a:cubicBezTo>
                  <a:cubicBezTo>
                    <a:pt x="133" y="309"/>
                    <a:pt x="126" y="309"/>
                    <a:pt x="123" y="309"/>
                  </a:cubicBezTo>
                  <a:close/>
                  <a:moveTo>
                    <a:pt x="93" y="96"/>
                  </a:moveTo>
                  <a:cubicBezTo>
                    <a:pt x="93" y="92"/>
                    <a:pt x="97" y="90"/>
                    <a:pt x="103" y="92"/>
                  </a:cubicBezTo>
                  <a:cubicBezTo>
                    <a:pt x="100" y="94"/>
                    <a:pt x="96" y="95"/>
                    <a:pt x="93" y="96"/>
                  </a:cubicBezTo>
                  <a:close/>
                  <a:moveTo>
                    <a:pt x="105" y="66"/>
                  </a:moveTo>
                  <a:cubicBezTo>
                    <a:pt x="107" y="67"/>
                    <a:pt x="100" y="71"/>
                    <a:pt x="100" y="72"/>
                  </a:cubicBezTo>
                  <a:cubicBezTo>
                    <a:pt x="97" y="74"/>
                    <a:pt x="96" y="76"/>
                    <a:pt x="93" y="76"/>
                  </a:cubicBezTo>
                  <a:cubicBezTo>
                    <a:pt x="94" y="74"/>
                    <a:pt x="101" y="65"/>
                    <a:pt x="105" y="66"/>
                  </a:cubicBezTo>
                  <a:close/>
                  <a:moveTo>
                    <a:pt x="57" y="222"/>
                  </a:moveTo>
                  <a:cubicBezTo>
                    <a:pt x="56" y="220"/>
                    <a:pt x="57" y="218"/>
                    <a:pt x="56" y="215"/>
                  </a:cubicBezTo>
                  <a:cubicBezTo>
                    <a:pt x="57" y="216"/>
                    <a:pt x="57" y="220"/>
                    <a:pt x="57" y="222"/>
                  </a:cubicBezTo>
                  <a:close/>
                  <a:moveTo>
                    <a:pt x="56" y="199"/>
                  </a:moveTo>
                  <a:cubicBezTo>
                    <a:pt x="58" y="200"/>
                    <a:pt x="57" y="204"/>
                    <a:pt x="57" y="206"/>
                  </a:cubicBezTo>
                  <a:cubicBezTo>
                    <a:pt x="56" y="204"/>
                    <a:pt x="56" y="201"/>
                    <a:pt x="56" y="199"/>
                  </a:cubicBezTo>
                  <a:close/>
                  <a:moveTo>
                    <a:pt x="55" y="129"/>
                  </a:moveTo>
                  <a:cubicBezTo>
                    <a:pt x="54" y="104"/>
                    <a:pt x="54" y="80"/>
                    <a:pt x="55" y="56"/>
                  </a:cubicBezTo>
                  <a:cubicBezTo>
                    <a:pt x="71" y="57"/>
                    <a:pt x="89" y="57"/>
                    <a:pt x="104" y="57"/>
                  </a:cubicBezTo>
                  <a:cubicBezTo>
                    <a:pt x="101" y="63"/>
                    <a:pt x="95" y="66"/>
                    <a:pt x="91" y="70"/>
                  </a:cubicBezTo>
                  <a:cubicBezTo>
                    <a:pt x="87" y="74"/>
                    <a:pt x="83" y="78"/>
                    <a:pt x="79" y="82"/>
                  </a:cubicBezTo>
                  <a:cubicBezTo>
                    <a:pt x="77" y="84"/>
                    <a:pt x="73" y="85"/>
                    <a:pt x="73" y="88"/>
                  </a:cubicBezTo>
                  <a:cubicBezTo>
                    <a:pt x="73" y="89"/>
                    <a:pt x="74" y="91"/>
                    <a:pt x="74" y="92"/>
                  </a:cubicBezTo>
                  <a:cubicBezTo>
                    <a:pt x="74" y="93"/>
                    <a:pt x="72" y="96"/>
                    <a:pt x="71" y="98"/>
                  </a:cubicBezTo>
                  <a:cubicBezTo>
                    <a:pt x="65" y="109"/>
                    <a:pt x="62" y="121"/>
                    <a:pt x="55" y="129"/>
                  </a:cubicBezTo>
                  <a:close/>
                  <a:moveTo>
                    <a:pt x="61" y="374"/>
                  </a:moveTo>
                  <a:cubicBezTo>
                    <a:pt x="60" y="362"/>
                    <a:pt x="59" y="351"/>
                    <a:pt x="60" y="340"/>
                  </a:cubicBezTo>
                  <a:cubicBezTo>
                    <a:pt x="66" y="341"/>
                    <a:pt x="67" y="345"/>
                    <a:pt x="69" y="350"/>
                  </a:cubicBezTo>
                  <a:cubicBezTo>
                    <a:pt x="69" y="351"/>
                    <a:pt x="72" y="352"/>
                    <a:pt x="73" y="353"/>
                  </a:cubicBezTo>
                  <a:cubicBezTo>
                    <a:pt x="74" y="355"/>
                    <a:pt x="74" y="357"/>
                    <a:pt x="74" y="359"/>
                  </a:cubicBezTo>
                  <a:cubicBezTo>
                    <a:pt x="76" y="364"/>
                    <a:pt x="80" y="368"/>
                    <a:pt x="83" y="371"/>
                  </a:cubicBezTo>
                  <a:cubicBezTo>
                    <a:pt x="76" y="372"/>
                    <a:pt x="69" y="374"/>
                    <a:pt x="61" y="374"/>
                  </a:cubicBezTo>
                  <a:close/>
                  <a:moveTo>
                    <a:pt x="62" y="378"/>
                  </a:moveTo>
                  <a:cubicBezTo>
                    <a:pt x="72" y="377"/>
                    <a:pt x="85" y="371"/>
                    <a:pt x="92" y="377"/>
                  </a:cubicBezTo>
                  <a:cubicBezTo>
                    <a:pt x="82" y="377"/>
                    <a:pt x="71" y="381"/>
                    <a:pt x="62" y="378"/>
                  </a:cubicBezTo>
                  <a:close/>
                  <a:moveTo>
                    <a:pt x="78" y="355"/>
                  </a:moveTo>
                  <a:cubicBezTo>
                    <a:pt x="83" y="355"/>
                    <a:pt x="85" y="358"/>
                    <a:pt x="87" y="362"/>
                  </a:cubicBezTo>
                  <a:cubicBezTo>
                    <a:pt x="88" y="365"/>
                    <a:pt x="94" y="366"/>
                    <a:pt x="95" y="370"/>
                  </a:cubicBezTo>
                  <a:cubicBezTo>
                    <a:pt x="86" y="368"/>
                    <a:pt x="80" y="363"/>
                    <a:pt x="78" y="355"/>
                  </a:cubicBezTo>
                  <a:close/>
                  <a:moveTo>
                    <a:pt x="85" y="347"/>
                  </a:moveTo>
                  <a:cubicBezTo>
                    <a:pt x="97" y="346"/>
                    <a:pt x="110" y="344"/>
                    <a:pt x="123" y="346"/>
                  </a:cubicBezTo>
                  <a:cubicBezTo>
                    <a:pt x="124" y="348"/>
                    <a:pt x="126" y="350"/>
                    <a:pt x="126" y="353"/>
                  </a:cubicBezTo>
                  <a:cubicBezTo>
                    <a:pt x="122" y="354"/>
                    <a:pt x="116" y="356"/>
                    <a:pt x="110" y="355"/>
                  </a:cubicBezTo>
                  <a:cubicBezTo>
                    <a:pt x="100" y="355"/>
                    <a:pt x="87" y="354"/>
                    <a:pt x="85" y="347"/>
                  </a:cubicBezTo>
                  <a:close/>
                  <a:moveTo>
                    <a:pt x="131" y="359"/>
                  </a:moveTo>
                  <a:cubicBezTo>
                    <a:pt x="135" y="359"/>
                    <a:pt x="136" y="360"/>
                    <a:pt x="136" y="364"/>
                  </a:cubicBezTo>
                  <a:cubicBezTo>
                    <a:pt x="126" y="361"/>
                    <a:pt x="112" y="365"/>
                    <a:pt x="101" y="362"/>
                  </a:cubicBezTo>
                  <a:cubicBezTo>
                    <a:pt x="106" y="359"/>
                    <a:pt x="122" y="360"/>
                    <a:pt x="131" y="359"/>
                  </a:cubicBezTo>
                  <a:close/>
                  <a:moveTo>
                    <a:pt x="104" y="367"/>
                  </a:moveTo>
                  <a:cubicBezTo>
                    <a:pt x="107" y="367"/>
                    <a:pt x="110" y="368"/>
                    <a:pt x="114" y="368"/>
                  </a:cubicBezTo>
                  <a:cubicBezTo>
                    <a:pt x="115" y="375"/>
                    <a:pt x="122" y="368"/>
                    <a:pt x="125" y="368"/>
                  </a:cubicBezTo>
                  <a:cubicBezTo>
                    <a:pt x="129" y="368"/>
                    <a:pt x="131" y="371"/>
                    <a:pt x="135" y="373"/>
                  </a:cubicBezTo>
                  <a:cubicBezTo>
                    <a:pt x="123" y="373"/>
                    <a:pt x="108" y="374"/>
                    <a:pt x="104" y="367"/>
                  </a:cubicBezTo>
                  <a:close/>
                  <a:moveTo>
                    <a:pt x="116" y="376"/>
                  </a:moveTo>
                  <a:cubicBezTo>
                    <a:pt x="120" y="375"/>
                    <a:pt x="123" y="376"/>
                    <a:pt x="127" y="376"/>
                  </a:cubicBezTo>
                  <a:cubicBezTo>
                    <a:pt x="123" y="377"/>
                    <a:pt x="118" y="377"/>
                    <a:pt x="116" y="376"/>
                  </a:cubicBezTo>
                  <a:close/>
                  <a:moveTo>
                    <a:pt x="122" y="379"/>
                  </a:moveTo>
                  <a:cubicBezTo>
                    <a:pt x="127" y="378"/>
                    <a:pt x="132" y="378"/>
                    <a:pt x="137" y="378"/>
                  </a:cubicBezTo>
                  <a:cubicBezTo>
                    <a:pt x="136" y="386"/>
                    <a:pt x="126" y="380"/>
                    <a:pt x="122" y="379"/>
                  </a:cubicBezTo>
                  <a:close/>
                  <a:moveTo>
                    <a:pt x="137" y="340"/>
                  </a:moveTo>
                  <a:cubicBezTo>
                    <a:pt x="136" y="338"/>
                    <a:pt x="137" y="336"/>
                    <a:pt x="138" y="334"/>
                  </a:cubicBezTo>
                  <a:cubicBezTo>
                    <a:pt x="139" y="335"/>
                    <a:pt x="139" y="340"/>
                    <a:pt x="137" y="340"/>
                  </a:cubicBezTo>
                  <a:close/>
                  <a:moveTo>
                    <a:pt x="128" y="328"/>
                  </a:moveTo>
                  <a:cubicBezTo>
                    <a:pt x="129" y="323"/>
                    <a:pt x="131" y="318"/>
                    <a:pt x="134" y="315"/>
                  </a:cubicBezTo>
                  <a:cubicBezTo>
                    <a:pt x="135" y="315"/>
                    <a:pt x="135" y="316"/>
                    <a:pt x="136" y="316"/>
                  </a:cubicBezTo>
                  <a:cubicBezTo>
                    <a:pt x="138" y="315"/>
                    <a:pt x="136" y="311"/>
                    <a:pt x="139" y="310"/>
                  </a:cubicBezTo>
                  <a:cubicBezTo>
                    <a:pt x="140" y="319"/>
                    <a:pt x="139" y="331"/>
                    <a:pt x="128" y="328"/>
                  </a:cubicBezTo>
                  <a:close/>
                  <a:moveTo>
                    <a:pt x="138" y="305"/>
                  </a:moveTo>
                  <a:cubicBezTo>
                    <a:pt x="138" y="303"/>
                    <a:pt x="137" y="298"/>
                    <a:pt x="139" y="298"/>
                  </a:cubicBezTo>
                  <a:cubicBezTo>
                    <a:pt x="139" y="301"/>
                    <a:pt x="140" y="304"/>
                    <a:pt x="138" y="305"/>
                  </a:cubicBezTo>
                  <a:close/>
                  <a:moveTo>
                    <a:pt x="139" y="280"/>
                  </a:moveTo>
                  <a:cubicBezTo>
                    <a:pt x="140" y="280"/>
                    <a:pt x="139" y="291"/>
                    <a:pt x="140" y="294"/>
                  </a:cubicBezTo>
                  <a:cubicBezTo>
                    <a:pt x="136" y="295"/>
                    <a:pt x="137" y="280"/>
                    <a:pt x="139" y="280"/>
                  </a:cubicBezTo>
                  <a:close/>
                  <a:moveTo>
                    <a:pt x="141" y="382"/>
                  </a:moveTo>
                  <a:cubicBezTo>
                    <a:pt x="142" y="381"/>
                    <a:pt x="141" y="379"/>
                    <a:pt x="142" y="378"/>
                  </a:cubicBezTo>
                  <a:cubicBezTo>
                    <a:pt x="152" y="378"/>
                    <a:pt x="161" y="378"/>
                    <a:pt x="171" y="378"/>
                  </a:cubicBezTo>
                  <a:cubicBezTo>
                    <a:pt x="170" y="380"/>
                    <a:pt x="168" y="378"/>
                    <a:pt x="166" y="379"/>
                  </a:cubicBezTo>
                  <a:cubicBezTo>
                    <a:pt x="164" y="379"/>
                    <a:pt x="165" y="381"/>
                    <a:pt x="163" y="382"/>
                  </a:cubicBezTo>
                  <a:cubicBezTo>
                    <a:pt x="158" y="386"/>
                    <a:pt x="147" y="383"/>
                    <a:pt x="141" y="382"/>
                  </a:cubicBezTo>
                  <a:close/>
                  <a:moveTo>
                    <a:pt x="147" y="388"/>
                  </a:moveTo>
                  <a:cubicBezTo>
                    <a:pt x="160" y="386"/>
                    <a:pt x="172" y="385"/>
                    <a:pt x="184" y="385"/>
                  </a:cubicBezTo>
                  <a:cubicBezTo>
                    <a:pt x="173" y="386"/>
                    <a:pt x="159" y="391"/>
                    <a:pt x="147" y="388"/>
                  </a:cubicBezTo>
                  <a:close/>
                  <a:moveTo>
                    <a:pt x="194" y="373"/>
                  </a:moveTo>
                  <a:cubicBezTo>
                    <a:pt x="193" y="376"/>
                    <a:pt x="186" y="373"/>
                    <a:pt x="183" y="374"/>
                  </a:cubicBezTo>
                  <a:cubicBezTo>
                    <a:pt x="184" y="371"/>
                    <a:pt x="195" y="370"/>
                    <a:pt x="194" y="373"/>
                  </a:cubicBezTo>
                  <a:close/>
                  <a:moveTo>
                    <a:pt x="196" y="247"/>
                  </a:moveTo>
                  <a:cubicBezTo>
                    <a:pt x="194" y="233"/>
                    <a:pt x="196" y="217"/>
                    <a:pt x="195" y="200"/>
                  </a:cubicBezTo>
                  <a:cubicBezTo>
                    <a:pt x="195" y="189"/>
                    <a:pt x="192" y="177"/>
                    <a:pt x="192" y="166"/>
                  </a:cubicBezTo>
                  <a:cubicBezTo>
                    <a:pt x="192" y="150"/>
                    <a:pt x="193" y="136"/>
                    <a:pt x="193" y="122"/>
                  </a:cubicBezTo>
                  <a:cubicBezTo>
                    <a:pt x="193" y="116"/>
                    <a:pt x="194" y="113"/>
                    <a:pt x="197" y="110"/>
                  </a:cubicBezTo>
                  <a:cubicBezTo>
                    <a:pt x="199" y="152"/>
                    <a:pt x="197" y="203"/>
                    <a:pt x="196" y="247"/>
                  </a:cubicBezTo>
                  <a:close/>
                  <a:moveTo>
                    <a:pt x="209" y="372"/>
                  </a:moveTo>
                  <a:cubicBezTo>
                    <a:pt x="206" y="372"/>
                    <a:pt x="198" y="371"/>
                    <a:pt x="198" y="369"/>
                  </a:cubicBezTo>
                  <a:cubicBezTo>
                    <a:pt x="198" y="368"/>
                    <a:pt x="200" y="367"/>
                    <a:pt x="200" y="366"/>
                  </a:cubicBezTo>
                  <a:cubicBezTo>
                    <a:pt x="201" y="364"/>
                    <a:pt x="201" y="361"/>
                    <a:pt x="203" y="360"/>
                  </a:cubicBezTo>
                  <a:cubicBezTo>
                    <a:pt x="207" y="357"/>
                    <a:pt x="218" y="363"/>
                    <a:pt x="224" y="360"/>
                  </a:cubicBezTo>
                  <a:cubicBezTo>
                    <a:pt x="220" y="362"/>
                    <a:pt x="215" y="371"/>
                    <a:pt x="209" y="372"/>
                  </a:cubicBezTo>
                  <a:close/>
                  <a:moveTo>
                    <a:pt x="218" y="370"/>
                  </a:moveTo>
                  <a:cubicBezTo>
                    <a:pt x="223" y="364"/>
                    <a:pt x="230" y="358"/>
                    <a:pt x="241" y="358"/>
                  </a:cubicBezTo>
                  <a:cubicBezTo>
                    <a:pt x="234" y="363"/>
                    <a:pt x="228" y="368"/>
                    <a:pt x="218" y="370"/>
                  </a:cubicBezTo>
                  <a:close/>
                  <a:moveTo>
                    <a:pt x="280" y="227"/>
                  </a:moveTo>
                  <a:cubicBezTo>
                    <a:pt x="281" y="242"/>
                    <a:pt x="282" y="260"/>
                    <a:pt x="280" y="275"/>
                  </a:cubicBezTo>
                  <a:cubicBezTo>
                    <a:pt x="278" y="268"/>
                    <a:pt x="280" y="258"/>
                    <a:pt x="280" y="249"/>
                  </a:cubicBezTo>
                  <a:cubicBezTo>
                    <a:pt x="280" y="241"/>
                    <a:pt x="279" y="233"/>
                    <a:pt x="280" y="227"/>
                  </a:cubicBezTo>
                  <a:close/>
                  <a:moveTo>
                    <a:pt x="282" y="332"/>
                  </a:moveTo>
                  <a:cubicBezTo>
                    <a:pt x="283" y="347"/>
                    <a:pt x="283" y="363"/>
                    <a:pt x="282" y="378"/>
                  </a:cubicBezTo>
                  <a:cubicBezTo>
                    <a:pt x="266" y="379"/>
                    <a:pt x="247" y="379"/>
                    <a:pt x="231" y="376"/>
                  </a:cubicBezTo>
                  <a:cubicBezTo>
                    <a:pt x="239" y="372"/>
                    <a:pt x="249" y="369"/>
                    <a:pt x="256" y="364"/>
                  </a:cubicBezTo>
                  <a:cubicBezTo>
                    <a:pt x="254" y="365"/>
                    <a:pt x="252" y="376"/>
                    <a:pt x="257" y="368"/>
                  </a:cubicBezTo>
                  <a:cubicBezTo>
                    <a:pt x="261" y="363"/>
                    <a:pt x="266" y="360"/>
                    <a:pt x="270" y="354"/>
                  </a:cubicBezTo>
                  <a:cubicBezTo>
                    <a:pt x="275" y="347"/>
                    <a:pt x="274" y="338"/>
                    <a:pt x="279" y="333"/>
                  </a:cubicBezTo>
                  <a:cubicBezTo>
                    <a:pt x="280" y="332"/>
                    <a:pt x="281" y="331"/>
                    <a:pt x="282" y="332"/>
                  </a:cubicBezTo>
                  <a:close/>
                  <a:moveTo>
                    <a:pt x="277" y="143"/>
                  </a:moveTo>
                  <a:cubicBezTo>
                    <a:pt x="274" y="134"/>
                    <a:pt x="269" y="124"/>
                    <a:pt x="269" y="112"/>
                  </a:cubicBezTo>
                  <a:cubicBezTo>
                    <a:pt x="274" y="115"/>
                    <a:pt x="276" y="125"/>
                    <a:pt x="278" y="133"/>
                  </a:cubicBezTo>
                  <a:cubicBezTo>
                    <a:pt x="278" y="136"/>
                    <a:pt x="281" y="143"/>
                    <a:pt x="277" y="143"/>
                  </a:cubicBezTo>
                  <a:close/>
                  <a:moveTo>
                    <a:pt x="279" y="104"/>
                  </a:moveTo>
                  <a:cubicBezTo>
                    <a:pt x="273" y="101"/>
                    <a:pt x="273" y="95"/>
                    <a:pt x="269" y="91"/>
                  </a:cubicBezTo>
                  <a:cubicBezTo>
                    <a:pt x="267" y="90"/>
                    <a:pt x="264" y="89"/>
                    <a:pt x="261" y="87"/>
                  </a:cubicBezTo>
                  <a:cubicBezTo>
                    <a:pt x="260" y="86"/>
                    <a:pt x="258" y="82"/>
                    <a:pt x="256" y="79"/>
                  </a:cubicBezTo>
                  <a:cubicBezTo>
                    <a:pt x="250" y="69"/>
                    <a:pt x="244" y="63"/>
                    <a:pt x="233" y="56"/>
                  </a:cubicBezTo>
                  <a:cubicBezTo>
                    <a:pt x="248" y="57"/>
                    <a:pt x="260" y="59"/>
                    <a:pt x="274" y="60"/>
                  </a:cubicBezTo>
                  <a:cubicBezTo>
                    <a:pt x="277" y="74"/>
                    <a:pt x="279" y="89"/>
                    <a:pt x="279" y="104"/>
                  </a:cubicBezTo>
                  <a:close/>
                </a:path>
              </a:pathLst>
            </a:custGeom>
            <a:solidFill>
              <a:schemeClr val="tx1">
                <a:lumMod val="65000"/>
                <a:lumOff val="35000"/>
              </a:schemeClr>
            </a:solidFill>
            <a:ln>
              <a:noFill/>
            </a:ln>
          </p:spPr>
          <p:txBody>
            <a:bodyPr vert="horz" wrap="square" lIns="128580" tIns="64290" rIns="128580" bIns="64290" numCol="1" anchor="t" anchorCtr="0" compatLnSpc="1"/>
            <a:lstStyle/>
            <a:p>
              <a:endParaRPr lang="zh-CN" altLang="en-US"/>
            </a:p>
          </p:txBody>
        </p:sp>
        <p:sp>
          <p:nvSpPr>
            <p:cNvPr id="16" name="Freeform 7"/>
            <p:cNvSpPr>
              <a:spLocks noEditPoints="1"/>
            </p:cNvSpPr>
            <p:nvPr/>
          </p:nvSpPr>
          <p:spPr bwMode="auto">
            <a:xfrm>
              <a:off x="3220084" y="2225645"/>
              <a:ext cx="1600221" cy="2066706"/>
            </a:xfrm>
            <a:custGeom>
              <a:avLst/>
              <a:gdLst>
                <a:gd name="T0" fmla="*/ 193 w 344"/>
                <a:gd name="T1" fmla="*/ 57 h 443"/>
                <a:gd name="T2" fmla="*/ 113 w 344"/>
                <a:gd name="T3" fmla="*/ 59 h 443"/>
                <a:gd name="T4" fmla="*/ 63 w 344"/>
                <a:gd name="T5" fmla="*/ 94 h 443"/>
                <a:gd name="T6" fmla="*/ 65 w 344"/>
                <a:gd name="T7" fmla="*/ 150 h 443"/>
                <a:gd name="T8" fmla="*/ 118 w 344"/>
                <a:gd name="T9" fmla="*/ 202 h 443"/>
                <a:gd name="T10" fmla="*/ 37 w 344"/>
                <a:gd name="T11" fmla="*/ 169 h 443"/>
                <a:gd name="T12" fmla="*/ 75 w 344"/>
                <a:gd name="T13" fmla="*/ 273 h 443"/>
                <a:gd name="T14" fmla="*/ 46 w 344"/>
                <a:gd name="T15" fmla="*/ 347 h 443"/>
                <a:gd name="T16" fmla="*/ 2 w 344"/>
                <a:gd name="T17" fmla="*/ 397 h 443"/>
                <a:gd name="T18" fmla="*/ 63 w 344"/>
                <a:gd name="T19" fmla="*/ 403 h 443"/>
                <a:gd name="T20" fmla="*/ 121 w 344"/>
                <a:gd name="T21" fmla="*/ 420 h 443"/>
                <a:gd name="T22" fmla="*/ 338 w 344"/>
                <a:gd name="T23" fmla="*/ 393 h 443"/>
                <a:gd name="T24" fmla="*/ 266 w 344"/>
                <a:gd name="T25" fmla="*/ 302 h 443"/>
                <a:gd name="T26" fmla="*/ 262 w 344"/>
                <a:gd name="T27" fmla="*/ 231 h 443"/>
                <a:gd name="T28" fmla="*/ 254 w 344"/>
                <a:gd name="T29" fmla="*/ 158 h 443"/>
                <a:gd name="T30" fmla="*/ 116 w 344"/>
                <a:gd name="T31" fmla="*/ 58 h 443"/>
                <a:gd name="T32" fmla="*/ 187 w 344"/>
                <a:gd name="T33" fmla="*/ 69 h 443"/>
                <a:gd name="T34" fmla="*/ 221 w 344"/>
                <a:gd name="T35" fmla="*/ 80 h 443"/>
                <a:gd name="T36" fmla="*/ 219 w 344"/>
                <a:gd name="T37" fmla="*/ 85 h 443"/>
                <a:gd name="T38" fmla="*/ 194 w 344"/>
                <a:gd name="T39" fmla="*/ 93 h 443"/>
                <a:gd name="T40" fmla="*/ 90 w 344"/>
                <a:gd name="T41" fmla="*/ 97 h 443"/>
                <a:gd name="T42" fmla="*/ 153 w 344"/>
                <a:gd name="T43" fmla="*/ 157 h 443"/>
                <a:gd name="T44" fmla="*/ 102 w 344"/>
                <a:gd name="T45" fmla="*/ 106 h 443"/>
                <a:gd name="T46" fmla="*/ 70 w 344"/>
                <a:gd name="T47" fmla="*/ 120 h 443"/>
                <a:gd name="T48" fmla="*/ 235 w 344"/>
                <a:gd name="T49" fmla="*/ 127 h 443"/>
                <a:gd name="T50" fmla="*/ 232 w 344"/>
                <a:gd name="T51" fmla="*/ 153 h 443"/>
                <a:gd name="T52" fmla="*/ 235 w 344"/>
                <a:gd name="T53" fmla="*/ 131 h 443"/>
                <a:gd name="T54" fmla="*/ 120 w 344"/>
                <a:gd name="T55" fmla="*/ 196 h 443"/>
                <a:gd name="T56" fmla="*/ 189 w 344"/>
                <a:gd name="T57" fmla="*/ 154 h 443"/>
                <a:gd name="T58" fmla="*/ 213 w 344"/>
                <a:gd name="T59" fmla="*/ 175 h 443"/>
                <a:gd name="T60" fmla="*/ 235 w 344"/>
                <a:gd name="T61" fmla="*/ 209 h 443"/>
                <a:gd name="T62" fmla="*/ 174 w 344"/>
                <a:gd name="T63" fmla="*/ 191 h 443"/>
                <a:gd name="T64" fmla="*/ 168 w 344"/>
                <a:gd name="T65" fmla="*/ 197 h 443"/>
                <a:gd name="T66" fmla="*/ 192 w 344"/>
                <a:gd name="T67" fmla="*/ 207 h 443"/>
                <a:gd name="T68" fmla="*/ 112 w 344"/>
                <a:gd name="T69" fmla="*/ 227 h 443"/>
                <a:gd name="T70" fmla="*/ 88 w 344"/>
                <a:gd name="T71" fmla="*/ 291 h 443"/>
                <a:gd name="T72" fmla="*/ 112 w 344"/>
                <a:gd name="T73" fmla="*/ 227 h 443"/>
                <a:gd name="T74" fmla="*/ 193 w 344"/>
                <a:gd name="T75" fmla="*/ 270 h 443"/>
                <a:gd name="T76" fmla="*/ 241 w 344"/>
                <a:gd name="T77" fmla="*/ 227 h 443"/>
                <a:gd name="T78" fmla="*/ 183 w 344"/>
                <a:gd name="T79" fmla="*/ 291 h 443"/>
                <a:gd name="T80" fmla="*/ 122 w 344"/>
                <a:gd name="T81" fmla="*/ 234 h 443"/>
                <a:gd name="T82" fmla="*/ 203 w 344"/>
                <a:gd name="T83" fmla="*/ 273 h 443"/>
                <a:gd name="T84" fmla="*/ 92 w 344"/>
                <a:gd name="T85" fmla="*/ 274 h 443"/>
                <a:gd name="T86" fmla="*/ 81 w 344"/>
                <a:gd name="T87" fmla="*/ 283 h 443"/>
                <a:gd name="T88" fmla="*/ 220 w 344"/>
                <a:gd name="T89" fmla="*/ 288 h 443"/>
                <a:gd name="T90" fmla="*/ 250 w 344"/>
                <a:gd name="T91" fmla="*/ 303 h 443"/>
                <a:gd name="T92" fmla="*/ 73 w 344"/>
                <a:gd name="T93" fmla="*/ 312 h 443"/>
                <a:gd name="T94" fmla="*/ 208 w 344"/>
                <a:gd name="T95" fmla="*/ 316 h 443"/>
                <a:gd name="T96" fmla="*/ 203 w 344"/>
                <a:gd name="T97" fmla="*/ 319 h 443"/>
                <a:gd name="T98" fmla="*/ 209 w 344"/>
                <a:gd name="T99" fmla="*/ 331 h 443"/>
                <a:gd name="T100" fmla="*/ 229 w 344"/>
                <a:gd name="T101" fmla="*/ 387 h 443"/>
                <a:gd name="T102" fmla="*/ 225 w 344"/>
                <a:gd name="T103" fmla="*/ 342 h 443"/>
                <a:gd name="T104" fmla="*/ 81 w 344"/>
                <a:gd name="T105" fmla="*/ 347 h 443"/>
                <a:gd name="T106" fmla="*/ 216 w 344"/>
                <a:gd name="T107" fmla="*/ 355 h 443"/>
                <a:gd name="T108" fmla="*/ 105 w 344"/>
                <a:gd name="T109" fmla="*/ 357 h 443"/>
                <a:gd name="T110" fmla="*/ 118 w 344"/>
                <a:gd name="T111" fmla="*/ 395 h 443"/>
                <a:gd name="T112" fmla="*/ 119 w 344"/>
                <a:gd name="T113" fmla="*/ 378 h 443"/>
                <a:gd name="T114" fmla="*/ 197 w 344"/>
                <a:gd name="T115" fmla="*/ 373 h 443"/>
                <a:gd name="T116" fmla="*/ 183 w 344"/>
                <a:gd name="T117" fmla="*/ 383 h 443"/>
                <a:gd name="T118" fmla="*/ 32 w 344"/>
                <a:gd name="T119" fmla="*/ 393 h 443"/>
                <a:gd name="T120" fmla="*/ 106 w 344"/>
                <a:gd name="T121" fmla="*/ 399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4" h="443">
                  <a:moveTo>
                    <a:pt x="250" y="109"/>
                  </a:moveTo>
                  <a:cubicBezTo>
                    <a:pt x="251" y="106"/>
                    <a:pt x="240" y="106"/>
                    <a:pt x="239" y="105"/>
                  </a:cubicBezTo>
                  <a:cubicBezTo>
                    <a:pt x="239" y="104"/>
                    <a:pt x="239" y="101"/>
                    <a:pt x="239" y="99"/>
                  </a:cubicBezTo>
                  <a:cubicBezTo>
                    <a:pt x="238" y="92"/>
                    <a:pt x="238" y="81"/>
                    <a:pt x="239" y="74"/>
                  </a:cubicBezTo>
                  <a:cubicBezTo>
                    <a:pt x="240" y="56"/>
                    <a:pt x="241" y="36"/>
                    <a:pt x="240" y="21"/>
                  </a:cubicBezTo>
                  <a:cubicBezTo>
                    <a:pt x="240" y="18"/>
                    <a:pt x="241" y="1"/>
                    <a:pt x="238" y="1"/>
                  </a:cubicBezTo>
                  <a:cubicBezTo>
                    <a:pt x="234" y="0"/>
                    <a:pt x="232" y="9"/>
                    <a:pt x="232" y="13"/>
                  </a:cubicBezTo>
                  <a:cubicBezTo>
                    <a:pt x="232" y="15"/>
                    <a:pt x="232" y="18"/>
                    <a:pt x="234" y="18"/>
                  </a:cubicBezTo>
                  <a:cubicBezTo>
                    <a:pt x="236" y="18"/>
                    <a:pt x="235" y="11"/>
                    <a:pt x="237" y="10"/>
                  </a:cubicBezTo>
                  <a:cubicBezTo>
                    <a:pt x="240" y="36"/>
                    <a:pt x="237" y="66"/>
                    <a:pt x="236" y="92"/>
                  </a:cubicBezTo>
                  <a:cubicBezTo>
                    <a:pt x="228" y="75"/>
                    <a:pt x="212" y="63"/>
                    <a:pt x="193" y="57"/>
                  </a:cubicBezTo>
                  <a:cubicBezTo>
                    <a:pt x="201" y="57"/>
                    <a:pt x="210" y="55"/>
                    <a:pt x="218" y="54"/>
                  </a:cubicBezTo>
                  <a:cubicBezTo>
                    <a:pt x="199" y="53"/>
                    <a:pt x="179" y="55"/>
                    <a:pt x="161" y="54"/>
                  </a:cubicBezTo>
                  <a:cubicBezTo>
                    <a:pt x="160" y="40"/>
                    <a:pt x="147" y="53"/>
                    <a:pt x="141" y="54"/>
                  </a:cubicBezTo>
                  <a:cubicBezTo>
                    <a:pt x="132" y="56"/>
                    <a:pt x="124" y="57"/>
                    <a:pt x="116" y="56"/>
                  </a:cubicBezTo>
                  <a:cubicBezTo>
                    <a:pt x="116" y="47"/>
                    <a:pt x="115" y="34"/>
                    <a:pt x="116" y="25"/>
                  </a:cubicBezTo>
                  <a:cubicBezTo>
                    <a:pt x="116" y="24"/>
                    <a:pt x="118" y="9"/>
                    <a:pt x="113" y="12"/>
                  </a:cubicBezTo>
                  <a:cubicBezTo>
                    <a:pt x="112" y="13"/>
                    <a:pt x="113" y="22"/>
                    <a:pt x="112" y="26"/>
                  </a:cubicBezTo>
                  <a:cubicBezTo>
                    <a:pt x="112" y="38"/>
                    <a:pt x="114" y="46"/>
                    <a:pt x="113" y="56"/>
                  </a:cubicBezTo>
                  <a:cubicBezTo>
                    <a:pt x="103" y="57"/>
                    <a:pt x="92" y="56"/>
                    <a:pt x="82" y="58"/>
                  </a:cubicBezTo>
                  <a:cubicBezTo>
                    <a:pt x="87" y="58"/>
                    <a:pt x="93" y="58"/>
                    <a:pt x="98" y="58"/>
                  </a:cubicBezTo>
                  <a:cubicBezTo>
                    <a:pt x="101" y="58"/>
                    <a:pt x="112" y="57"/>
                    <a:pt x="113" y="59"/>
                  </a:cubicBezTo>
                  <a:cubicBezTo>
                    <a:pt x="115" y="62"/>
                    <a:pt x="109" y="64"/>
                    <a:pt x="109" y="65"/>
                  </a:cubicBezTo>
                  <a:cubicBezTo>
                    <a:pt x="99" y="70"/>
                    <a:pt x="92" y="77"/>
                    <a:pt x="85" y="85"/>
                  </a:cubicBezTo>
                  <a:cubicBezTo>
                    <a:pt x="83" y="88"/>
                    <a:pt x="75" y="96"/>
                    <a:pt x="72" y="96"/>
                  </a:cubicBezTo>
                  <a:cubicBezTo>
                    <a:pt x="69" y="96"/>
                    <a:pt x="61" y="88"/>
                    <a:pt x="58" y="86"/>
                  </a:cubicBezTo>
                  <a:cubicBezTo>
                    <a:pt x="53" y="83"/>
                    <a:pt x="50" y="82"/>
                    <a:pt x="47" y="80"/>
                  </a:cubicBezTo>
                  <a:cubicBezTo>
                    <a:pt x="44" y="79"/>
                    <a:pt x="41" y="75"/>
                    <a:pt x="38" y="76"/>
                  </a:cubicBezTo>
                  <a:cubicBezTo>
                    <a:pt x="36" y="76"/>
                    <a:pt x="36" y="81"/>
                    <a:pt x="37" y="83"/>
                  </a:cubicBezTo>
                  <a:cubicBezTo>
                    <a:pt x="38" y="85"/>
                    <a:pt x="40" y="85"/>
                    <a:pt x="42" y="85"/>
                  </a:cubicBezTo>
                  <a:cubicBezTo>
                    <a:pt x="44" y="86"/>
                    <a:pt x="50" y="95"/>
                    <a:pt x="54" y="94"/>
                  </a:cubicBezTo>
                  <a:cubicBezTo>
                    <a:pt x="55" y="94"/>
                    <a:pt x="55" y="91"/>
                    <a:pt x="56" y="91"/>
                  </a:cubicBezTo>
                  <a:cubicBezTo>
                    <a:pt x="58" y="89"/>
                    <a:pt x="61" y="93"/>
                    <a:pt x="63" y="94"/>
                  </a:cubicBezTo>
                  <a:cubicBezTo>
                    <a:pt x="64" y="95"/>
                    <a:pt x="69" y="97"/>
                    <a:pt x="69" y="99"/>
                  </a:cubicBezTo>
                  <a:cubicBezTo>
                    <a:pt x="69" y="102"/>
                    <a:pt x="62" y="107"/>
                    <a:pt x="59" y="109"/>
                  </a:cubicBezTo>
                  <a:cubicBezTo>
                    <a:pt x="56" y="113"/>
                    <a:pt x="53" y="120"/>
                    <a:pt x="48" y="119"/>
                  </a:cubicBezTo>
                  <a:cubicBezTo>
                    <a:pt x="47" y="121"/>
                    <a:pt x="48" y="123"/>
                    <a:pt x="46" y="125"/>
                  </a:cubicBezTo>
                  <a:cubicBezTo>
                    <a:pt x="42" y="123"/>
                    <a:pt x="39" y="118"/>
                    <a:pt x="35" y="117"/>
                  </a:cubicBezTo>
                  <a:cubicBezTo>
                    <a:pt x="26" y="114"/>
                    <a:pt x="29" y="122"/>
                    <a:pt x="32" y="125"/>
                  </a:cubicBezTo>
                  <a:cubicBezTo>
                    <a:pt x="35" y="129"/>
                    <a:pt x="42" y="133"/>
                    <a:pt x="47" y="137"/>
                  </a:cubicBezTo>
                  <a:cubicBezTo>
                    <a:pt x="48" y="139"/>
                    <a:pt x="52" y="140"/>
                    <a:pt x="52" y="142"/>
                  </a:cubicBezTo>
                  <a:cubicBezTo>
                    <a:pt x="53" y="142"/>
                    <a:pt x="52" y="144"/>
                    <a:pt x="52" y="145"/>
                  </a:cubicBezTo>
                  <a:cubicBezTo>
                    <a:pt x="53" y="147"/>
                    <a:pt x="60" y="154"/>
                    <a:pt x="61" y="154"/>
                  </a:cubicBezTo>
                  <a:cubicBezTo>
                    <a:pt x="63" y="154"/>
                    <a:pt x="63" y="151"/>
                    <a:pt x="65" y="150"/>
                  </a:cubicBezTo>
                  <a:cubicBezTo>
                    <a:pt x="69" y="153"/>
                    <a:pt x="83" y="165"/>
                    <a:pt x="79" y="153"/>
                  </a:cubicBezTo>
                  <a:cubicBezTo>
                    <a:pt x="88" y="157"/>
                    <a:pt x="95" y="165"/>
                    <a:pt x="104" y="167"/>
                  </a:cubicBezTo>
                  <a:cubicBezTo>
                    <a:pt x="95" y="156"/>
                    <a:pt x="79" y="152"/>
                    <a:pt x="68" y="143"/>
                  </a:cubicBezTo>
                  <a:cubicBezTo>
                    <a:pt x="69" y="141"/>
                    <a:pt x="71" y="138"/>
                    <a:pt x="69" y="136"/>
                  </a:cubicBezTo>
                  <a:cubicBezTo>
                    <a:pt x="74" y="129"/>
                    <a:pt x="79" y="125"/>
                    <a:pt x="85" y="119"/>
                  </a:cubicBezTo>
                  <a:cubicBezTo>
                    <a:pt x="87" y="118"/>
                    <a:pt x="90" y="114"/>
                    <a:pt x="92" y="114"/>
                  </a:cubicBezTo>
                  <a:cubicBezTo>
                    <a:pt x="93" y="114"/>
                    <a:pt x="100" y="120"/>
                    <a:pt x="102" y="121"/>
                  </a:cubicBezTo>
                  <a:cubicBezTo>
                    <a:pt x="104" y="123"/>
                    <a:pt x="106" y="125"/>
                    <a:pt x="109" y="127"/>
                  </a:cubicBezTo>
                  <a:cubicBezTo>
                    <a:pt x="110" y="128"/>
                    <a:pt x="115" y="131"/>
                    <a:pt x="115" y="133"/>
                  </a:cubicBezTo>
                  <a:cubicBezTo>
                    <a:pt x="117" y="136"/>
                    <a:pt x="116" y="143"/>
                    <a:pt x="116" y="148"/>
                  </a:cubicBezTo>
                  <a:cubicBezTo>
                    <a:pt x="118" y="166"/>
                    <a:pt x="118" y="184"/>
                    <a:pt x="118" y="202"/>
                  </a:cubicBezTo>
                  <a:cubicBezTo>
                    <a:pt x="119" y="205"/>
                    <a:pt x="119" y="209"/>
                    <a:pt x="118" y="210"/>
                  </a:cubicBezTo>
                  <a:cubicBezTo>
                    <a:pt x="118" y="212"/>
                    <a:pt x="116" y="212"/>
                    <a:pt x="116" y="213"/>
                  </a:cubicBezTo>
                  <a:cubicBezTo>
                    <a:pt x="116" y="215"/>
                    <a:pt x="119" y="216"/>
                    <a:pt x="118" y="219"/>
                  </a:cubicBezTo>
                  <a:cubicBezTo>
                    <a:pt x="118" y="220"/>
                    <a:pt x="116" y="220"/>
                    <a:pt x="116" y="221"/>
                  </a:cubicBezTo>
                  <a:cubicBezTo>
                    <a:pt x="115" y="224"/>
                    <a:pt x="117" y="225"/>
                    <a:pt x="115" y="225"/>
                  </a:cubicBezTo>
                  <a:cubicBezTo>
                    <a:pt x="113" y="226"/>
                    <a:pt x="103" y="219"/>
                    <a:pt x="103" y="217"/>
                  </a:cubicBezTo>
                  <a:cubicBezTo>
                    <a:pt x="103" y="214"/>
                    <a:pt x="107" y="214"/>
                    <a:pt x="107" y="211"/>
                  </a:cubicBezTo>
                  <a:cubicBezTo>
                    <a:pt x="106" y="205"/>
                    <a:pt x="98" y="215"/>
                    <a:pt x="98" y="215"/>
                  </a:cubicBezTo>
                  <a:cubicBezTo>
                    <a:pt x="95" y="215"/>
                    <a:pt x="88" y="209"/>
                    <a:pt x="87" y="207"/>
                  </a:cubicBezTo>
                  <a:cubicBezTo>
                    <a:pt x="78" y="201"/>
                    <a:pt x="72" y="196"/>
                    <a:pt x="64" y="190"/>
                  </a:cubicBezTo>
                  <a:cubicBezTo>
                    <a:pt x="56" y="182"/>
                    <a:pt x="45" y="176"/>
                    <a:pt x="37" y="169"/>
                  </a:cubicBezTo>
                  <a:cubicBezTo>
                    <a:pt x="32" y="165"/>
                    <a:pt x="28" y="160"/>
                    <a:pt x="22" y="158"/>
                  </a:cubicBezTo>
                  <a:cubicBezTo>
                    <a:pt x="32" y="170"/>
                    <a:pt x="47" y="179"/>
                    <a:pt x="60" y="189"/>
                  </a:cubicBezTo>
                  <a:cubicBezTo>
                    <a:pt x="69" y="197"/>
                    <a:pt x="79" y="205"/>
                    <a:pt x="89" y="212"/>
                  </a:cubicBezTo>
                  <a:cubicBezTo>
                    <a:pt x="91" y="214"/>
                    <a:pt x="98" y="217"/>
                    <a:pt x="99" y="220"/>
                  </a:cubicBezTo>
                  <a:cubicBezTo>
                    <a:pt x="99" y="223"/>
                    <a:pt x="96" y="229"/>
                    <a:pt x="94" y="233"/>
                  </a:cubicBezTo>
                  <a:cubicBezTo>
                    <a:pt x="91" y="241"/>
                    <a:pt x="87" y="248"/>
                    <a:pt x="84" y="256"/>
                  </a:cubicBezTo>
                  <a:cubicBezTo>
                    <a:pt x="83" y="258"/>
                    <a:pt x="80" y="265"/>
                    <a:pt x="79" y="265"/>
                  </a:cubicBezTo>
                  <a:cubicBezTo>
                    <a:pt x="76" y="265"/>
                    <a:pt x="73" y="261"/>
                    <a:pt x="71" y="260"/>
                  </a:cubicBezTo>
                  <a:cubicBezTo>
                    <a:pt x="66" y="258"/>
                    <a:pt x="67" y="264"/>
                    <a:pt x="70" y="265"/>
                  </a:cubicBezTo>
                  <a:cubicBezTo>
                    <a:pt x="68" y="268"/>
                    <a:pt x="70" y="276"/>
                    <a:pt x="73" y="275"/>
                  </a:cubicBezTo>
                  <a:cubicBezTo>
                    <a:pt x="74" y="275"/>
                    <a:pt x="73" y="273"/>
                    <a:pt x="75" y="273"/>
                  </a:cubicBezTo>
                  <a:cubicBezTo>
                    <a:pt x="73" y="282"/>
                    <a:pt x="69" y="292"/>
                    <a:pt x="65" y="300"/>
                  </a:cubicBezTo>
                  <a:cubicBezTo>
                    <a:pt x="55" y="292"/>
                    <a:pt x="43" y="281"/>
                    <a:pt x="34" y="272"/>
                  </a:cubicBezTo>
                  <a:cubicBezTo>
                    <a:pt x="34" y="272"/>
                    <a:pt x="29" y="264"/>
                    <a:pt x="27" y="268"/>
                  </a:cubicBezTo>
                  <a:cubicBezTo>
                    <a:pt x="24" y="271"/>
                    <a:pt x="33" y="273"/>
                    <a:pt x="33" y="276"/>
                  </a:cubicBezTo>
                  <a:cubicBezTo>
                    <a:pt x="31" y="276"/>
                    <a:pt x="32" y="278"/>
                    <a:pt x="30" y="279"/>
                  </a:cubicBezTo>
                  <a:cubicBezTo>
                    <a:pt x="33" y="280"/>
                    <a:pt x="31" y="284"/>
                    <a:pt x="33" y="285"/>
                  </a:cubicBezTo>
                  <a:cubicBezTo>
                    <a:pt x="35" y="286"/>
                    <a:pt x="38" y="285"/>
                    <a:pt x="40" y="284"/>
                  </a:cubicBezTo>
                  <a:cubicBezTo>
                    <a:pt x="45" y="286"/>
                    <a:pt x="49" y="290"/>
                    <a:pt x="54" y="294"/>
                  </a:cubicBezTo>
                  <a:cubicBezTo>
                    <a:pt x="56" y="296"/>
                    <a:pt x="64" y="300"/>
                    <a:pt x="64" y="303"/>
                  </a:cubicBezTo>
                  <a:cubicBezTo>
                    <a:pt x="64" y="307"/>
                    <a:pt x="60" y="315"/>
                    <a:pt x="58" y="320"/>
                  </a:cubicBezTo>
                  <a:cubicBezTo>
                    <a:pt x="53" y="329"/>
                    <a:pt x="51" y="339"/>
                    <a:pt x="46" y="347"/>
                  </a:cubicBezTo>
                  <a:cubicBezTo>
                    <a:pt x="42" y="355"/>
                    <a:pt x="38" y="364"/>
                    <a:pt x="34" y="372"/>
                  </a:cubicBezTo>
                  <a:cubicBezTo>
                    <a:pt x="33" y="374"/>
                    <a:pt x="30" y="377"/>
                    <a:pt x="30" y="380"/>
                  </a:cubicBezTo>
                  <a:cubicBezTo>
                    <a:pt x="30" y="381"/>
                    <a:pt x="32" y="382"/>
                    <a:pt x="32" y="383"/>
                  </a:cubicBezTo>
                  <a:cubicBezTo>
                    <a:pt x="31" y="386"/>
                    <a:pt x="24" y="381"/>
                    <a:pt x="22" y="380"/>
                  </a:cubicBezTo>
                  <a:cubicBezTo>
                    <a:pt x="17" y="377"/>
                    <a:pt x="12" y="375"/>
                    <a:pt x="7" y="372"/>
                  </a:cubicBezTo>
                  <a:cubicBezTo>
                    <a:pt x="7" y="372"/>
                    <a:pt x="0" y="366"/>
                    <a:pt x="0" y="371"/>
                  </a:cubicBezTo>
                  <a:cubicBezTo>
                    <a:pt x="0" y="372"/>
                    <a:pt x="2" y="372"/>
                    <a:pt x="5" y="374"/>
                  </a:cubicBezTo>
                  <a:cubicBezTo>
                    <a:pt x="9" y="375"/>
                    <a:pt x="13" y="378"/>
                    <a:pt x="17" y="380"/>
                  </a:cubicBezTo>
                  <a:cubicBezTo>
                    <a:pt x="20" y="381"/>
                    <a:pt x="29" y="386"/>
                    <a:pt x="30" y="388"/>
                  </a:cubicBezTo>
                  <a:cubicBezTo>
                    <a:pt x="30" y="390"/>
                    <a:pt x="28" y="395"/>
                    <a:pt x="27" y="396"/>
                  </a:cubicBezTo>
                  <a:cubicBezTo>
                    <a:pt x="23" y="397"/>
                    <a:pt x="3" y="393"/>
                    <a:pt x="2" y="397"/>
                  </a:cubicBezTo>
                  <a:cubicBezTo>
                    <a:pt x="2" y="401"/>
                    <a:pt x="15" y="399"/>
                    <a:pt x="19" y="399"/>
                  </a:cubicBezTo>
                  <a:cubicBezTo>
                    <a:pt x="20" y="399"/>
                    <a:pt x="25" y="399"/>
                    <a:pt x="26" y="399"/>
                  </a:cubicBezTo>
                  <a:cubicBezTo>
                    <a:pt x="21" y="411"/>
                    <a:pt x="15" y="422"/>
                    <a:pt x="9" y="432"/>
                  </a:cubicBezTo>
                  <a:cubicBezTo>
                    <a:pt x="8" y="433"/>
                    <a:pt x="5" y="439"/>
                    <a:pt x="8" y="440"/>
                  </a:cubicBezTo>
                  <a:cubicBezTo>
                    <a:pt x="11" y="441"/>
                    <a:pt x="11" y="437"/>
                    <a:pt x="12" y="435"/>
                  </a:cubicBezTo>
                  <a:cubicBezTo>
                    <a:pt x="14" y="430"/>
                    <a:pt x="16" y="427"/>
                    <a:pt x="18" y="422"/>
                  </a:cubicBezTo>
                  <a:cubicBezTo>
                    <a:pt x="19" y="420"/>
                    <a:pt x="20" y="418"/>
                    <a:pt x="21" y="416"/>
                  </a:cubicBezTo>
                  <a:cubicBezTo>
                    <a:pt x="22" y="412"/>
                    <a:pt x="26" y="400"/>
                    <a:pt x="29" y="399"/>
                  </a:cubicBezTo>
                  <a:cubicBezTo>
                    <a:pt x="33" y="397"/>
                    <a:pt x="33" y="402"/>
                    <a:pt x="36" y="402"/>
                  </a:cubicBezTo>
                  <a:cubicBezTo>
                    <a:pt x="37" y="402"/>
                    <a:pt x="38" y="399"/>
                    <a:pt x="39" y="399"/>
                  </a:cubicBezTo>
                  <a:cubicBezTo>
                    <a:pt x="47" y="397"/>
                    <a:pt x="60" y="400"/>
                    <a:pt x="63" y="403"/>
                  </a:cubicBezTo>
                  <a:cubicBezTo>
                    <a:pt x="65" y="404"/>
                    <a:pt x="64" y="406"/>
                    <a:pt x="66" y="407"/>
                  </a:cubicBezTo>
                  <a:cubicBezTo>
                    <a:pt x="68" y="407"/>
                    <a:pt x="75" y="406"/>
                    <a:pt x="74" y="403"/>
                  </a:cubicBezTo>
                  <a:cubicBezTo>
                    <a:pt x="73" y="400"/>
                    <a:pt x="66" y="402"/>
                    <a:pt x="64" y="399"/>
                  </a:cubicBezTo>
                  <a:cubicBezTo>
                    <a:pt x="76" y="397"/>
                    <a:pt x="88" y="400"/>
                    <a:pt x="100" y="399"/>
                  </a:cubicBezTo>
                  <a:cubicBezTo>
                    <a:pt x="103" y="402"/>
                    <a:pt x="106" y="403"/>
                    <a:pt x="110" y="405"/>
                  </a:cubicBezTo>
                  <a:cubicBezTo>
                    <a:pt x="112" y="406"/>
                    <a:pt x="118" y="407"/>
                    <a:pt x="118" y="408"/>
                  </a:cubicBezTo>
                  <a:cubicBezTo>
                    <a:pt x="119" y="409"/>
                    <a:pt x="118" y="414"/>
                    <a:pt x="118" y="416"/>
                  </a:cubicBezTo>
                  <a:cubicBezTo>
                    <a:pt x="117" y="422"/>
                    <a:pt x="117" y="431"/>
                    <a:pt x="116" y="434"/>
                  </a:cubicBezTo>
                  <a:cubicBezTo>
                    <a:pt x="116" y="435"/>
                    <a:pt x="115" y="436"/>
                    <a:pt x="115" y="437"/>
                  </a:cubicBezTo>
                  <a:cubicBezTo>
                    <a:pt x="115" y="440"/>
                    <a:pt x="118" y="443"/>
                    <a:pt x="120" y="440"/>
                  </a:cubicBezTo>
                  <a:cubicBezTo>
                    <a:pt x="122" y="436"/>
                    <a:pt x="121" y="425"/>
                    <a:pt x="121" y="420"/>
                  </a:cubicBezTo>
                  <a:cubicBezTo>
                    <a:pt x="121" y="420"/>
                    <a:pt x="119" y="409"/>
                    <a:pt x="122" y="408"/>
                  </a:cubicBezTo>
                  <a:cubicBezTo>
                    <a:pt x="124" y="407"/>
                    <a:pt x="131" y="408"/>
                    <a:pt x="134" y="408"/>
                  </a:cubicBezTo>
                  <a:cubicBezTo>
                    <a:pt x="152" y="409"/>
                    <a:pt x="165" y="404"/>
                    <a:pt x="179" y="398"/>
                  </a:cubicBezTo>
                  <a:cubicBezTo>
                    <a:pt x="185" y="396"/>
                    <a:pt x="196" y="392"/>
                    <a:pt x="201" y="393"/>
                  </a:cubicBezTo>
                  <a:cubicBezTo>
                    <a:pt x="205" y="393"/>
                    <a:pt x="209" y="393"/>
                    <a:pt x="213" y="394"/>
                  </a:cubicBezTo>
                  <a:cubicBezTo>
                    <a:pt x="227" y="394"/>
                    <a:pt x="240" y="392"/>
                    <a:pt x="254" y="393"/>
                  </a:cubicBezTo>
                  <a:cubicBezTo>
                    <a:pt x="254" y="399"/>
                    <a:pt x="254" y="404"/>
                    <a:pt x="255" y="410"/>
                  </a:cubicBezTo>
                  <a:cubicBezTo>
                    <a:pt x="255" y="414"/>
                    <a:pt x="256" y="430"/>
                    <a:pt x="260" y="429"/>
                  </a:cubicBezTo>
                  <a:cubicBezTo>
                    <a:pt x="262" y="428"/>
                    <a:pt x="261" y="426"/>
                    <a:pt x="261" y="424"/>
                  </a:cubicBezTo>
                  <a:cubicBezTo>
                    <a:pt x="261" y="415"/>
                    <a:pt x="261" y="402"/>
                    <a:pt x="261" y="391"/>
                  </a:cubicBezTo>
                  <a:cubicBezTo>
                    <a:pt x="286" y="392"/>
                    <a:pt x="314" y="397"/>
                    <a:pt x="338" y="393"/>
                  </a:cubicBezTo>
                  <a:cubicBezTo>
                    <a:pt x="338" y="393"/>
                    <a:pt x="337" y="392"/>
                    <a:pt x="338" y="391"/>
                  </a:cubicBezTo>
                  <a:cubicBezTo>
                    <a:pt x="340" y="393"/>
                    <a:pt x="342" y="390"/>
                    <a:pt x="344" y="389"/>
                  </a:cubicBezTo>
                  <a:cubicBezTo>
                    <a:pt x="343" y="389"/>
                    <a:pt x="340" y="390"/>
                    <a:pt x="338" y="389"/>
                  </a:cubicBezTo>
                  <a:cubicBezTo>
                    <a:pt x="328" y="395"/>
                    <a:pt x="314" y="393"/>
                    <a:pt x="302" y="392"/>
                  </a:cubicBezTo>
                  <a:cubicBezTo>
                    <a:pt x="288" y="391"/>
                    <a:pt x="274" y="390"/>
                    <a:pt x="261" y="389"/>
                  </a:cubicBezTo>
                  <a:cubicBezTo>
                    <a:pt x="260" y="368"/>
                    <a:pt x="261" y="348"/>
                    <a:pt x="262" y="329"/>
                  </a:cubicBezTo>
                  <a:cubicBezTo>
                    <a:pt x="268" y="332"/>
                    <a:pt x="274" y="338"/>
                    <a:pt x="280" y="339"/>
                  </a:cubicBezTo>
                  <a:cubicBezTo>
                    <a:pt x="278" y="334"/>
                    <a:pt x="275" y="334"/>
                    <a:pt x="271" y="332"/>
                  </a:cubicBezTo>
                  <a:cubicBezTo>
                    <a:pt x="270" y="331"/>
                    <a:pt x="263" y="328"/>
                    <a:pt x="262" y="325"/>
                  </a:cubicBezTo>
                  <a:cubicBezTo>
                    <a:pt x="261" y="322"/>
                    <a:pt x="264" y="317"/>
                    <a:pt x="265" y="312"/>
                  </a:cubicBezTo>
                  <a:cubicBezTo>
                    <a:pt x="265" y="308"/>
                    <a:pt x="266" y="304"/>
                    <a:pt x="266" y="302"/>
                  </a:cubicBezTo>
                  <a:cubicBezTo>
                    <a:pt x="266" y="300"/>
                    <a:pt x="265" y="294"/>
                    <a:pt x="267" y="293"/>
                  </a:cubicBezTo>
                  <a:cubicBezTo>
                    <a:pt x="271" y="291"/>
                    <a:pt x="276" y="296"/>
                    <a:pt x="278" y="292"/>
                  </a:cubicBezTo>
                  <a:cubicBezTo>
                    <a:pt x="277" y="288"/>
                    <a:pt x="268" y="290"/>
                    <a:pt x="267" y="286"/>
                  </a:cubicBezTo>
                  <a:cubicBezTo>
                    <a:pt x="265" y="282"/>
                    <a:pt x="267" y="276"/>
                    <a:pt x="267" y="271"/>
                  </a:cubicBezTo>
                  <a:cubicBezTo>
                    <a:pt x="267" y="262"/>
                    <a:pt x="267" y="252"/>
                    <a:pt x="265" y="245"/>
                  </a:cubicBezTo>
                  <a:cubicBezTo>
                    <a:pt x="264" y="241"/>
                    <a:pt x="261" y="240"/>
                    <a:pt x="262" y="236"/>
                  </a:cubicBezTo>
                  <a:cubicBezTo>
                    <a:pt x="272" y="242"/>
                    <a:pt x="280" y="251"/>
                    <a:pt x="289" y="258"/>
                  </a:cubicBezTo>
                  <a:cubicBezTo>
                    <a:pt x="294" y="261"/>
                    <a:pt x="298" y="265"/>
                    <a:pt x="304" y="267"/>
                  </a:cubicBezTo>
                  <a:cubicBezTo>
                    <a:pt x="305" y="264"/>
                    <a:pt x="302" y="263"/>
                    <a:pt x="300" y="262"/>
                  </a:cubicBezTo>
                  <a:cubicBezTo>
                    <a:pt x="291" y="256"/>
                    <a:pt x="284" y="249"/>
                    <a:pt x="275" y="242"/>
                  </a:cubicBezTo>
                  <a:cubicBezTo>
                    <a:pt x="271" y="239"/>
                    <a:pt x="263" y="235"/>
                    <a:pt x="262" y="231"/>
                  </a:cubicBezTo>
                  <a:cubicBezTo>
                    <a:pt x="260" y="225"/>
                    <a:pt x="263" y="213"/>
                    <a:pt x="263" y="207"/>
                  </a:cubicBezTo>
                  <a:cubicBezTo>
                    <a:pt x="262" y="201"/>
                    <a:pt x="262" y="193"/>
                    <a:pt x="262" y="186"/>
                  </a:cubicBezTo>
                  <a:cubicBezTo>
                    <a:pt x="262" y="181"/>
                    <a:pt x="263" y="176"/>
                    <a:pt x="263" y="170"/>
                  </a:cubicBezTo>
                  <a:cubicBezTo>
                    <a:pt x="263" y="157"/>
                    <a:pt x="253" y="169"/>
                    <a:pt x="258" y="175"/>
                  </a:cubicBezTo>
                  <a:cubicBezTo>
                    <a:pt x="259" y="174"/>
                    <a:pt x="259" y="172"/>
                    <a:pt x="260" y="172"/>
                  </a:cubicBezTo>
                  <a:cubicBezTo>
                    <a:pt x="260" y="190"/>
                    <a:pt x="262" y="212"/>
                    <a:pt x="259" y="229"/>
                  </a:cubicBezTo>
                  <a:cubicBezTo>
                    <a:pt x="253" y="226"/>
                    <a:pt x="249" y="221"/>
                    <a:pt x="245" y="217"/>
                  </a:cubicBezTo>
                  <a:cubicBezTo>
                    <a:pt x="243" y="215"/>
                    <a:pt x="240" y="214"/>
                    <a:pt x="239" y="211"/>
                  </a:cubicBezTo>
                  <a:cubicBezTo>
                    <a:pt x="236" y="204"/>
                    <a:pt x="238" y="187"/>
                    <a:pt x="238" y="179"/>
                  </a:cubicBezTo>
                  <a:cubicBezTo>
                    <a:pt x="237" y="174"/>
                    <a:pt x="237" y="160"/>
                    <a:pt x="242" y="159"/>
                  </a:cubicBezTo>
                  <a:cubicBezTo>
                    <a:pt x="246" y="158"/>
                    <a:pt x="252" y="162"/>
                    <a:pt x="254" y="158"/>
                  </a:cubicBezTo>
                  <a:cubicBezTo>
                    <a:pt x="255" y="154"/>
                    <a:pt x="245" y="154"/>
                    <a:pt x="244" y="152"/>
                  </a:cubicBezTo>
                  <a:cubicBezTo>
                    <a:pt x="243" y="149"/>
                    <a:pt x="246" y="144"/>
                    <a:pt x="247" y="141"/>
                  </a:cubicBezTo>
                  <a:cubicBezTo>
                    <a:pt x="249" y="131"/>
                    <a:pt x="248" y="117"/>
                    <a:pt x="243" y="111"/>
                  </a:cubicBezTo>
                  <a:cubicBezTo>
                    <a:pt x="246" y="111"/>
                    <a:pt x="250" y="112"/>
                    <a:pt x="250" y="109"/>
                  </a:cubicBezTo>
                  <a:close/>
                  <a:moveTo>
                    <a:pt x="205" y="68"/>
                  </a:moveTo>
                  <a:cubicBezTo>
                    <a:pt x="190" y="67"/>
                    <a:pt x="180" y="60"/>
                    <a:pt x="165" y="58"/>
                  </a:cubicBezTo>
                  <a:cubicBezTo>
                    <a:pt x="180" y="57"/>
                    <a:pt x="195" y="62"/>
                    <a:pt x="205" y="68"/>
                  </a:cubicBezTo>
                  <a:close/>
                  <a:moveTo>
                    <a:pt x="116" y="58"/>
                  </a:moveTo>
                  <a:cubicBezTo>
                    <a:pt x="118" y="58"/>
                    <a:pt x="118" y="59"/>
                    <a:pt x="119" y="59"/>
                  </a:cubicBezTo>
                  <a:cubicBezTo>
                    <a:pt x="119" y="59"/>
                    <a:pt x="118" y="60"/>
                    <a:pt x="116" y="60"/>
                  </a:cubicBezTo>
                  <a:cubicBezTo>
                    <a:pt x="116" y="59"/>
                    <a:pt x="116" y="59"/>
                    <a:pt x="116" y="58"/>
                  </a:cubicBezTo>
                  <a:close/>
                  <a:moveTo>
                    <a:pt x="128" y="60"/>
                  </a:moveTo>
                  <a:cubicBezTo>
                    <a:pt x="125" y="63"/>
                    <a:pt x="121" y="66"/>
                    <a:pt x="117" y="68"/>
                  </a:cubicBezTo>
                  <a:cubicBezTo>
                    <a:pt x="116" y="67"/>
                    <a:pt x="116" y="66"/>
                    <a:pt x="116" y="65"/>
                  </a:cubicBezTo>
                  <a:cubicBezTo>
                    <a:pt x="120" y="63"/>
                    <a:pt x="124" y="61"/>
                    <a:pt x="128" y="60"/>
                  </a:cubicBezTo>
                  <a:close/>
                  <a:moveTo>
                    <a:pt x="147" y="64"/>
                  </a:moveTo>
                  <a:cubicBezTo>
                    <a:pt x="147" y="66"/>
                    <a:pt x="148" y="67"/>
                    <a:pt x="148" y="68"/>
                  </a:cubicBezTo>
                  <a:cubicBezTo>
                    <a:pt x="144" y="68"/>
                    <a:pt x="139" y="68"/>
                    <a:pt x="135" y="67"/>
                  </a:cubicBezTo>
                  <a:cubicBezTo>
                    <a:pt x="138" y="65"/>
                    <a:pt x="142" y="65"/>
                    <a:pt x="147" y="64"/>
                  </a:cubicBezTo>
                  <a:close/>
                  <a:moveTo>
                    <a:pt x="187" y="69"/>
                  </a:moveTo>
                  <a:cubicBezTo>
                    <a:pt x="177" y="69"/>
                    <a:pt x="165" y="71"/>
                    <a:pt x="159" y="67"/>
                  </a:cubicBezTo>
                  <a:cubicBezTo>
                    <a:pt x="168" y="66"/>
                    <a:pt x="180" y="67"/>
                    <a:pt x="187" y="69"/>
                  </a:cubicBezTo>
                  <a:close/>
                  <a:moveTo>
                    <a:pt x="161" y="78"/>
                  </a:moveTo>
                  <a:cubicBezTo>
                    <a:pt x="149" y="78"/>
                    <a:pt x="132" y="78"/>
                    <a:pt x="118" y="76"/>
                  </a:cubicBezTo>
                  <a:cubicBezTo>
                    <a:pt x="121" y="75"/>
                    <a:pt x="120" y="71"/>
                    <a:pt x="124" y="71"/>
                  </a:cubicBezTo>
                  <a:cubicBezTo>
                    <a:pt x="134" y="72"/>
                    <a:pt x="150" y="77"/>
                    <a:pt x="161" y="78"/>
                  </a:cubicBezTo>
                  <a:close/>
                  <a:moveTo>
                    <a:pt x="152" y="72"/>
                  </a:moveTo>
                  <a:cubicBezTo>
                    <a:pt x="174" y="74"/>
                    <a:pt x="201" y="69"/>
                    <a:pt x="213" y="81"/>
                  </a:cubicBezTo>
                  <a:cubicBezTo>
                    <a:pt x="193" y="78"/>
                    <a:pt x="170" y="77"/>
                    <a:pt x="152" y="72"/>
                  </a:cubicBezTo>
                  <a:close/>
                  <a:moveTo>
                    <a:pt x="103" y="73"/>
                  </a:moveTo>
                  <a:cubicBezTo>
                    <a:pt x="102" y="75"/>
                    <a:pt x="100" y="76"/>
                    <a:pt x="98" y="77"/>
                  </a:cubicBezTo>
                  <a:cubicBezTo>
                    <a:pt x="99" y="76"/>
                    <a:pt x="101" y="74"/>
                    <a:pt x="103" y="73"/>
                  </a:cubicBezTo>
                  <a:close/>
                  <a:moveTo>
                    <a:pt x="221" y="80"/>
                  </a:moveTo>
                  <a:cubicBezTo>
                    <a:pt x="218" y="78"/>
                    <a:pt x="215" y="76"/>
                    <a:pt x="212" y="74"/>
                  </a:cubicBezTo>
                  <a:cubicBezTo>
                    <a:pt x="212" y="74"/>
                    <a:pt x="212" y="74"/>
                    <a:pt x="212" y="74"/>
                  </a:cubicBezTo>
                  <a:cubicBezTo>
                    <a:pt x="218" y="72"/>
                    <a:pt x="220" y="78"/>
                    <a:pt x="221" y="80"/>
                  </a:cubicBezTo>
                  <a:close/>
                  <a:moveTo>
                    <a:pt x="114" y="88"/>
                  </a:moveTo>
                  <a:cubicBezTo>
                    <a:pt x="108" y="91"/>
                    <a:pt x="102" y="94"/>
                    <a:pt x="96" y="97"/>
                  </a:cubicBezTo>
                  <a:cubicBezTo>
                    <a:pt x="97" y="93"/>
                    <a:pt x="102" y="89"/>
                    <a:pt x="105" y="85"/>
                  </a:cubicBezTo>
                  <a:cubicBezTo>
                    <a:pt x="109" y="80"/>
                    <a:pt x="115" y="76"/>
                    <a:pt x="114" y="88"/>
                  </a:cubicBezTo>
                  <a:close/>
                  <a:moveTo>
                    <a:pt x="145" y="81"/>
                  </a:moveTo>
                  <a:cubicBezTo>
                    <a:pt x="156" y="81"/>
                    <a:pt x="169" y="82"/>
                    <a:pt x="181" y="82"/>
                  </a:cubicBezTo>
                  <a:cubicBezTo>
                    <a:pt x="193" y="83"/>
                    <a:pt x="206" y="86"/>
                    <a:pt x="216" y="86"/>
                  </a:cubicBezTo>
                  <a:cubicBezTo>
                    <a:pt x="217" y="86"/>
                    <a:pt x="218" y="85"/>
                    <a:pt x="219" y="85"/>
                  </a:cubicBezTo>
                  <a:cubicBezTo>
                    <a:pt x="222" y="85"/>
                    <a:pt x="224" y="90"/>
                    <a:pt x="225" y="93"/>
                  </a:cubicBezTo>
                  <a:cubicBezTo>
                    <a:pt x="197" y="91"/>
                    <a:pt x="169" y="87"/>
                    <a:pt x="145" y="81"/>
                  </a:cubicBezTo>
                  <a:close/>
                  <a:moveTo>
                    <a:pt x="117" y="81"/>
                  </a:moveTo>
                  <a:cubicBezTo>
                    <a:pt x="120" y="81"/>
                    <a:pt x="123" y="82"/>
                    <a:pt x="125" y="83"/>
                  </a:cubicBezTo>
                  <a:cubicBezTo>
                    <a:pt x="124" y="85"/>
                    <a:pt x="121" y="87"/>
                    <a:pt x="118" y="88"/>
                  </a:cubicBezTo>
                  <a:cubicBezTo>
                    <a:pt x="117" y="86"/>
                    <a:pt x="117" y="83"/>
                    <a:pt x="117" y="81"/>
                  </a:cubicBezTo>
                  <a:close/>
                  <a:moveTo>
                    <a:pt x="194" y="93"/>
                  </a:moveTo>
                  <a:cubicBezTo>
                    <a:pt x="171" y="94"/>
                    <a:pt x="148" y="90"/>
                    <a:pt x="126" y="88"/>
                  </a:cubicBezTo>
                  <a:cubicBezTo>
                    <a:pt x="127" y="87"/>
                    <a:pt x="130" y="83"/>
                    <a:pt x="132" y="83"/>
                  </a:cubicBezTo>
                  <a:cubicBezTo>
                    <a:pt x="142" y="83"/>
                    <a:pt x="153" y="86"/>
                    <a:pt x="164" y="88"/>
                  </a:cubicBezTo>
                  <a:cubicBezTo>
                    <a:pt x="174" y="90"/>
                    <a:pt x="185" y="91"/>
                    <a:pt x="194" y="93"/>
                  </a:cubicBezTo>
                  <a:close/>
                  <a:moveTo>
                    <a:pt x="137" y="95"/>
                  </a:moveTo>
                  <a:cubicBezTo>
                    <a:pt x="131" y="95"/>
                    <a:pt x="123" y="94"/>
                    <a:pt x="118" y="94"/>
                  </a:cubicBezTo>
                  <a:cubicBezTo>
                    <a:pt x="123" y="92"/>
                    <a:pt x="132" y="94"/>
                    <a:pt x="137" y="95"/>
                  </a:cubicBezTo>
                  <a:close/>
                  <a:moveTo>
                    <a:pt x="154" y="100"/>
                  </a:moveTo>
                  <a:cubicBezTo>
                    <a:pt x="150" y="98"/>
                    <a:pt x="143" y="97"/>
                    <a:pt x="138" y="95"/>
                  </a:cubicBezTo>
                  <a:cubicBezTo>
                    <a:pt x="144" y="94"/>
                    <a:pt x="150" y="97"/>
                    <a:pt x="154" y="100"/>
                  </a:cubicBezTo>
                  <a:close/>
                  <a:moveTo>
                    <a:pt x="233" y="104"/>
                  </a:moveTo>
                  <a:cubicBezTo>
                    <a:pt x="211" y="102"/>
                    <a:pt x="188" y="99"/>
                    <a:pt x="169" y="95"/>
                  </a:cubicBezTo>
                  <a:cubicBezTo>
                    <a:pt x="178" y="96"/>
                    <a:pt x="191" y="96"/>
                    <a:pt x="204" y="96"/>
                  </a:cubicBezTo>
                  <a:cubicBezTo>
                    <a:pt x="215" y="97"/>
                    <a:pt x="232" y="94"/>
                    <a:pt x="233" y="104"/>
                  </a:cubicBezTo>
                  <a:close/>
                  <a:moveTo>
                    <a:pt x="90" y="97"/>
                  </a:moveTo>
                  <a:cubicBezTo>
                    <a:pt x="89" y="99"/>
                    <a:pt x="86" y="106"/>
                    <a:pt x="82" y="104"/>
                  </a:cubicBezTo>
                  <a:cubicBezTo>
                    <a:pt x="84" y="101"/>
                    <a:pt x="87" y="99"/>
                    <a:pt x="90" y="97"/>
                  </a:cubicBezTo>
                  <a:close/>
                  <a:moveTo>
                    <a:pt x="218" y="106"/>
                  </a:moveTo>
                  <a:cubicBezTo>
                    <a:pt x="199" y="104"/>
                    <a:pt x="177" y="105"/>
                    <a:pt x="163" y="98"/>
                  </a:cubicBezTo>
                  <a:cubicBezTo>
                    <a:pt x="181" y="100"/>
                    <a:pt x="199" y="104"/>
                    <a:pt x="218" y="106"/>
                  </a:cubicBezTo>
                  <a:close/>
                  <a:moveTo>
                    <a:pt x="117" y="100"/>
                  </a:moveTo>
                  <a:cubicBezTo>
                    <a:pt x="138" y="96"/>
                    <a:pt x="158" y="106"/>
                    <a:pt x="167" y="117"/>
                  </a:cubicBezTo>
                  <a:cubicBezTo>
                    <a:pt x="173" y="125"/>
                    <a:pt x="174" y="136"/>
                    <a:pt x="172" y="149"/>
                  </a:cubicBezTo>
                  <a:cubicBezTo>
                    <a:pt x="172" y="151"/>
                    <a:pt x="170" y="154"/>
                    <a:pt x="169" y="157"/>
                  </a:cubicBezTo>
                  <a:cubicBezTo>
                    <a:pt x="168" y="159"/>
                    <a:pt x="167" y="164"/>
                    <a:pt x="165" y="165"/>
                  </a:cubicBezTo>
                  <a:cubicBezTo>
                    <a:pt x="163" y="165"/>
                    <a:pt x="155" y="158"/>
                    <a:pt x="153" y="157"/>
                  </a:cubicBezTo>
                  <a:cubicBezTo>
                    <a:pt x="144" y="151"/>
                    <a:pt x="138" y="145"/>
                    <a:pt x="130" y="139"/>
                  </a:cubicBezTo>
                  <a:cubicBezTo>
                    <a:pt x="127" y="137"/>
                    <a:pt x="119" y="133"/>
                    <a:pt x="118" y="131"/>
                  </a:cubicBezTo>
                  <a:cubicBezTo>
                    <a:pt x="115" y="124"/>
                    <a:pt x="120" y="109"/>
                    <a:pt x="117" y="100"/>
                  </a:cubicBezTo>
                  <a:close/>
                  <a:moveTo>
                    <a:pt x="155" y="100"/>
                  </a:moveTo>
                  <a:cubicBezTo>
                    <a:pt x="157" y="101"/>
                    <a:pt x="159" y="101"/>
                    <a:pt x="160" y="104"/>
                  </a:cubicBezTo>
                  <a:cubicBezTo>
                    <a:pt x="158" y="103"/>
                    <a:pt x="156" y="101"/>
                    <a:pt x="155" y="100"/>
                  </a:cubicBezTo>
                  <a:close/>
                  <a:moveTo>
                    <a:pt x="114" y="100"/>
                  </a:moveTo>
                  <a:cubicBezTo>
                    <a:pt x="115" y="109"/>
                    <a:pt x="116" y="119"/>
                    <a:pt x="115" y="128"/>
                  </a:cubicBezTo>
                  <a:cubicBezTo>
                    <a:pt x="109" y="125"/>
                    <a:pt x="105" y="120"/>
                    <a:pt x="99" y="116"/>
                  </a:cubicBezTo>
                  <a:cubicBezTo>
                    <a:pt x="98" y="115"/>
                    <a:pt x="94" y="113"/>
                    <a:pt x="94" y="112"/>
                  </a:cubicBezTo>
                  <a:cubicBezTo>
                    <a:pt x="94" y="111"/>
                    <a:pt x="101" y="107"/>
                    <a:pt x="102" y="106"/>
                  </a:cubicBezTo>
                  <a:cubicBezTo>
                    <a:pt x="106" y="103"/>
                    <a:pt x="110" y="101"/>
                    <a:pt x="114" y="100"/>
                  </a:cubicBezTo>
                  <a:close/>
                  <a:moveTo>
                    <a:pt x="98" y="103"/>
                  </a:moveTo>
                  <a:cubicBezTo>
                    <a:pt x="96" y="105"/>
                    <a:pt x="93" y="107"/>
                    <a:pt x="89" y="108"/>
                  </a:cubicBezTo>
                  <a:cubicBezTo>
                    <a:pt x="91" y="106"/>
                    <a:pt x="95" y="104"/>
                    <a:pt x="98" y="103"/>
                  </a:cubicBezTo>
                  <a:close/>
                  <a:moveTo>
                    <a:pt x="160" y="105"/>
                  </a:moveTo>
                  <a:cubicBezTo>
                    <a:pt x="167" y="105"/>
                    <a:pt x="173" y="111"/>
                    <a:pt x="173" y="117"/>
                  </a:cubicBezTo>
                  <a:cubicBezTo>
                    <a:pt x="170" y="113"/>
                    <a:pt x="165" y="109"/>
                    <a:pt x="160" y="105"/>
                  </a:cubicBezTo>
                  <a:close/>
                  <a:moveTo>
                    <a:pt x="70" y="120"/>
                  </a:moveTo>
                  <a:cubicBezTo>
                    <a:pt x="69" y="120"/>
                    <a:pt x="69" y="119"/>
                    <a:pt x="66" y="119"/>
                  </a:cubicBezTo>
                  <a:cubicBezTo>
                    <a:pt x="69" y="113"/>
                    <a:pt x="75" y="111"/>
                    <a:pt x="79" y="106"/>
                  </a:cubicBezTo>
                  <a:cubicBezTo>
                    <a:pt x="85" y="109"/>
                    <a:pt x="73" y="117"/>
                    <a:pt x="70" y="120"/>
                  </a:cubicBezTo>
                  <a:close/>
                  <a:moveTo>
                    <a:pt x="175" y="107"/>
                  </a:moveTo>
                  <a:cubicBezTo>
                    <a:pt x="191" y="110"/>
                    <a:pt x="206" y="113"/>
                    <a:pt x="221" y="115"/>
                  </a:cubicBezTo>
                  <a:cubicBezTo>
                    <a:pt x="212" y="116"/>
                    <a:pt x="196" y="114"/>
                    <a:pt x="184" y="114"/>
                  </a:cubicBezTo>
                  <a:cubicBezTo>
                    <a:pt x="178" y="113"/>
                    <a:pt x="177" y="111"/>
                    <a:pt x="175" y="107"/>
                  </a:cubicBezTo>
                  <a:close/>
                  <a:moveTo>
                    <a:pt x="235" y="110"/>
                  </a:moveTo>
                  <a:cubicBezTo>
                    <a:pt x="236" y="111"/>
                    <a:pt x="236" y="113"/>
                    <a:pt x="235" y="114"/>
                  </a:cubicBezTo>
                  <a:cubicBezTo>
                    <a:pt x="225" y="112"/>
                    <a:pt x="214" y="112"/>
                    <a:pt x="205" y="109"/>
                  </a:cubicBezTo>
                  <a:cubicBezTo>
                    <a:pt x="205" y="109"/>
                    <a:pt x="205" y="109"/>
                    <a:pt x="205" y="109"/>
                  </a:cubicBezTo>
                  <a:cubicBezTo>
                    <a:pt x="215" y="109"/>
                    <a:pt x="226" y="110"/>
                    <a:pt x="235" y="110"/>
                  </a:cubicBezTo>
                  <a:close/>
                  <a:moveTo>
                    <a:pt x="235" y="120"/>
                  </a:moveTo>
                  <a:cubicBezTo>
                    <a:pt x="236" y="122"/>
                    <a:pt x="236" y="125"/>
                    <a:pt x="235" y="127"/>
                  </a:cubicBezTo>
                  <a:cubicBezTo>
                    <a:pt x="220" y="124"/>
                    <a:pt x="203" y="123"/>
                    <a:pt x="191" y="117"/>
                  </a:cubicBezTo>
                  <a:cubicBezTo>
                    <a:pt x="206" y="117"/>
                    <a:pt x="221" y="119"/>
                    <a:pt x="235" y="120"/>
                  </a:cubicBezTo>
                  <a:close/>
                  <a:moveTo>
                    <a:pt x="204" y="125"/>
                  </a:moveTo>
                  <a:cubicBezTo>
                    <a:pt x="200" y="126"/>
                    <a:pt x="198" y="126"/>
                    <a:pt x="193" y="126"/>
                  </a:cubicBezTo>
                  <a:cubicBezTo>
                    <a:pt x="190" y="126"/>
                    <a:pt x="183" y="125"/>
                    <a:pt x="183" y="128"/>
                  </a:cubicBezTo>
                  <a:cubicBezTo>
                    <a:pt x="183" y="130"/>
                    <a:pt x="189" y="131"/>
                    <a:pt x="190" y="132"/>
                  </a:cubicBezTo>
                  <a:cubicBezTo>
                    <a:pt x="201" y="134"/>
                    <a:pt x="216" y="136"/>
                    <a:pt x="226" y="139"/>
                  </a:cubicBezTo>
                  <a:cubicBezTo>
                    <a:pt x="219" y="140"/>
                    <a:pt x="209" y="140"/>
                    <a:pt x="199" y="140"/>
                  </a:cubicBezTo>
                  <a:cubicBezTo>
                    <a:pt x="197" y="140"/>
                    <a:pt x="189" y="139"/>
                    <a:pt x="189" y="141"/>
                  </a:cubicBezTo>
                  <a:cubicBezTo>
                    <a:pt x="188" y="145"/>
                    <a:pt x="199" y="147"/>
                    <a:pt x="202" y="148"/>
                  </a:cubicBezTo>
                  <a:cubicBezTo>
                    <a:pt x="212" y="150"/>
                    <a:pt x="222" y="151"/>
                    <a:pt x="232" y="153"/>
                  </a:cubicBezTo>
                  <a:cubicBezTo>
                    <a:pt x="216" y="155"/>
                    <a:pt x="198" y="150"/>
                    <a:pt x="181" y="151"/>
                  </a:cubicBezTo>
                  <a:cubicBezTo>
                    <a:pt x="182" y="140"/>
                    <a:pt x="179" y="130"/>
                    <a:pt x="179" y="119"/>
                  </a:cubicBezTo>
                  <a:cubicBezTo>
                    <a:pt x="188" y="121"/>
                    <a:pt x="197" y="123"/>
                    <a:pt x="204" y="125"/>
                  </a:cubicBezTo>
                  <a:close/>
                  <a:moveTo>
                    <a:pt x="66" y="126"/>
                  </a:moveTo>
                  <a:cubicBezTo>
                    <a:pt x="64" y="129"/>
                    <a:pt x="63" y="136"/>
                    <a:pt x="60" y="136"/>
                  </a:cubicBezTo>
                  <a:cubicBezTo>
                    <a:pt x="59" y="136"/>
                    <a:pt x="57" y="135"/>
                    <a:pt x="57" y="135"/>
                  </a:cubicBezTo>
                  <a:cubicBezTo>
                    <a:pt x="57" y="132"/>
                    <a:pt x="65" y="128"/>
                    <a:pt x="66" y="126"/>
                  </a:cubicBezTo>
                  <a:close/>
                  <a:moveTo>
                    <a:pt x="242" y="129"/>
                  </a:moveTo>
                  <a:cubicBezTo>
                    <a:pt x="243" y="131"/>
                    <a:pt x="244" y="137"/>
                    <a:pt x="241" y="138"/>
                  </a:cubicBezTo>
                  <a:cubicBezTo>
                    <a:pt x="241" y="134"/>
                    <a:pt x="242" y="132"/>
                    <a:pt x="242" y="129"/>
                  </a:cubicBezTo>
                  <a:close/>
                  <a:moveTo>
                    <a:pt x="235" y="131"/>
                  </a:moveTo>
                  <a:cubicBezTo>
                    <a:pt x="235" y="133"/>
                    <a:pt x="236" y="136"/>
                    <a:pt x="235" y="137"/>
                  </a:cubicBezTo>
                  <a:cubicBezTo>
                    <a:pt x="223" y="135"/>
                    <a:pt x="211" y="132"/>
                    <a:pt x="200" y="130"/>
                  </a:cubicBezTo>
                  <a:cubicBezTo>
                    <a:pt x="210" y="128"/>
                    <a:pt x="224" y="130"/>
                    <a:pt x="235" y="131"/>
                  </a:cubicBezTo>
                  <a:close/>
                  <a:moveTo>
                    <a:pt x="118" y="135"/>
                  </a:moveTo>
                  <a:cubicBezTo>
                    <a:pt x="131" y="143"/>
                    <a:pt x="147" y="157"/>
                    <a:pt x="160" y="165"/>
                  </a:cubicBezTo>
                  <a:cubicBezTo>
                    <a:pt x="162" y="166"/>
                    <a:pt x="164" y="167"/>
                    <a:pt x="164" y="168"/>
                  </a:cubicBezTo>
                  <a:cubicBezTo>
                    <a:pt x="165" y="169"/>
                    <a:pt x="161" y="176"/>
                    <a:pt x="160" y="178"/>
                  </a:cubicBezTo>
                  <a:cubicBezTo>
                    <a:pt x="153" y="191"/>
                    <a:pt x="144" y="201"/>
                    <a:pt x="134" y="211"/>
                  </a:cubicBezTo>
                  <a:cubicBezTo>
                    <a:pt x="131" y="215"/>
                    <a:pt x="125" y="222"/>
                    <a:pt x="122" y="215"/>
                  </a:cubicBezTo>
                  <a:cubicBezTo>
                    <a:pt x="121" y="214"/>
                    <a:pt x="121" y="212"/>
                    <a:pt x="121" y="211"/>
                  </a:cubicBezTo>
                  <a:cubicBezTo>
                    <a:pt x="120" y="207"/>
                    <a:pt x="120" y="201"/>
                    <a:pt x="120" y="196"/>
                  </a:cubicBezTo>
                  <a:cubicBezTo>
                    <a:pt x="121" y="177"/>
                    <a:pt x="118" y="155"/>
                    <a:pt x="118" y="135"/>
                  </a:cubicBezTo>
                  <a:close/>
                  <a:moveTo>
                    <a:pt x="235" y="144"/>
                  </a:moveTo>
                  <a:cubicBezTo>
                    <a:pt x="234" y="146"/>
                    <a:pt x="234" y="148"/>
                    <a:pt x="233" y="150"/>
                  </a:cubicBezTo>
                  <a:cubicBezTo>
                    <a:pt x="221" y="149"/>
                    <a:pt x="208" y="147"/>
                    <a:pt x="198" y="143"/>
                  </a:cubicBezTo>
                  <a:cubicBezTo>
                    <a:pt x="210" y="142"/>
                    <a:pt x="223" y="142"/>
                    <a:pt x="235" y="144"/>
                  </a:cubicBezTo>
                  <a:close/>
                  <a:moveTo>
                    <a:pt x="240" y="144"/>
                  </a:moveTo>
                  <a:cubicBezTo>
                    <a:pt x="241" y="145"/>
                    <a:pt x="240" y="147"/>
                    <a:pt x="239" y="148"/>
                  </a:cubicBezTo>
                  <a:cubicBezTo>
                    <a:pt x="238" y="147"/>
                    <a:pt x="240" y="145"/>
                    <a:pt x="240" y="144"/>
                  </a:cubicBezTo>
                  <a:close/>
                  <a:moveTo>
                    <a:pt x="230" y="157"/>
                  </a:moveTo>
                  <a:cubicBezTo>
                    <a:pt x="230" y="160"/>
                    <a:pt x="229" y="162"/>
                    <a:pt x="227" y="163"/>
                  </a:cubicBezTo>
                  <a:cubicBezTo>
                    <a:pt x="214" y="160"/>
                    <a:pt x="200" y="159"/>
                    <a:pt x="189" y="154"/>
                  </a:cubicBezTo>
                  <a:cubicBezTo>
                    <a:pt x="203" y="154"/>
                    <a:pt x="216" y="156"/>
                    <a:pt x="230" y="157"/>
                  </a:cubicBezTo>
                  <a:close/>
                  <a:moveTo>
                    <a:pt x="215" y="165"/>
                  </a:moveTo>
                  <a:cubicBezTo>
                    <a:pt x="202" y="165"/>
                    <a:pt x="190" y="165"/>
                    <a:pt x="179" y="163"/>
                  </a:cubicBezTo>
                  <a:cubicBezTo>
                    <a:pt x="180" y="161"/>
                    <a:pt x="180" y="158"/>
                    <a:pt x="181" y="156"/>
                  </a:cubicBezTo>
                  <a:cubicBezTo>
                    <a:pt x="191" y="160"/>
                    <a:pt x="205" y="160"/>
                    <a:pt x="215" y="165"/>
                  </a:cubicBezTo>
                  <a:close/>
                  <a:moveTo>
                    <a:pt x="174" y="157"/>
                  </a:moveTo>
                  <a:cubicBezTo>
                    <a:pt x="175" y="161"/>
                    <a:pt x="173" y="165"/>
                    <a:pt x="171" y="168"/>
                  </a:cubicBezTo>
                  <a:cubicBezTo>
                    <a:pt x="170" y="164"/>
                    <a:pt x="173" y="161"/>
                    <a:pt x="174" y="157"/>
                  </a:cubicBezTo>
                  <a:close/>
                  <a:moveTo>
                    <a:pt x="225" y="169"/>
                  </a:moveTo>
                  <a:cubicBezTo>
                    <a:pt x="224" y="171"/>
                    <a:pt x="223" y="176"/>
                    <a:pt x="221" y="177"/>
                  </a:cubicBezTo>
                  <a:cubicBezTo>
                    <a:pt x="219" y="177"/>
                    <a:pt x="215" y="175"/>
                    <a:pt x="213" y="175"/>
                  </a:cubicBezTo>
                  <a:cubicBezTo>
                    <a:pt x="204" y="172"/>
                    <a:pt x="193" y="171"/>
                    <a:pt x="186" y="168"/>
                  </a:cubicBezTo>
                  <a:cubicBezTo>
                    <a:pt x="198" y="167"/>
                    <a:pt x="213" y="168"/>
                    <a:pt x="225" y="169"/>
                  </a:cubicBezTo>
                  <a:close/>
                  <a:moveTo>
                    <a:pt x="206" y="177"/>
                  </a:moveTo>
                  <a:cubicBezTo>
                    <a:pt x="198" y="176"/>
                    <a:pt x="173" y="179"/>
                    <a:pt x="177" y="169"/>
                  </a:cubicBezTo>
                  <a:cubicBezTo>
                    <a:pt x="186" y="172"/>
                    <a:pt x="196" y="175"/>
                    <a:pt x="206" y="177"/>
                  </a:cubicBezTo>
                  <a:close/>
                  <a:moveTo>
                    <a:pt x="169" y="171"/>
                  </a:moveTo>
                  <a:cubicBezTo>
                    <a:pt x="169" y="177"/>
                    <a:pt x="164" y="185"/>
                    <a:pt x="160" y="190"/>
                  </a:cubicBezTo>
                  <a:cubicBezTo>
                    <a:pt x="160" y="192"/>
                    <a:pt x="158" y="194"/>
                    <a:pt x="156" y="193"/>
                  </a:cubicBezTo>
                  <a:cubicBezTo>
                    <a:pt x="161" y="187"/>
                    <a:pt x="164" y="178"/>
                    <a:pt x="169" y="171"/>
                  </a:cubicBezTo>
                  <a:close/>
                  <a:moveTo>
                    <a:pt x="235" y="171"/>
                  </a:moveTo>
                  <a:cubicBezTo>
                    <a:pt x="235" y="183"/>
                    <a:pt x="236" y="197"/>
                    <a:pt x="235" y="209"/>
                  </a:cubicBezTo>
                  <a:cubicBezTo>
                    <a:pt x="226" y="206"/>
                    <a:pt x="217" y="204"/>
                    <a:pt x="212" y="198"/>
                  </a:cubicBezTo>
                  <a:cubicBezTo>
                    <a:pt x="221" y="191"/>
                    <a:pt x="227" y="180"/>
                    <a:pt x="235" y="171"/>
                  </a:cubicBezTo>
                  <a:close/>
                  <a:moveTo>
                    <a:pt x="186" y="179"/>
                  </a:moveTo>
                  <a:cubicBezTo>
                    <a:pt x="198" y="180"/>
                    <a:pt x="206" y="180"/>
                    <a:pt x="216" y="182"/>
                  </a:cubicBezTo>
                  <a:cubicBezTo>
                    <a:pt x="215" y="183"/>
                    <a:pt x="214" y="186"/>
                    <a:pt x="211" y="187"/>
                  </a:cubicBezTo>
                  <a:cubicBezTo>
                    <a:pt x="207" y="188"/>
                    <a:pt x="189" y="182"/>
                    <a:pt x="186" y="179"/>
                  </a:cubicBezTo>
                  <a:close/>
                  <a:moveTo>
                    <a:pt x="190" y="187"/>
                  </a:moveTo>
                  <a:cubicBezTo>
                    <a:pt x="183" y="187"/>
                    <a:pt x="175" y="187"/>
                    <a:pt x="168" y="187"/>
                  </a:cubicBezTo>
                  <a:cubicBezTo>
                    <a:pt x="169" y="186"/>
                    <a:pt x="171" y="179"/>
                    <a:pt x="172" y="180"/>
                  </a:cubicBezTo>
                  <a:cubicBezTo>
                    <a:pt x="177" y="181"/>
                    <a:pt x="186" y="184"/>
                    <a:pt x="190" y="187"/>
                  </a:cubicBezTo>
                  <a:close/>
                  <a:moveTo>
                    <a:pt x="174" y="191"/>
                  </a:moveTo>
                  <a:cubicBezTo>
                    <a:pt x="179" y="189"/>
                    <a:pt x="191" y="189"/>
                    <a:pt x="196" y="190"/>
                  </a:cubicBezTo>
                  <a:cubicBezTo>
                    <a:pt x="200" y="192"/>
                    <a:pt x="201" y="196"/>
                    <a:pt x="195" y="197"/>
                  </a:cubicBezTo>
                  <a:cubicBezTo>
                    <a:pt x="188" y="198"/>
                    <a:pt x="180" y="193"/>
                    <a:pt x="174" y="191"/>
                  </a:cubicBezTo>
                  <a:close/>
                  <a:moveTo>
                    <a:pt x="166" y="190"/>
                  </a:moveTo>
                  <a:cubicBezTo>
                    <a:pt x="167" y="191"/>
                    <a:pt x="168" y="192"/>
                    <a:pt x="168" y="193"/>
                  </a:cubicBezTo>
                  <a:cubicBezTo>
                    <a:pt x="168" y="194"/>
                    <a:pt x="166" y="194"/>
                    <a:pt x="165" y="193"/>
                  </a:cubicBezTo>
                  <a:cubicBezTo>
                    <a:pt x="165" y="192"/>
                    <a:pt x="166" y="191"/>
                    <a:pt x="166" y="190"/>
                  </a:cubicBezTo>
                  <a:close/>
                  <a:moveTo>
                    <a:pt x="190" y="200"/>
                  </a:moveTo>
                  <a:cubicBezTo>
                    <a:pt x="189" y="202"/>
                    <a:pt x="188" y="204"/>
                    <a:pt x="190" y="206"/>
                  </a:cubicBezTo>
                  <a:cubicBezTo>
                    <a:pt x="179" y="205"/>
                    <a:pt x="170" y="202"/>
                    <a:pt x="162" y="198"/>
                  </a:cubicBezTo>
                  <a:cubicBezTo>
                    <a:pt x="162" y="196"/>
                    <a:pt x="165" y="196"/>
                    <a:pt x="168" y="197"/>
                  </a:cubicBezTo>
                  <a:cubicBezTo>
                    <a:pt x="174" y="197"/>
                    <a:pt x="185" y="199"/>
                    <a:pt x="190" y="200"/>
                  </a:cubicBezTo>
                  <a:close/>
                  <a:moveTo>
                    <a:pt x="153" y="199"/>
                  </a:moveTo>
                  <a:cubicBezTo>
                    <a:pt x="150" y="204"/>
                    <a:pt x="147" y="208"/>
                    <a:pt x="142" y="211"/>
                  </a:cubicBezTo>
                  <a:cubicBezTo>
                    <a:pt x="145" y="207"/>
                    <a:pt x="148" y="200"/>
                    <a:pt x="153" y="199"/>
                  </a:cubicBezTo>
                  <a:close/>
                  <a:moveTo>
                    <a:pt x="198" y="211"/>
                  </a:moveTo>
                  <a:cubicBezTo>
                    <a:pt x="182" y="212"/>
                    <a:pt x="167" y="212"/>
                    <a:pt x="151" y="210"/>
                  </a:cubicBezTo>
                  <a:cubicBezTo>
                    <a:pt x="154" y="209"/>
                    <a:pt x="155" y="202"/>
                    <a:pt x="159" y="201"/>
                  </a:cubicBezTo>
                  <a:cubicBezTo>
                    <a:pt x="159" y="201"/>
                    <a:pt x="159" y="201"/>
                    <a:pt x="159" y="201"/>
                  </a:cubicBezTo>
                  <a:cubicBezTo>
                    <a:pt x="170" y="203"/>
                    <a:pt x="186" y="209"/>
                    <a:pt x="198" y="211"/>
                  </a:cubicBezTo>
                  <a:close/>
                  <a:moveTo>
                    <a:pt x="217" y="211"/>
                  </a:moveTo>
                  <a:cubicBezTo>
                    <a:pt x="209" y="210"/>
                    <a:pt x="200" y="208"/>
                    <a:pt x="192" y="207"/>
                  </a:cubicBezTo>
                  <a:cubicBezTo>
                    <a:pt x="199" y="204"/>
                    <a:pt x="211" y="207"/>
                    <a:pt x="217" y="211"/>
                  </a:cubicBezTo>
                  <a:close/>
                  <a:moveTo>
                    <a:pt x="159" y="214"/>
                  </a:moveTo>
                  <a:cubicBezTo>
                    <a:pt x="174" y="213"/>
                    <a:pt x="198" y="215"/>
                    <a:pt x="215" y="216"/>
                  </a:cubicBezTo>
                  <a:cubicBezTo>
                    <a:pt x="225" y="216"/>
                    <a:pt x="237" y="216"/>
                    <a:pt x="235" y="228"/>
                  </a:cubicBezTo>
                  <a:cubicBezTo>
                    <a:pt x="209" y="224"/>
                    <a:pt x="184" y="220"/>
                    <a:pt x="159" y="214"/>
                  </a:cubicBezTo>
                  <a:close/>
                  <a:moveTo>
                    <a:pt x="232" y="231"/>
                  </a:moveTo>
                  <a:cubicBezTo>
                    <a:pt x="199" y="230"/>
                    <a:pt x="170" y="225"/>
                    <a:pt x="138" y="222"/>
                  </a:cubicBezTo>
                  <a:cubicBezTo>
                    <a:pt x="140" y="220"/>
                    <a:pt x="142" y="216"/>
                    <a:pt x="146" y="215"/>
                  </a:cubicBezTo>
                  <a:cubicBezTo>
                    <a:pt x="148" y="215"/>
                    <a:pt x="153" y="217"/>
                    <a:pt x="156" y="217"/>
                  </a:cubicBezTo>
                  <a:cubicBezTo>
                    <a:pt x="181" y="221"/>
                    <a:pt x="211" y="226"/>
                    <a:pt x="232" y="231"/>
                  </a:cubicBezTo>
                  <a:close/>
                  <a:moveTo>
                    <a:pt x="112" y="227"/>
                  </a:moveTo>
                  <a:cubicBezTo>
                    <a:pt x="109" y="233"/>
                    <a:pt x="117" y="228"/>
                    <a:pt x="119" y="231"/>
                  </a:cubicBezTo>
                  <a:cubicBezTo>
                    <a:pt x="120" y="235"/>
                    <a:pt x="118" y="248"/>
                    <a:pt x="118" y="253"/>
                  </a:cubicBezTo>
                  <a:cubicBezTo>
                    <a:pt x="116" y="265"/>
                    <a:pt x="117" y="278"/>
                    <a:pt x="116" y="287"/>
                  </a:cubicBezTo>
                  <a:cubicBezTo>
                    <a:pt x="115" y="311"/>
                    <a:pt x="120" y="330"/>
                    <a:pt x="118" y="351"/>
                  </a:cubicBezTo>
                  <a:cubicBezTo>
                    <a:pt x="115" y="349"/>
                    <a:pt x="112" y="351"/>
                    <a:pt x="110" y="351"/>
                  </a:cubicBezTo>
                  <a:cubicBezTo>
                    <a:pt x="104" y="352"/>
                    <a:pt x="99" y="346"/>
                    <a:pt x="96" y="343"/>
                  </a:cubicBezTo>
                  <a:cubicBezTo>
                    <a:pt x="101" y="338"/>
                    <a:pt x="91" y="335"/>
                    <a:pt x="89" y="331"/>
                  </a:cubicBezTo>
                  <a:cubicBezTo>
                    <a:pt x="92" y="328"/>
                    <a:pt x="87" y="327"/>
                    <a:pt x="87" y="323"/>
                  </a:cubicBezTo>
                  <a:cubicBezTo>
                    <a:pt x="91" y="325"/>
                    <a:pt x="93" y="327"/>
                    <a:pt x="96" y="330"/>
                  </a:cubicBezTo>
                  <a:cubicBezTo>
                    <a:pt x="96" y="324"/>
                    <a:pt x="88" y="322"/>
                    <a:pt x="85" y="317"/>
                  </a:cubicBezTo>
                  <a:cubicBezTo>
                    <a:pt x="80" y="308"/>
                    <a:pt x="82" y="297"/>
                    <a:pt x="88" y="291"/>
                  </a:cubicBezTo>
                  <a:cubicBezTo>
                    <a:pt x="89" y="289"/>
                    <a:pt x="90" y="284"/>
                    <a:pt x="92" y="283"/>
                  </a:cubicBezTo>
                  <a:cubicBezTo>
                    <a:pt x="95" y="283"/>
                    <a:pt x="99" y="289"/>
                    <a:pt x="100" y="283"/>
                  </a:cubicBezTo>
                  <a:cubicBezTo>
                    <a:pt x="100" y="280"/>
                    <a:pt x="97" y="281"/>
                    <a:pt x="95" y="279"/>
                  </a:cubicBezTo>
                  <a:cubicBezTo>
                    <a:pt x="93" y="274"/>
                    <a:pt x="99" y="275"/>
                    <a:pt x="102" y="273"/>
                  </a:cubicBezTo>
                  <a:cubicBezTo>
                    <a:pt x="104" y="271"/>
                    <a:pt x="102" y="267"/>
                    <a:pt x="100" y="266"/>
                  </a:cubicBezTo>
                  <a:cubicBezTo>
                    <a:pt x="100" y="262"/>
                    <a:pt x="106" y="260"/>
                    <a:pt x="104" y="255"/>
                  </a:cubicBezTo>
                  <a:cubicBezTo>
                    <a:pt x="103" y="251"/>
                    <a:pt x="97" y="256"/>
                    <a:pt x="97" y="258"/>
                  </a:cubicBezTo>
                  <a:cubicBezTo>
                    <a:pt x="97" y="259"/>
                    <a:pt x="98" y="260"/>
                    <a:pt x="98" y="261"/>
                  </a:cubicBezTo>
                  <a:cubicBezTo>
                    <a:pt x="98" y="269"/>
                    <a:pt x="87" y="270"/>
                    <a:pt x="83" y="265"/>
                  </a:cubicBezTo>
                  <a:cubicBezTo>
                    <a:pt x="89" y="252"/>
                    <a:pt x="95" y="234"/>
                    <a:pt x="101" y="221"/>
                  </a:cubicBezTo>
                  <a:cubicBezTo>
                    <a:pt x="103" y="219"/>
                    <a:pt x="110" y="226"/>
                    <a:pt x="112" y="227"/>
                  </a:cubicBezTo>
                  <a:close/>
                  <a:moveTo>
                    <a:pt x="245" y="224"/>
                  </a:moveTo>
                  <a:cubicBezTo>
                    <a:pt x="247" y="225"/>
                    <a:pt x="249" y="227"/>
                    <a:pt x="250" y="229"/>
                  </a:cubicBezTo>
                  <a:cubicBezTo>
                    <a:pt x="249" y="227"/>
                    <a:pt x="247" y="225"/>
                    <a:pt x="245" y="224"/>
                  </a:cubicBezTo>
                  <a:close/>
                  <a:moveTo>
                    <a:pt x="196" y="238"/>
                  </a:moveTo>
                  <a:cubicBezTo>
                    <a:pt x="184" y="239"/>
                    <a:pt x="172" y="233"/>
                    <a:pt x="158" y="235"/>
                  </a:cubicBezTo>
                  <a:cubicBezTo>
                    <a:pt x="150" y="236"/>
                    <a:pt x="159" y="240"/>
                    <a:pt x="162" y="241"/>
                  </a:cubicBezTo>
                  <a:cubicBezTo>
                    <a:pt x="186" y="247"/>
                    <a:pt x="216" y="250"/>
                    <a:pt x="238" y="257"/>
                  </a:cubicBezTo>
                  <a:cubicBezTo>
                    <a:pt x="215" y="257"/>
                    <a:pt x="191" y="252"/>
                    <a:pt x="168" y="253"/>
                  </a:cubicBezTo>
                  <a:cubicBezTo>
                    <a:pt x="170" y="257"/>
                    <a:pt x="176" y="258"/>
                    <a:pt x="181" y="259"/>
                  </a:cubicBezTo>
                  <a:cubicBezTo>
                    <a:pt x="198" y="263"/>
                    <a:pt x="217" y="266"/>
                    <a:pt x="233" y="272"/>
                  </a:cubicBezTo>
                  <a:cubicBezTo>
                    <a:pt x="221" y="273"/>
                    <a:pt x="205" y="268"/>
                    <a:pt x="193" y="270"/>
                  </a:cubicBezTo>
                  <a:cubicBezTo>
                    <a:pt x="192" y="270"/>
                    <a:pt x="191" y="271"/>
                    <a:pt x="190" y="271"/>
                  </a:cubicBezTo>
                  <a:cubicBezTo>
                    <a:pt x="188" y="271"/>
                    <a:pt x="186" y="268"/>
                    <a:pt x="184" y="270"/>
                  </a:cubicBezTo>
                  <a:cubicBezTo>
                    <a:pt x="166" y="257"/>
                    <a:pt x="147" y="242"/>
                    <a:pt x="133" y="225"/>
                  </a:cubicBezTo>
                  <a:cubicBezTo>
                    <a:pt x="133" y="225"/>
                    <a:pt x="133" y="225"/>
                    <a:pt x="133" y="225"/>
                  </a:cubicBezTo>
                  <a:cubicBezTo>
                    <a:pt x="150" y="232"/>
                    <a:pt x="176" y="233"/>
                    <a:pt x="196" y="238"/>
                  </a:cubicBezTo>
                  <a:close/>
                  <a:moveTo>
                    <a:pt x="152" y="226"/>
                  </a:moveTo>
                  <a:cubicBezTo>
                    <a:pt x="182" y="228"/>
                    <a:pt x="208" y="232"/>
                    <a:pt x="236" y="235"/>
                  </a:cubicBezTo>
                  <a:cubicBezTo>
                    <a:pt x="236" y="239"/>
                    <a:pt x="241" y="240"/>
                    <a:pt x="242" y="235"/>
                  </a:cubicBezTo>
                  <a:cubicBezTo>
                    <a:pt x="250" y="234"/>
                    <a:pt x="253" y="237"/>
                    <a:pt x="254" y="244"/>
                  </a:cubicBezTo>
                  <a:cubicBezTo>
                    <a:pt x="219" y="239"/>
                    <a:pt x="185" y="234"/>
                    <a:pt x="152" y="226"/>
                  </a:cubicBezTo>
                  <a:close/>
                  <a:moveTo>
                    <a:pt x="241" y="227"/>
                  </a:moveTo>
                  <a:cubicBezTo>
                    <a:pt x="242" y="228"/>
                    <a:pt x="244" y="229"/>
                    <a:pt x="244" y="230"/>
                  </a:cubicBezTo>
                  <a:cubicBezTo>
                    <a:pt x="242" y="230"/>
                    <a:pt x="240" y="229"/>
                    <a:pt x="241" y="227"/>
                  </a:cubicBezTo>
                  <a:close/>
                  <a:moveTo>
                    <a:pt x="122" y="229"/>
                  </a:moveTo>
                  <a:cubicBezTo>
                    <a:pt x="123" y="229"/>
                    <a:pt x="124" y="230"/>
                    <a:pt x="125" y="231"/>
                  </a:cubicBezTo>
                  <a:cubicBezTo>
                    <a:pt x="123" y="231"/>
                    <a:pt x="122" y="230"/>
                    <a:pt x="122" y="229"/>
                  </a:cubicBezTo>
                  <a:close/>
                  <a:moveTo>
                    <a:pt x="252" y="230"/>
                  </a:moveTo>
                  <a:cubicBezTo>
                    <a:pt x="254" y="232"/>
                    <a:pt x="256" y="233"/>
                    <a:pt x="256" y="236"/>
                  </a:cubicBezTo>
                  <a:cubicBezTo>
                    <a:pt x="254" y="235"/>
                    <a:pt x="253" y="233"/>
                    <a:pt x="252" y="230"/>
                  </a:cubicBezTo>
                  <a:close/>
                  <a:moveTo>
                    <a:pt x="197" y="298"/>
                  </a:moveTo>
                  <a:cubicBezTo>
                    <a:pt x="195" y="297"/>
                    <a:pt x="192" y="287"/>
                    <a:pt x="190" y="294"/>
                  </a:cubicBezTo>
                  <a:cubicBezTo>
                    <a:pt x="189" y="291"/>
                    <a:pt x="186" y="293"/>
                    <a:pt x="183" y="291"/>
                  </a:cubicBezTo>
                  <a:cubicBezTo>
                    <a:pt x="182" y="291"/>
                    <a:pt x="179" y="285"/>
                    <a:pt x="178" y="289"/>
                  </a:cubicBezTo>
                  <a:cubicBezTo>
                    <a:pt x="177" y="295"/>
                    <a:pt x="190" y="301"/>
                    <a:pt x="190" y="307"/>
                  </a:cubicBezTo>
                  <a:cubicBezTo>
                    <a:pt x="191" y="323"/>
                    <a:pt x="189" y="337"/>
                    <a:pt x="180" y="346"/>
                  </a:cubicBezTo>
                  <a:cubicBezTo>
                    <a:pt x="174" y="353"/>
                    <a:pt x="164" y="360"/>
                    <a:pt x="152" y="359"/>
                  </a:cubicBezTo>
                  <a:cubicBezTo>
                    <a:pt x="151" y="359"/>
                    <a:pt x="149" y="359"/>
                    <a:pt x="147" y="359"/>
                  </a:cubicBezTo>
                  <a:cubicBezTo>
                    <a:pt x="146" y="359"/>
                    <a:pt x="145" y="360"/>
                    <a:pt x="144" y="360"/>
                  </a:cubicBezTo>
                  <a:cubicBezTo>
                    <a:pt x="135" y="362"/>
                    <a:pt x="128" y="356"/>
                    <a:pt x="122" y="352"/>
                  </a:cubicBezTo>
                  <a:cubicBezTo>
                    <a:pt x="121" y="327"/>
                    <a:pt x="117" y="301"/>
                    <a:pt x="120" y="277"/>
                  </a:cubicBezTo>
                  <a:cubicBezTo>
                    <a:pt x="121" y="270"/>
                    <a:pt x="120" y="263"/>
                    <a:pt x="120" y="256"/>
                  </a:cubicBezTo>
                  <a:cubicBezTo>
                    <a:pt x="120" y="248"/>
                    <a:pt x="121" y="239"/>
                    <a:pt x="122" y="233"/>
                  </a:cubicBezTo>
                  <a:cubicBezTo>
                    <a:pt x="122" y="233"/>
                    <a:pt x="122" y="233"/>
                    <a:pt x="122" y="234"/>
                  </a:cubicBezTo>
                  <a:cubicBezTo>
                    <a:pt x="131" y="239"/>
                    <a:pt x="142" y="245"/>
                    <a:pt x="150" y="252"/>
                  </a:cubicBezTo>
                  <a:cubicBezTo>
                    <a:pt x="154" y="255"/>
                    <a:pt x="157" y="259"/>
                    <a:pt x="161" y="262"/>
                  </a:cubicBezTo>
                  <a:cubicBezTo>
                    <a:pt x="166" y="266"/>
                    <a:pt x="174" y="268"/>
                    <a:pt x="177" y="273"/>
                  </a:cubicBezTo>
                  <a:cubicBezTo>
                    <a:pt x="180" y="276"/>
                    <a:pt x="183" y="280"/>
                    <a:pt x="186" y="282"/>
                  </a:cubicBezTo>
                  <a:cubicBezTo>
                    <a:pt x="192" y="286"/>
                    <a:pt x="201" y="287"/>
                    <a:pt x="197" y="298"/>
                  </a:cubicBezTo>
                  <a:close/>
                  <a:moveTo>
                    <a:pt x="165" y="238"/>
                  </a:moveTo>
                  <a:cubicBezTo>
                    <a:pt x="189" y="238"/>
                    <a:pt x="212" y="243"/>
                    <a:pt x="235" y="246"/>
                  </a:cubicBezTo>
                  <a:cubicBezTo>
                    <a:pt x="241" y="247"/>
                    <a:pt x="251" y="247"/>
                    <a:pt x="255" y="249"/>
                  </a:cubicBezTo>
                  <a:cubicBezTo>
                    <a:pt x="260" y="251"/>
                    <a:pt x="261" y="264"/>
                    <a:pt x="261" y="271"/>
                  </a:cubicBezTo>
                  <a:cubicBezTo>
                    <a:pt x="260" y="275"/>
                    <a:pt x="260" y="281"/>
                    <a:pt x="260" y="285"/>
                  </a:cubicBezTo>
                  <a:cubicBezTo>
                    <a:pt x="240" y="282"/>
                    <a:pt x="221" y="278"/>
                    <a:pt x="203" y="273"/>
                  </a:cubicBezTo>
                  <a:cubicBezTo>
                    <a:pt x="214" y="272"/>
                    <a:pt x="225" y="274"/>
                    <a:pt x="236" y="275"/>
                  </a:cubicBezTo>
                  <a:cubicBezTo>
                    <a:pt x="243" y="276"/>
                    <a:pt x="251" y="278"/>
                    <a:pt x="256" y="275"/>
                  </a:cubicBezTo>
                  <a:cubicBezTo>
                    <a:pt x="252" y="272"/>
                    <a:pt x="246" y="272"/>
                    <a:pt x="241" y="271"/>
                  </a:cubicBezTo>
                  <a:cubicBezTo>
                    <a:pt x="222" y="266"/>
                    <a:pt x="201" y="261"/>
                    <a:pt x="183" y="255"/>
                  </a:cubicBezTo>
                  <a:cubicBezTo>
                    <a:pt x="205" y="256"/>
                    <a:pt x="224" y="259"/>
                    <a:pt x="244" y="261"/>
                  </a:cubicBezTo>
                  <a:cubicBezTo>
                    <a:pt x="247" y="261"/>
                    <a:pt x="255" y="262"/>
                    <a:pt x="255" y="259"/>
                  </a:cubicBezTo>
                  <a:cubicBezTo>
                    <a:pt x="256" y="256"/>
                    <a:pt x="246" y="256"/>
                    <a:pt x="243" y="255"/>
                  </a:cubicBezTo>
                  <a:cubicBezTo>
                    <a:pt x="219" y="249"/>
                    <a:pt x="190" y="245"/>
                    <a:pt x="166" y="238"/>
                  </a:cubicBezTo>
                  <a:cubicBezTo>
                    <a:pt x="165" y="239"/>
                    <a:pt x="165" y="238"/>
                    <a:pt x="165" y="238"/>
                  </a:cubicBezTo>
                  <a:close/>
                  <a:moveTo>
                    <a:pt x="92" y="274"/>
                  </a:moveTo>
                  <a:cubicBezTo>
                    <a:pt x="88" y="280"/>
                    <a:pt x="84" y="270"/>
                    <a:pt x="92" y="274"/>
                  </a:cubicBezTo>
                  <a:close/>
                  <a:moveTo>
                    <a:pt x="259" y="288"/>
                  </a:moveTo>
                  <a:cubicBezTo>
                    <a:pt x="249" y="288"/>
                    <a:pt x="234" y="286"/>
                    <a:pt x="223" y="285"/>
                  </a:cubicBezTo>
                  <a:cubicBezTo>
                    <a:pt x="218" y="285"/>
                    <a:pt x="207" y="283"/>
                    <a:pt x="206" y="287"/>
                  </a:cubicBezTo>
                  <a:cubicBezTo>
                    <a:pt x="202" y="283"/>
                    <a:pt x="196" y="281"/>
                    <a:pt x="194" y="275"/>
                  </a:cubicBezTo>
                  <a:cubicBezTo>
                    <a:pt x="215" y="279"/>
                    <a:pt x="237" y="284"/>
                    <a:pt x="259" y="288"/>
                  </a:cubicBezTo>
                  <a:close/>
                  <a:moveTo>
                    <a:pt x="33" y="276"/>
                  </a:moveTo>
                  <a:cubicBezTo>
                    <a:pt x="35" y="277"/>
                    <a:pt x="35" y="278"/>
                    <a:pt x="36" y="279"/>
                  </a:cubicBezTo>
                  <a:cubicBezTo>
                    <a:pt x="36" y="280"/>
                    <a:pt x="34" y="279"/>
                    <a:pt x="33" y="279"/>
                  </a:cubicBezTo>
                  <a:cubicBezTo>
                    <a:pt x="33" y="277"/>
                    <a:pt x="34" y="277"/>
                    <a:pt x="33" y="276"/>
                  </a:cubicBezTo>
                  <a:close/>
                  <a:moveTo>
                    <a:pt x="83" y="287"/>
                  </a:moveTo>
                  <a:cubicBezTo>
                    <a:pt x="83" y="285"/>
                    <a:pt x="82" y="284"/>
                    <a:pt x="81" y="283"/>
                  </a:cubicBezTo>
                  <a:cubicBezTo>
                    <a:pt x="83" y="272"/>
                    <a:pt x="95" y="286"/>
                    <a:pt x="83" y="287"/>
                  </a:cubicBezTo>
                  <a:close/>
                  <a:moveTo>
                    <a:pt x="200" y="285"/>
                  </a:moveTo>
                  <a:cubicBezTo>
                    <a:pt x="204" y="288"/>
                    <a:pt x="209" y="292"/>
                    <a:pt x="213" y="296"/>
                  </a:cubicBezTo>
                  <a:cubicBezTo>
                    <a:pt x="210" y="297"/>
                    <a:pt x="204" y="295"/>
                    <a:pt x="203" y="298"/>
                  </a:cubicBezTo>
                  <a:cubicBezTo>
                    <a:pt x="202" y="302"/>
                    <a:pt x="212" y="306"/>
                    <a:pt x="215" y="307"/>
                  </a:cubicBezTo>
                  <a:cubicBezTo>
                    <a:pt x="223" y="310"/>
                    <a:pt x="233" y="311"/>
                    <a:pt x="238" y="314"/>
                  </a:cubicBezTo>
                  <a:cubicBezTo>
                    <a:pt x="226" y="314"/>
                    <a:pt x="214" y="313"/>
                    <a:pt x="202" y="313"/>
                  </a:cubicBezTo>
                  <a:cubicBezTo>
                    <a:pt x="200" y="304"/>
                    <a:pt x="203" y="293"/>
                    <a:pt x="200" y="285"/>
                  </a:cubicBezTo>
                  <a:close/>
                  <a:moveTo>
                    <a:pt x="250" y="291"/>
                  </a:moveTo>
                  <a:cubicBezTo>
                    <a:pt x="251" y="292"/>
                    <a:pt x="251" y="295"/>
                    <a:pt x="250" y="296"/>
                  </a:cubicBezTo>
                  <a:cubicBezTo>
                    <a:pt x="238" y="295"/>
                    <a:pt x="229" y="292"/>
                    <a:pt x="220" y="288"/>
                  </a:cubicBezTo>
                  <a:cubicBezTo>
                    <a:pt x="230" y="288"/>
                    <a:pt x="240" y="289"/>
                    <a:pt x="250" y="291"/>
                  </a:cubicBezTo>
                  <a:close/>
                  <a:moveTo>
                    <a:pt x="209" y="288"/>
                  </a:moveTo>
                  <a:cubicBezTo>
                    <a:pt x="218" y="291"/>
                    <a:pt x="228" y="295"/>
                    <a:pt x="238" y="298"/>
                  </a:cubicBezTo>
                  <a:cubicBezTo>
                    <a:pt x="225" y="299"/>
                    <a:pt x="214" y="296"/>
                    <a:pt x="209" y="288"/>
                  </a:cubicBezTo>
                  <a:close/>
                  <a:moveTo>
                    <a:pt x="259" y="292"/>
                  </a:moveTo>
                  <a:cubicBezTo>
                    <a:pt x="258" y="294"/>
                    <a:pt x="258" y="297"/>
                    <a:pt x="255" y="298"/>
                  </a:cubicBezTo>
                  <a:cubicBezTo>
                    <a:pt x="254" y="296"/>
                    <a:pt x="255" y="289"/>
                    <a:pt x="259" y="292"/>
                  </a:cubicBezTo>
                  <a:close/>
                  <a:moveTo>
                    <a:pt x="231" y="308"/>
                  </a:moveTo>
                  <a:cubicBezTo>
                    <a:pt x="223" y="306"/>
                    <a:pt x="216" y="304"/>
                    <a:pt x="210" y="300"/>
                  </a:cubicBezTo>
                  <a:cubicBezTo>
                    <a:pt x="220" y="297"/>
                    <a:pt x="226" y="304"/>
                    <a:pt x="231" y="308"/>
                  </a:cubicBezTo>
                  <a:close/>
                  <a:moveTo>
                    <a:pt x="250" y="303"/>
                  </a:moveTo>
                  <a:cubicBezTo>
                    <a:pt x="249" y="306"/>
                    <a:pt x="249" y="310"/>
                    <a:pt x="248" y="313"/>
                  </a:cubicBezTo>
                  <a:cubicBezTo>
                    <a:pt x="237" y="311"/>
                    <a:pt x="232" y="305"/>
                    <a:pt x="225" y="300"/>
                  </a:cubicBezTo>
                  <a:cubicBezTo>
                    <a:pt x="233" y="300"/>
                    <a:pt x="243" y="301"/>
                    <a:pt x="250" y="303"/>
                  </a:cubicBezTo>
                  <a:close/>
                  <a:moveTo>
                    <a:pt x="259" y="304"/>
                  </a:moveTo>
                  <a:cubicBezTo>
                    <a:pt x="261" y="309"/>
                    <a:pt x="260" y="318"/>
                    <a:pt x="258" y="323"/>
                  </a:cubicBezTo>
                  <a:cubicBezTo>
                    <a:pt x="257" y="322"/>
                    <a:pt x="255" y="322"/>
                    <a:pt x="255" y="321"/>
                  </a:cubicBezTo>
                  <a:cubicBezTo>
                    <a:pt x="254" y="319"/>
                    <a:pt x="259" y="306"/>
                    <a:pt x="259" y="304"/>
                  </a:cubicBezTo>
                  <a:close/>
                  <a:moveTo>
                    <a:pt x="76" y="305"/>
                  </a:moveTo>
                  <a:cubicBezTo>
                    <a:pt x="77" y="305"/>
                    <a:pt x="77" y="307"/>
                    <a:pt x="76" y="308"/>
                  </a:cubicBezTo>
                  <a:cubicBezTo>
                    <a:pt x="75" y="307"/>
                    <a:pt x="76" y="306"/>
                    <a:pt x="76" y="305"/>
                  </a:cubicBezTo>
                  <a:close/>
                  <a:moveTo>
                    <a:pt x="73" y="312"/>
                  </a:moveTo>
                  <a:cubicBezTo>
                    <a:pt x="74" y="314"/>
                    <a:pt x="73" y="315"/>
                    <a:pt x="72" y="316"/>
                  </a:cubicBezTo>
                  <a:cubicBezTo>
                    <a:pt x="72" y="315"/>
                    <a:pt x="73" y="313"/>
                    <a:pt x="73" y="312"/>
                  </a:cubicBezTo>
                  <a:close/>
                  <a:moveTo>
                    <a:pt x="77" y="314"/>
                  </a:moveTo>
                  <a:cubicBezTo>
                    <a:pt x="79" y="322"/>
                    <a:pt x="80" y="331"/>
                    <a:pt x="85" y="335"/>
                  </a:cubicBezTo>
                  <a:cubicBezTo>
                    <a:pt x="81" y="344"/>
                    <a:pt x="81" y="327"/>
                    <a:pt x="78" y="327"/>
                  </a:cubicBezTo>
                  <a:cubicBezTo>
                    <a:pt x="75" y="326"/>
                    <a:pt x="76" y="333"/>
                    <a:pt x="77" y="336"/>
                  </a:cubicBezTo>
                  <a:cubicBezTo>
                    <a:pt x="66" y="337"/>
                    <a:pt x="70" y="330"/>
                    <a:pt x="73" y="324"/>
                  </a:cubicBezTo>
                  <a:cubicBezTo>
                    <a:pt x="74" y="320"/>
                    <a:pt x="76" y="317"/>
                    <a:pt x="77" y="314"/>
                  </a:cubicBezTo>
                  <a:close/>
                  <a:moveTo>
                    <a:pt x="236" y="318"/>
                  </a:moveTo>
                  <a:cubicBezTo>
                    <a:pt x="235" y="320"/>
                    <a:pt x="235" y="322"/>
                    <a:pt x="235" y="324"/>
                  </a:cubicBezTo>
                  <a:cubicBezTo>
                    <a:pt x="226" y="323"/>
                    <a:pt x="215" y="320"/>
                    <a:pt x="208" y="316"/>
                  </a:cubicBezTo>
                  <a:cubicBezTo>
                    <a:pt x="216" y="315"/>
                    <a:pt x="227" y="316"/>
                    <a:pt x="236" y="318"/>
                  </a:cubicBezTo>
                  <a:close/>
                  <a:moveTo>
                    <a:pt x="71" y="317"/>
                  </a:moveTo>
                  <a:cubicBezTo>
                    <a:pt x="72" y="320"/>
                    <a:pt x="70" y="323"/>
                    <a:pt x="68" y="325"/>
                  </a:cubicBezTo>
                  <a:cubicBezTo>
                    <a:pt x="68" y="323"/>
                    <a:pt x="70" y="320"/>
                    <a:pt x="71" y="317"/>
                  </a:cubicBezTo>
                  <a:close/>
                  <a:moveTo>
                    <a:pt x="239" y="318"/>
                  </a:moveTo>
                  <a:cubicBezTo>
                    <a:pt x="242" y="319"/>
                    <a:pt x="247" y="318"/>
                    <a:pt x="248" y="320"/>
                  </a:cubicBezTo>
                  <a:cubicBezTo>
                    <a:pt x="250" y="326"/>
                    <a:pt x="244" y="328"/>
                    <a:pt x="239" y="325"/>
                  </a:cubicBezTo>
                  <a:cubicBezTo>
                    <a:pt x="240" y="322"/>
                    <a:pt x="239" y="320"/>
                    <a:pt x="239" y="318"/>
                  </a:cubicBezTo>
                  <a:close/>
                  <a:moveTo>
                    <a:pt x="234" y="328"/>
                  </a:moveTo>
                  <a:cubicBezTo>
                    <a:pt x="224" y="330"/>
                    <a:pt x="213" y="328"/>
                    <a:pt x="202" y="328"/>
                  </a:cubicBezTo>
                  <a:cubicBezTo>
                    <a:pt x="203" y="325"/>
                    <a:pt x="202" y="321"/>
                    <a:pt x="203" y="319"/>
                  </a:cubicBezTo>
                  <a:cubicBezTo>
                    <a:pt x="212" y="323"/>
                    <a:pt x="224" y="324"/>
                    <a:pt x="234" y="328"/>
                  </a:cubicBezTo>
                  <a:close/>
                  <a:moveTo>
                    <a:pt x="196" y="390"/>
                  </a:moveTo>
                  <a:cubicBezTo>
                    <a:pt x="216" y="372"/>
                    <a:pt x="242" y="359"/>
                    <a:pt x="251" y="328"/>
                  </a:cubicBezTo>
                  <a:cubicBezTo>
                    <a:pt x="252" y="327"/>
                    <a:pt x="253" y="325"/>
                    <a:pt x="254" y="323"/>
                  </a:cubicBezTo>
                  <a:cubicBezTo>
                    <a:pt x="258" y="324"/>
                    <a:pt x="258" y="327"/>
                    <a:pt x="256" y="331"/>
                  </a:cubicBezTo>
                  <a:cubicBezTo>
                    <a:pt x="255" y="335"/>
                    <a:pt x="251" y="341"/>
                    <a:pt x="249" y="344"/>
                  </a:cubicBezTo>
                  <a:cubicBezTo>
                    <a:pt x="246" y="349"/>
                    <a:pt x="241" y="355"/>
                    <a:pt x="238" y="359"/>
                  </a:cubicBezTo>
                  <a:cubicBezTo>
                    <a:pt x="227" y="373"/>
                    <a:pt x="211" y="383"/>
                    <a:pt x="196" y="390"/>
                  </a:cubicBezTo>
                  <a:close/>
                  <a:moveTo>
                    <a:pt x="234" y="332"/>
                  </a:moveTo>
                  <a:cubicBezTo>
                    <a:pt x="234" y="335"/>
                    <a:pt x="233" y="336"/>
                    <a:pt x="232" y="337"/>
                  </a:cubicBezTo>
                  <a:cubicBezTo>
                    <a:pt x="223" y="336"/>
                    <a:pt x="215" y="335"/>
                    <a:pt x="209" y="331"/>
                  </a:cubicBezTo>
                  <a:cubicBezTo>
                    <a:pt x="217" y="331"/>
                    <a:pt x="226" y="331"/>
                    <a:pt x="234" y="332"/>
                  </a:cubicBezTo>
                  <a:close/>
                  <a:moveTo>
                    <a:pt x="242" y="332"/>
                  </a:moveTo>
                  <a:cubicBezTo>
                    <a:pt x="241" y="335"/>
                    <a:pt x="240" y="339"/>
                    <a:pt x="237" y="339"/>
                  </a:cubicBezTo>
                  <a:cubicBezTo>
                    <a:pt x="237" y="336"/>
                    <a:pt x="238" y="330"/>
                    <a:pt x="242" y="332"/>
                  </a:cubicBezTo>
                  <a:close/>
                  <a:moveTo>
                    <a:pt x="218" y="338"/>
                  </a:moveTo>
                  <a:cubicBezTo>
                    <a:pt x="212" y="339"/>
                    <a:pt x="204" y="338"/>
                    <a:pt x="198" y="338"/>
                  </a:cubicBezTo>
                  <a:cubicBezTo>
                    <a:pt x="198" y="336"/>
                    <a:pt x="199" y="334"/>
                    <a:pt x="200" y="332"/>
                  </a:cubicBezTo>
                  <a:cubicBezTo>
                    <a:pt x="205" y="335"/>
                    <a:pt x="211" y="337"/>
                    <a:pt x="218" y="338"/>
                  </a:cubicBezTo>
                  <a:close/>
                  <a:moveTo>
                    <a:pt x="255" y="389"/>
                  </a:moveTo>
                  <a:cubicBezTo>
                    <a:pt x="242" y="391"/>
                    <a:pt x="229" y="391"/>
                    <a:pt x="217" y="390"/>
                  </a:cubicBezTo>
                  <a:cubicBezTo>
                    <a:pt x="220" y="388"/>
                    <a:pt x="227" y="390"/>
                    <a:pt x="229" y="387"/>
                  </a:cubicBezTo>
                  <a:cubicBezTo>
                    <a:pt x="225" y="385"/>
                    <a:pt x="219" y="387"/>
                    <a:pt x="213" y="386"/>
                  </a:cubicBezTo>
                  <a:cubicBezTo>
                    <a:pt x="230" y="373"/>
                    <a:pt x="248" y="356"/>
                    <a:pt x="259" y="335"/>
                  </a:cubicBezTo>
                  <a:cubicBezTo>
                    <a:pt x="259" y="353"/>
                    <a:pt x="260" y="375"/>
                    <a:pt x="255" y="389"/>
                  </a:cubicBezTo>
                  <a:close/>
                  <a:moveTo>
                    <a:pt x="221" y="342"/>
                  </a:moveTo>
                  <a:cubicBezTo>
                    <a:pt x="220" y="345"/>
                    <a:pt x="220" y="348"/>
                    <a:pt x="219" y="350"/>
                  </a:cubicBezTo>
                  <a:cubicBezTo>
                    <a:pt x="210" y="348"/>
                    <a:pt x="202" y="346"/>
                    <a:pt x="195" y="342"/>
                  </a:cubicBezTo>
                  <a:cubicBezTo>
                    <a:pt x="202" y="340"/>
                    <a:pt x="213" y="341"/>
                    <a:pt x="221" y="342"/>
                  </a:cubicBezTo>
                  <a:close/>
                  <a:moveTo>
                    <a:pt x="225" y="342"/>
                  </a:moveTo>
                  <a:cubicBezTo>
                    <a:pt x="226" y="342"/>
                    <a:pt x="227" y="343"/>
                    <a:pt x="228" y="343"/>
                  </a:cubicBezTo>
                  <a:cubicBezTo>
                    <a:pt x="227" y="344"/>
                    <a:pt x="227" y="346"/>
                    <a:pt x="225" y="346"/>
                  </a:cubicBezTo>
                  <a:cubicBezTo>
                    <a:pt x="225" y="345"/>
                    <a:pt x="225" y="344"/>
                    <a:pt x="225" y="342"/>
                  </a:cubicBezTo>
                  <a:close/>
                  <a:moveTo>
                    <a:pt x="235" y="344"/>
                  </a:moveTo>
                  <a:cubicBezTo>
                    <a:pt x="233" y="346"/>
                    <a:pt x="232" y="349"/>
                    <a:pt x="229" y="351"/>
                  </a:cubicBezTo>
                  <a:cubicBezTo>
                    <a:pt x="230" y="348"/>
                    <a:pt x="232" y="344"/>
                    <a:pt x="235" y="344"/>
                  </a:cubicBezTo>
                  <a:close/>
                  <a:moveTo>
                    <a:pt x="96" y="349"/>
                  </a:moveTo>
                  <a:cubicBezTo>
                    <a:pt x="92" y="349"/>
                    <a:pt x="87" y="349"/>
                    <a:pt x="86" y="346"/>
                  </a:cubicBezTo>
                  <a:cubicBezTo>
                    <a:pt x="91" y="344"/>
                    <a:pt x="94" y="347"/>
                    <a:pt x="96" y="349"/>
                  </a:cubicBezTo>
                  <a:close/>
                  <a:moveTo>
                    <a:pt x="198" y="348"/>
                  </a:moveTo>
                  <a:cubicBezTo>
                    <a:pt x="196" y="348"/>
                    <a:pt x="192" y="349"/>
                    <a:pt x="190" y="348"/>
                  </a:cubicBezTo>
                  <a:cubicBezTo>
                    <a:pt x="191" y="343"/>
                    <a:pt x="196" y="347"/>
                    <a:pt x="198" y="348"/>
                  </a:cubicBezTo>
                  <a:close/>
                  <a:moveTo>
                    <a:pt x="77" y="346"/>
                  </a:moveTo>
                  <a:cubicBezTo>
                    <a:pt x="78" y="346"/>
                    <a:pt x="80" y="345"/>
                    <a:pt x="81" y="347"/>
                  </a:cubicBezTo>
                  <a:cubicBezTo>
                    <a:pt x="80" y="348"/>
                    <a:pt x="77" y="347"/>
                    <a:pt x="77" y="346"/>
                  </a:cubicBezTo>
                  <a:close/>
                  <a:moveTo>
                    <a:pt x="81" y="352"/>
                  </a:moveTo>
                  <a:cubicBezTo>
                    <a:pt x="78" y="351"/>
                    <a:pt x="65" y="354"/>
                    <a:pt x="72" y="359"/>
                  </a:cubicBezTo>
                  <a:cubicBezTo>
                    <a:pt x="78" y="363"/>
                    <a:pt x="91" y="363"/>
                    <a:pt x="99" y="366"/>
                  </a:cubicBezTo>
                  <a:cubicBezTo>
                    <a:pt x="93" y="365"/>
                    <a:pt x="87" y="368"/>
                    <a:pt x="82" y="368"/>
                  </a:cubicBezTo>
                  <a:cubicBezTo>
                    <a:pt x="75" y="367"/>
                    <a:pt x="69" y="356"/>
                    <a:pt x="66" y="351"/>
                  </a:cubicBezTo>
                  <a:cubicBezTo>
                    <a:pt x="72" y="352"/>
                    <a:pt x="76" y="349"/>
                    <a:pt x="81" y="352"/>
                  </a:cubicBezTo>
                  <a:close/>
                  <a:moveTo>
                    <a:pt x="216" y="355"/>
                  </a:moveTo>
                  <a:cubicBezTo>
                    <a:pt x="216" y="363"/>
                    <a:pt x="208" y="358"/>
                    <a:pt x="201" y="357"/>
                  </a:cubicBezTo>
                  <a:cubicBezTo>
                    <a:pt x="195" y="355"/>
                    <a:pt x="191" y="354"/>
                    <a:pt x="187" y="352"/>
                  </a:cubicBezTo>
                  <a:cubicBezTo>
                    <a:pt x="196" y="350"/>
                    <a:pt x="209" y="352"/>
                    <a:pt x="216" y="355"/>
                  </a:cubicBezTo>
                  <a:close/>
                  <a:moveTo>
                    <a:pt x="200" y="360"/>
                  </a:moveTo>
                  <a:cubicBezTo>
                    <a:pt x="199" y="364"/>
                    <a:pt x="206" y="363"/>
                    <a:pt x="209" y="365"/>
                  </a:cubicBezTo>
                  <a:cubicBezTo>
                    <a:pt x="208" y="370"/>
                    <a:pt x="205" y="368"/>
                    <a:pt x="201" y="368"/>
                  </a:cubicBezTo>
                  <a:cubicBezTo>
                    <a:pt x="193" y="367"/>
                    <a:pt x="182" y="366"/>
                    <a:pt x="174" y="364"/>
                  </a:cubicBezTo>
                  <a:cubicBezTo>
                    <a:pt x="177" y="362"/>
                    <a:pt x="180" y="356"/>
                    <a:pt x="184" y="355"/>
                  </a:cubicBezTo>
                  <a:cubicBezTo>
                    <a:pt x="188" y="354"/>
                    <a:pt x="194" y="359"/>
                    <a:pt x="200" y="360"/>
                  </a:cubicBezTo>
                  <a:close/>
                  <a:moveTo>
                    <a:pt x="114" y="365"/>
                  </a:moveTo>
                  <a:cubicBezTo>
                    <a:pt x="101" y="363"/>
                    <a:pt x="87" y="361"/>
                    <a:pt x="78" y="356"/>
                  </a:cubicBezTo>
                  <a:cubicBezTo>
                    <a:pt x="93" y="354"/>
                    <a:pt x="105" y="360"/>
                    <a:pt x="114" y="365"/>
                  </a:cubicBezTo>
                  <a:close/>
                  <a:moveTo>
                    <a:pt x="113" y="359"/>
                  </a:moveTo>
                  <a:cubicBezTo>
                    <a:pt x="111" y="359"/>
                    <a:pt x="107" y="358"/>
                    <a:pt x="105" y="357"/>
                  </a:cubicBezTo>
                  <a:cubicBezTo>
                    <a:pt x="108" y="355"/>
                    <a:pt x="112" y="356"/>
                    <a:pt x="113" y="359"/>
                  </a:cubicBezTo>
                  <a:close/>
                  <a:moveTo>
                    <a:pt x="118" y="395"/>
                  </a:moveTo>
                  <a:cubicBezTo>
                    <a:pt x="115" y="396"/>
                    <a:pt x="109" y="398"/>
                    <a:pt x="104" y="397"/>
                  </a:cubicBezTo>
                  <a:cubicBezTo>
                    <a:pt x="102" y="396"/>
                    <a:pt x="100" y="393"/>
                    <a:pt x="99" y="397"/>
                  </a:cubicBezTo>
                  <a:cubicBezTo>
                    <a:pt x="89" y="398"/>
                    <a:pt x="78" y="396"/>
                    <a:pt x="68" y="396"/>
                  </a:cubicBezTo>
                  <a:cubicBezTo>
                    <a:pt x="57" y="396"/>
                    <a:pt x="48" y="397"/>
                    <a:pt x="43" y="391"/>
                  </a:cubicBezTo>
                  <a:cubicBezTo>
                    <a:pt x="47" y="390"/>
                    <a:pt x="47" y="386"/>
                    <a:pt x="47" y="382"/>
                  </a:cubicBezTo>
                  <a:cubicBezTo>
                    <a:pt x="47" y="372"/>
                    <a:pt x="55" y="364"/>
                    <a:pt x="58" y="357"/>
                  </a:cubicBezTo>
                  <a:cubicBezTo>
                    <a:pt x="60" y="357"/>
                    <a:pt x="61" y="358"/>
                    <a:pt x="62" y="359"/>
                  </a:cubicBezTo>
                  <a:cubicBezTo>
                    <a:pt x="65" y="364"/>
                    <a:pt x="66" y="369"/>
                    <a:pt x="69" y="373"/>
                  </a:cubicBezTo>
                  <a:cubicBezTo>
                    <a:pt x="81" y="385"/>
                    <a:pt x="98" y="391"/>
                    <a:pt x="118" y="395"/>
                  </a:cubicBezTo>
                  <a:close/>
                  <a:moveTo>
                    <a:pt x="68" y="363"/>
                  </a:moveTo>
                  <a:cubicBezTo>
                    <a:pt x="75" y="370"/>
                    <a:pt x="84" y="374"/>
                    <a:pt x="91" y="381"/>
                  </a:cubicBezTo>
                  <a:cubicBezTo>
                    <a:pt x="80" y="380"/>
                    <a:pt x="73" y="372"/>
                    <a:pt x="68" y="363"/>
                  </a:cubicBezTo>
                  <a:close/>
                  <a:moveTo>
                    <a:pt x="161" y="366"/>
                  </a:moveTo>
                  <a:cubicBezTo>
                    <a:pt x="161" y="367"/>
                    <a:pt x="158" y="368"/>
                    <a:pt x="156" y="367"/>
                  </a:cubicBezTo>
                  <a:cubicBezTo>
                    <a:pt x="157" y="366"/>
                    <a:pt x="160" y="365"/>
                    <a:pt x="161" y="366"/>
                  </a:cubicBezTo>
                  <a:close/>
                  <a:moveTo>
                    <a:pt x="175" y="368"/>
                  </a:moveTo>
                  <a:cubicBezTo>
                    <a:pt x="173" y="368"/>
                    <a:pt x="171" y="368"/>
                    <a:pt x="168" y="368"/>
                  </a:cubicBezTo>
                  <a:cubicBezTo>
                    <a:pt x="168" y="366"/>
                    <a:pt x="173" y="367"/>
                    <a:pt x="175" y="368"/>
                  </a:cubicBezTo>
                  <a:close/>
                  <a:moveTo>
                    <a:pt x="111" y="370"/>
                  </a:moveTo>
                  <a:cubicBezTo>
                    <a:pt x="112" y="374"/>
                    <a:pt x="119" y="373"/>
                    <a:pt x="119" y="378"/>
                  </a:cubicBezTo>
                  <a:cubicBezTo>
                    <a:pt x="108" y="377"/>
                    <a:pt x="97" y="374"/>
                    <a:pt x="89" y="370"/>
                  </a:cubicBezTo>
                  <a:cubicBezTo>
                    <a:pt x="96" y="368"/>
                    <a:pt x="103" y="370"/>
                    <a:pt x="111" y="370"/>
                  </a:cubicBezTo>
                  <a:close/>
                  <a:moveTo>
                    <a:pt x="197" y="373"/>
                  </a:moveTo>
                  <a:cubicBezTo>
                    <a:pt x="197" y="379"/>
                    <a:pt x="190" y="378"/>
                    <a:pt x="184" y="379"/>
                  </a:cubicBezTo>
                  <a:cubicBezTo>
                    <a:pt x="175" y="379"/>
                    <a:pt x="166" y="379"/>
                    <a:pt x="156" y="378"/>
                  </a:cubicBezTo>
                  <a:cubicBezTo>
                    <a:pt x="147" y="377"/>
                    <a:pt x="138" y="376"/>
                    <a:pt x="128" y="374"/>
                  </a:cubicBezTo>
                  <a:cubicBezTo>
                    <a:pt x="128" y="374"/>
                    <a:pt x="122" y="373"/>
                    <a:pt x="122" y="371"/>
                  </a:cubicBezTo>
                  <a:cubicBezTo>
                    <a:pt x="123" y="369"/>
                    <a:pt x="130" y="370"/>
                    <a:pt x="132" y="370"/>
                  </a:cubicBezTo>
                  <a:cubicBezTo>
                    <a:pt x="136" y="370"/>
                    <a:pt x="140" y="374"/>
                    <a:pt x="145" y="374"/>
                  </a:cubicBezTo>
                  <a:cubicBezTo>
                    <a:pt x="152" y="375"/>
                    <a:pt x="156" y="371"/>
                    <a:pt x="163" y="370"/>
                  </a:cubicBezTo>
                  <a:cubicBezTo>
                    <a:pt x="175" y="369"/>
                    <a:pt x="186" y="373"/>
                    <a:pt x="197" y="373"/>
                  </a:cubicBezTo>
                  <a:close/>
                  <a:moveTo>
                    <a:pt x="44" y="370"/>
                  </a:moveTo>
                  <a:cubicBezTo>
                    <a:pt x="43" y="376"/>
                    <a:pt x="40" y="384"/>
                    <a:pt x="36" y="387"/>
                  </a:cubicBezTo>
                  <a:cubicBezTo>
                    <a:pt x="36" y="385"/>
                    <a:pt x="37" y="383"/>
                    <a:pt x="35" y="383"/>
                  </a:cubicBezTo>
                  <a:cubicBezTo>
                    <a:pt x="37" y="378"/>
                    <a:pt x="41" y="374"/>
                    <a:pt x="44" y="370"/>
                  </a:cubicBezTo>
                  <a:close/>
                  <a:moveTo>
                    <a:pt x="122" y="377"/>
                  </a:moveTo>
                  <a:cubicBezTo>
                    <a:pt x="128" y="377"/>
                    <a:pt x="131" y="379"/>
                    <a:pt x="135" y="381"/>
                  </a:cubicBezTo>
                  <a:cubicBezTo>
                    <a:pt x="131" y="380"/>
                    <a:pt x="123" y="382"/>
                    <a:pt x="122" y="377"/>
                  </a:cubicBezTo>
                  <a:close/>
                  <a:moveTo>
                    <a:pt x="95" y="377"/>
                  </a:moveTo>
                  <a:cubicBezTo>
                    <a:pt x="102" y="377"/>
                    <a:pt x="109" y="380"/>
                    <a:pt x="116" y="381"/>
                  </a:cubicBezTo>
                  <a:cubicBezTo>
                    <a:pt x="108" y="383"/>
                    <a:pt x="99" y="383"/>
                    <a:pt x="95" y="377"/>
                  </a:cubicBezTo>
                  <a:close/>
                  <a:moveTo>
                    <a:pt x="183" y="383"/>
                  </a:moveTo>
                  <a:cubicBezTo>
                    <a:pt x="180" y="391"/>
                    <a:pt x="159" y="386"/>
                    <a:pt x="152" y="390"/>
                  </a:cubicBezTo>
                  <a:cubicBezTo>
                    <a:pt x="150" y="391"/>
                    <a:pt x="150" y="392"/>
                    <a:pt x="151" y="393"/>
                  </a:cubicBezTo>
                  <a:cubicBezTo>
                    <a:pt x="142" y="394"/>
                    <a:pt x="121" y="397"/>
                    <a:pt x="122" y="386"/>
                  </a:cubicBezTo>
                  <a:cubicBezTo>
                    <a:pt x="126" y="387"/>
                    <a:pt x="131" y="385"/>
                    <a:pt x="137" y="386"/>
                  </a:cubicBezTo>
                  <a:cubicBezTo>
                    <a:pt x="142" y="387"/>
                    <a:pt x="152" y="393"/>
                    <a:pt x="151" y="386"/>
                  </a:cubicBezTo>
                  <a:cubicBezTo>
                    <a:pt x="153" y="386"/>
                    <a:pt x="154" y="385"/>
                    <a:pt x="155" y="384"/>
                  </a:cubicBezTo>
                  <a:cubicBezTo>
                    <a:pt x="164" y="384"/>
                    <a:pt x="175" y="383"/>
                    <a:pt x="183" y="383"/>
                  </a:cubicBezTo>
                  <a:close/>
                  <a:moveTo>
                    <a:pt x="34" y="392"/>
                  </a:moveTo>
                  <a:cubicBezTo>
                    <a:pt x="35" y="393"/>
                    <a:pt x="34" y="395"/>
                    <a:pt x="33" y="396"/>
                  </a:cubicBezTo>
                  <a:cubicBezTo>
                    <a:pt x="32" y="396"/>
                    <a:pt x="31" y="396"/>
                    <a:pt x="31" y="396"/>
                  </a:cubicBezTo>
                  <a:cubicBezTo>
                    <a:pt x="31" y="394"/>
                    <a:pt x="31" y="394"/>
                    <a:pt x="32" y="393"/>
                  </a:cubicBezTo>
                  <a:cubicBezTo>
                    <a:pt x="33" y="393"/>
                    <a:pt x="34" y="393"/>
                    <a:pt x="34" y="392"/>
                  </a:cubicBezTo>
                  <a:close/>
                  <a:moveTo>
                    <a:pt x="45" y="396"/>
                  </a:moveTo>
                  <a:cubicBezTo>
                    <a:pt x="44" y="396"/>
                    <a:pt x="42" y="397"/>
                    <a:pt x="40" y="396"/>
                  </a:cubicBezTo>
                  <a:cubicBezTo>
                    <a:pt x="40" y="392"/>
                    <a:pt x="44" y="395"/>
                    <a:pt x="45" y="396"/>
                  </a:cubicBezTo>
                  <a:close/>
                  <a:moveTo>
                    <a:pt x="165" y="400"/>
                  </a:moveTo>
                  <a:cubicBezTo>
                    <a:pt x="153" y="405"/>
                    <a:pt x="135" y="407"/>
                    <a:pt x="122" y="405"/>
                  </a:cubicBezTo>
                  <a:cubicBezTo>
                    <a:pt x="121" y="403"/>
                    <a:pt x="121" y="400"/>
                    <a:pt x="122" y="398"/>
                  </a:cubicBezTo>
                  <a:cubicBezTo>
                    <a:pt x="137" y="399"/>
                    <a:pt x="149" y="403"/>
                    <a:pt x="165" y="400"/>
                  </a:cubicBezTo>
                  <a:close/>
                  <a:moveTo>
                    <a:pt x="118" y="399"/>
                  </a:moveTo>
                  <a:cubicBezTo>
                    <a:pt x="119" y="400"/>
                    <a:pt x="119" y="403"/>
                    <a:pt x="118" y="405"/>
                  </a:cubicBezTo>
                  <a:cubicBezTo>
                    <a:pt x="113" y="404"/>
                    <a:pt x="109" y="402"/>
                    <a:pt x="106" y="399"/>
                  </a:cubicBezTo>
                  <a:cubicBezTo>
                    <a:pt x="110" y="399"/>
                    <a:pt x="114" y="399"/>
                    <a:pt x="118" y="399"/>
                  </a:cubicBezTo>
                  <a:close/>
                </a:path>
              </a:pathLst>
            </a:custGeom>
            <a:solidFill>
              <a:schemeClr val="tx1">
                <a:lumMod val="65000"/>
                <a:lumOff val="35000"/>
              </a:schemeClr>
            </a:solidFill>
            <a:ln>
              <a:noFill/>
            </a:ln>
          </p:spPr>
          <p:txBody>
            <a:bodyPr vert="horz" wrap="square" lIns="128580" tIns="64290" rIns="128580" bIns="64290" numCol="1" anchor="t" anchorCtr="0" compatLnSpc="1"/>
            <a:lstStyle/>
            <a:p>
              <a:endParaRPr lang="zh-CN" altLang="en-US"/>
            </a:p>
          </p:txBody>
        </p:sp>
      </p:grpSp>
    </p:spTree>
    <p:extLst>
      <p:ext uri="{BB962C8B-B14F-4D97-AF65-F5344CB8AC3E}">
        <p14:creationId xmlns:p14="http://schemas.microsoft.com/office/powerpoint/2010/main" val="3672613798"/>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000"/>
                            </p:stCondLst>
                            <p:childTnLst>
                              <p:par>
                                <p:cTn id="21" presetID="1" presetClass="entr" presetSubtype="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 grpId="0"/>
      <p:bldP spid="60" grpId="0"/>
      <p:bldP spid="11" grpId="0" animBg="1"/>
      <p:bldP spid="12"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5824083" y="320645"/>
            <a:ext cx="1210588" cy="400110"/>
          </a:xfrm>
          <a:prstGeom prst="rect">
            <a:avLst/>
          </a:prstGeom>
        </p:spPr>
        <p:txBody>
          <a:bodyPr wrap="none">
            <a:spAutoFit/>
          </a:bodyPr>
          <a:lstStyle/>
          <a:p>
            <a:pPr lvl="0" algn="ctr" defTabSz="685165">
              <a:spcBef>
                <a:spcPct val="20000"/>
              </a:spcBef>
              <a:defRPr/>
            </a:pPr>
            <a:r>
              <a:rPr lang="zh-CN" altLang="en-US"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代码实现</a:t>
            </a:r>
            <a:endParaRPr lang="en-US" altLang="zh-CN"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endParaRPr>
          </a:p>
        </p:txBody>
      </p:sp>
      <p:pic>
        <p:nvPicPr>
          <p:cNvPr id="2" name="图片 1">
            <a:extLst>
              <a:ext uri="{FF2B5EF4-FFF2-40B4-BE49-F238E27FC236}">
                <a16:creationId xmlns:a16="http://schemas.microsoft.com/office/drawing/2014/main" id="{FC64D6D5-9E85-4B40-9559-1674869A0CF6}"/>
              </a:ext>
            </a:extLst>
          </p:cNvPr>
          <p:cNvPicPr>
            <a:picLocks noChangeAspect="1"/>
          </p:cNvPicPr>
          <p:nvPr/>
        </p:nvPicPr>
        <p:blipFill>
          <a:blip r:embed="rId3"/>
          <a:stretch>
            <a:fillRect/>
          </a:stretch>
        </p:blipFill>
        <p:spPr>
          <a:xfrm>
            <a:off x="1676847" y="2636639"/>
            <a:ext cx="10057596" cy="4167227"/>
          </a:xfrm>
          <a:prstGeom prst="rect">
            <a:avLst/>
          </a:prstGeom>
        </p:spPr>
      </p:pic>
      <p:sp>
        <p:nvSpPr>
          <p:cNvPr id="3" name="文本框 2">
            <a:extLst>
              <a:ext uri="{FF2B5EF4-FFF2-40B4-BE49-F238E27FC236}">
                <a16:creationId xmlns:a16="http://schemas.microsoft.com/office/drawing/2014/main" id="{F605BFCE-A964-4A85-A28C-1D5D116ACBF6}"/>
              </a:ext>
            </a:extLst>
          </p:cNvPr>
          <p:cNvSpPr txBox="1"/>
          <p:nvPr/>
        </p:nvSpPr>
        <p:spPr>
          <a:xfrm>
            <a:off x="1676847" y="1412503"/>
            <a:ext cx="10057596" cy="892552"/>
          </a:xfrm>
          <a:prstGeom prst="rect">
            <a:avLst/>
          </a:prstGeom>
          <a:noFill/>
        </p:spPr>
        <p:txBody>
          <a:bodyPr wrap="square" rtlCol="0">
            <a:spAutoFit/>
          </a:bodyPr>
          <a:lstStyle/>
          <a:p>
            <a:r>
              <a:rPr lang="en-US" altLang="zh-CN" sz="2800" b="1" dirty="0">
                <a:solidFill>
                  <a:schemeClr val="bg1">
                    <a:lumMod val="50000"/>
                  </a:schemeClr>
                </a:solidFill>
              </a:rPr>
              <a:t>RDD</a:t>
            </a:r>
            <a:r>
              <a:rPr lang="zh-CN" altLang="en-US" sz="2800" b="1" dirty="0">
                <a:solidFill>
                  <a:schemeClr val="bg1">
                    <a:lumMod val="50000"/>
                  </a:schemeClr>
                </a:solidFill>
              </a:rPr>
              <a:t>的生成及处理</a:t>
            </a:r>
            <a:r>
              <a:rPr lang="zh-CN" altLang="en-US" sz="2400" b="1" dirty="0">
                <a:solidFill>
                  <a:schemeClr val="bg1">
                    <a:lumMod val="50000"/>
                  </a:schemeClr>
                </a:solidFill>
              </a:rPr>
              <a:t>：</a:t>
            </a:r>
            <a:r>
              <a:rPr lang="zh-CN" altLang="en-US" sz="2400" dirty="0">
                <a:solidFill>
                  <a:schemeClr val="bg1">
                    <a:lumMod val="50000"/>
                  </a:schemeClr>
                </a:solidFill>
              </a:rPr>
              <a:t>分割各项的值，生成</a:t>
            </a:r>
            <a:r>
              <a:rPr lang="en-US" altLang="zh-CN" sz="2400" dirty="0">
                <a:solidFill>
                  <a:schemeClr val="bg1">
                    <a:lumMod val="50000"/>
                  </a:schemeClr>
                </a:solidFill>
              </a:rPr>
              <a:t>Rating</a:t>
            </a:r>
            <a:r>
              <a:rPr lang="zh-CN" altLang="en-US" sz="2400" dirty="0">
                <a:solidFill>
                  <a:schemeClr val="bg1">
                    <a:lumMod val="50000"/>
                  </a:schemeClr>
                </a:solidFill>
              </a:rPr>
              <a:t>，并以时间戳</a:t>
            </a:r>
            <a:r>
              <a:rPr lang="en-US" altLang="zh-CN" sz="2400" dirty="0">
                <a:solidFill>
                  <a:schemeClr val="bg1">
                    <a:lumMod val="50000"/>
                  </a:schemeClr>
                </a:solidFill>
              </a:rPr>
              <a:t>%10</a:t>
            </a:r>
            <a:r>
              <a:rPr lang="zh-CN" altLang="en-US" sz="2400" dirty="0">
                <a:solidFill>
                  <a:schemeClr val="bg1">
                    <a:lumMod val="50000"/>
                  </a:schemeClr>
                </a:solidFill>
              </a:rPr>
              <a:t>为</a:t>
            </a:r>
            <a:r>
              <a:rPr lang="en-US" altLang="zh-CN" sz="2400" dirty="0">
                <a:solidFill>
                  <a:schemeClr val="bg1">
                    <a:lumMod val="50000"/>
                  </a:schemeClr>
                </a:solidFill>
              </a:rPr>
              <a:t>key</a:t>
            </a:r>
            <a:r>
              <a:rPr lang="zh-CN" altLang="en-US" sz="2400" dirty="0">
                <a:solidFill>
                  <a:schemeClr val="bg1">
                    <a:lumMod val="50000"/>
                  </a:schemeClr>
                </a:solidFill>
              </a:rPr>
              <a:t>，便于后期分割训练集和校验集，测试集。</a:t>
            </a:r>
          </a:p>
        </p:txBody>
      </p:sp>
    </p:spTree>
    <p:extLst>
      <p:ext uri="{BB962C8B-B14F-4D97-AF65-F5344CB8AC3E}">
        <p14:creationId xmlns:p14="http://schemas.microsoft.com/office/powerpoint/2010/main" val="3012135034"/>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74C0C0BE-2453-4EF4-A75A-9B26901EF7F1"/>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292"/>
</p:tagLst>
</file>

<file path=ppt/tags/tag2.xml><?xml version="1.0" encoding="utf-8"?>
<p:tagLst xmlns:a="http://schemas.openxmlformats.org/drawingml/2006/main" xmlns:r="http://schemas.openxmlformats.org/officeDocument/2006/relationships" xmlns:p="http://schemas.openxmlformats.org/presentationml/2006/main">
  <p:tag name="MH" val="20150910162900"/>
  <p:tag name="MH_LIBRARY" val="GRAPHIC"/>
  <p:tag name="MH_ORDER" val="Freeform 14"/>
</p:tagLst>
</file>

<file path=ppt/tags/tag3.xml><?xml version="1.0" encoding="utf-8"?>
<p:tagLst xmlns:a="http://schemas.openxmlformats.org/drawingml/2006/main" xmlns:r="http://schemas.openxmlformats.org/officeDocument/2006/relationships" xmlns:p="http://schemas.openxmlformats.org/presentationml/2006/main">
  <p:tag name="MH" val="20150910162900"/>
  <p:tag name="MH_LIBRARY" val="GRAPHIC"/>
  <p:tag name="MH_ORDER" val="Freeform 14"/>
</p:tagLst>
</file>

<file path=ppt/theme/theme1.xml><?xml version="1.0" encoding="utf-8"?>
<a:theme xmlns:a="http://schemas.openxmlformats.org/drawingml/2006/main" name="第一PPT，www.1ppt.com">
  <a:themeElements>
    <a:clrScheme name="自定义 870">
      <a:dk1>
        <a:sysClr val="windowText" lastClr="000000"/>
      </a:dk1>
      <a:lt1>
        <a:sysClr val="window" lastClr="FFFFFF"/>
      </a:lt1>
      <a:dk2>
        <a:srgbClr val="44546A"/>
      </a:dk2>
      <a:lt2>
        <a:srgbClr val="E7E6E6"/>
      </a:lt2>
      <a:accent1>
        <a:srgbClr val="7A7A7A"/>
      </a:accent1>
      <a:accent2>
        <a:srgbClr val="C00000"/>
      </a:accent2>
      <a:accent3>
        <a:srgbClr val="7A7A7A"/>
      </a:accent3>
      <a:accent4>
        <a:srgbClr val="C00000"/>
      </a:accent4>
      <a:accent5>
        <a:srgbClr val="7A7A7A"/>
      </a:accent5>
      <a:accent6>
        <a:srgbClr val="C00000"/>
      </a:accent6>
      <a:hlink>
        <a:srgbClr val="7A7A7A"/>
      </a:hlink>
      <a:folHlink>
        <a:srgbClr val="C000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790</Words>
  <Application>Microsoft Macintosh PowerPoint</Application>
  <PresentationFormat>自定义</PresentationFormat>
  <Paragraphs>85</Paragraphs>
  <Slides>19</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微软雅黑</vt:lpstr>
      <vt:lpstr>Agency FB</vt:lpstr>
      <vt:lpstr>Arial</vt:lpstr>
      <vt:lpstr>Calibri</vt:lpstr>
      <vt:lpstr>Calibri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展示会</dc:title>
  <dc:creator/>
  <cp:keywords>www.1ppt.com</cp:keywords>
  <cp:lastModifiedBy/>
  <cp:revision>1</cp:revision>
  <dcterms:created xsi:type="dcterms:W3CDTF">2016-10-17T14:00:15Z</dcterms:created>
  <dcterms:modified xsi:type="dcterms:W3CDTF">2019-10-20T14:03:32Z</dcterms:modified>
</cp:coreProperties>
</file>