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7EE62-AF90-464F-8184-F2646397B7EF}" v="884" dt="2024-02-22T04:34:12.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vishwa" userId="0bdb74633d6c5233" providerId="Windows Live" clId="Web-{5A07EE62-AF90-464F-8184-F2646397B7EF}"/>
    <pc:docChg chg="addSld modSld sldOrd addMainMaster delMainMaster">
      <pc:chgData name="sanjay vishwa" userId="0bdb74633d6c5233" providerId="Windows Live" clId="Web-{5A07EE62-AF90-464F-8184-F2646397B7EF}" dt="2024-02-22T04:34:12.505" v="838"/>
      <pc:docMkLst>
        <pc:docMk/>
      </pc:docMkLst>
      <pc:sldChg chg="addSp delSp modSp mod setBg modClrScheme setClrOvrMap chgLayout">
        <pc:chgData name="sanjay vishwa" userId="0bdb74633d6c5233" providerId="Windows Live" clId="Web-{5A07EE62-AF90-464F-8184-F2646397B7EF}" dt="2024-02-22T03:21:08.850" v="180" actId="14100"/>
        <pc:sldMkLst>
          <pc:docMk/>
          <pc:sldMk cId="109857222" sldId="256"/>
        </pc:sldMkLst>
        <pc:spChg chg="mod">
          <ac:chgData name="sanjay vishwa" userId="0bdb74633d6c5233" providerId="Windows Live" clId="Web-{5A07EE62-AF90-464F-8184-F2646397B7EF}" dt="2024-02-22T03:10:48.693" v="25"/>
          <ac:spMkLst>
            <pc:docMk/>
            <pc:sldMk cId="109857222" sldId="256"/>
            <ac:spMk id="2" creationId="{00000000-0000-0000-0000-000000000000}"/>
          </ac:spMkLst>
        </pc:spChg>
        <pc:spChg chg="mod">
          <ac:chgData name="sanjay vishwa" userId="0bdb74633d6c5233" providerId="Windows Live" clId="Web-{5A07EE62-AF90-464F-8184-F2646397B7EF}" dt="2024-02-22T03:15:50.029" v="74" actId="14100"/>
          <ac:spMkLst>
            <pc:docMk/>
            <pc:sldMk cId="109857222" sldId="256"/>
            <ac:spMk id="3" creationId="{00000000-0000-0000-0000-000000000000}"/>
          </ac:spMkLst>
        </pc:spChg>
        <pc:spChg chg="add mod">
          <ac:chgData name="sanjay vishwa" userId="0bdb74633d6c5233" providerId="Windows Live" clId="Web-{5A07EE62-AF90-464F-8184-F2646397B7EF}" dt="2024-02-22T03:21:08.850" v="180" actId="14100"/>
          <ac:spMkLst>
            <pc:docMk/>
            <pc:sldMk cId="109857222" sldId="256"/>
            <ac:spMk id="5" creationId="{0C695275-BCEA-9B86-8B53-C94E8D116933}"/>
          </ac:spMkLst>
        </pc:spChg>
        <pc:spChg chg="add del">
          <ac:chgData name="sanjay vishwa" userId="0bdb74633d6c5233" providerId="Windows Live" clId="Web-{5A07EE62-AF90-464F-8184-F2646397B7EF}" dt="2024-02-22T03:09:35.566" v="3"/>
          <ac:spMkLst>
            <pc:docMk/>
            <pc:sldMk cId="109857222" sldId="256"/>
            <ac:spMk id="8" creationId="{2D924463-4DB7-437D-85B1-7EE5042DE522}"/>
          </ac:spMkLst>
        </pc:spChg>
        <pc:spChg chg="add del">
          <ac:chgData name="sanjay vishwa" userId="0bdb74633d6c5233" providerId="Windows Live" clId="Web-{5A07EE62-AF90-464F-8184-F2646397B7EF}" dt="2024-02-22T03:09:23.378" v="1"/>
          <ac:spMkLst>
            <pc:docMk/>
            <pc:sldMk cId="109857222" sldId="256"/>
            <ac:spMk id="9" creationId="{37FDDF72-DE39-4F99-A3C1-DD9D7815D7DB}"/>
          </ac:spMkLst>
        </pc:spChg>
        <pc:spChg chg="add del">
          <ac:chgData name="sanjay vishwa" userId="0bdb74633d6c5233" providerId="Windows Live" clId="Web-{5A07EE62-AF90-464F-8184-F2646397B7EF}" dt="2024-02-22T03:09:35.566" v="3"/>
          <ac:spMkLst>
            <pc:docMk/>
            <pc:sldMk cId="109857222" sldId="256"/>
            <ac:spMk id="10" creationId="{C8884498-8C0E-4CE3-A52C-4D46CFCBD241}"/>
          </ac:spMkLst>
        </pc:spChg>
        <pc:spChg chg="add del">
          <ac:chgData name="sanjay vishwa" userId="0bdb74633d6c5233" providerId="Windows Live" clId="Web-{5A07EE62-AF90-464F-8184-F2646397B7EF}" dt="2024-02-22T03:09:23.378" v="1"/>
          <ac:spMkLst>
            <pc:docMk/>
            <pc:sldMk cId="109857222" sldId="256"/>
            <ac:spMk id="11" creationId="{5E4ECE80-3AD1-450C-B62A-98788F193948}"/>
          </ac:spMkLst>
        </pc:spChg>
        <pc:spChg chg="add del">
          <ac:chgData name="sanjay vishwa" userId="0bdb74633d6c5233" providerId="Windows Live" clId="Web-{5A07EE62-AF90-464F-8184-F2646397B7EF}" dt="2024-02-22T03:09:23.378" v="1"/>
          <ac:spMkLst>
            <pc:docMk/>
            <pc:sldMk cId="109857222" sldId="256"/>
            <ac:spMk id="13" creationId="{C4056FD6-9767-4B1A-ACC2-9883F6A5B86D}"/>
          </ac:spMkLst>
        </pc:spChg>
        <pc:spChg chg="add del">
          <ac:chgData name="sanjay vishwa" userId="0bdb74633d6c5233" providerId="Windows Live" clId="Web-{5A07EE62-AF90-464F-8184-F2646397B7EF}" dt="2024-02-22T03:10:48.693" v="25"/>
          <ac:spMkLst>
            <pc:docMk/>
            <pc:sldMk cId="109857222" sldId="256"/>
            <ac:spMk id="17" creationId="{902D1A37-7C2A-4258-95A8-919D781C6992}"/>
          </ac:spMkLst>
        </pc:spChg>
        <pc:spChg chg="add del">
          <ac:chgData name="sanjay vishwa" userId="0bdb74633d6c5233" providerId="Windows Live" clId="Web-{5A07EE62-AF90-464F-8184-F2646397B7EF}" dt="2024-02-22T03:10:44.193" v="22"/>
          <ac:spMkLst>
            <pc:docMk/>
            <pc:sldMk cId="109857222" sldId="256"/>
            <ac:spMk id="24" creationId="{335243F2-87BD-4C47-8358-ACFE608D3DB3}"/>
          </ac:spMkLst>
        </pc:spChg>
        <pc:spChg chg="add del">
          <ac:chgData name="sanjay vishwa" userId="0bdb74633d6c5233" providerId="Windows Live" clId="Web-{5A07EE62-AF90-464F-8184-F2646397B7EF}" dt="2024-02-22T03:10:44.193" v="22"/>
          <ac:spMkLst>
            <pc:docMk/>
            <pc:sldMk cId="109857222" sldId="256"/>
            <ac:spMk id="26" creationId="{65B33439-EC96-4835-9DF2-CFA3336E0E41}"/>
          </ac:spMkLst>
        </pc:spChg>
        <pc:spChg chg="add del">
          <ac:chgData name="sanjay vishwa" userId="0bdb74633d6c5233" providerId="Windows Live" clId="Web-{5A07EE62-AF90-464F-8184-F2646397B7EF}" dt="2024-02-22T03:10:48.646" v="24"/>
          <ac:spMkLst>
            <pc:docMk/>
            <pc:sldMk cId="109857222" sldId="256"/>
            <ac:spMk id="30" creationId="{AA090277-9074-44AA-8A49-453BF2C45733}"/>
          </ac:spMkLst>
        </pc:spChg>
        <pc:spChg chg="add del">
          <ac:chgData name="sanjay vishwa" userId="0bdb74633d6c5233" providerId="Windows Live" clId="Web-{5A07EE62-AF90-464F-8184-F2646397B7EF}" dt="2024-02-22T03:10:48.646" v="24"/>
          <ac:spMkLst>
            <pc:docMk/>
            <pc:sldMk cId="109857222" sldId="256"/>
            <ac:spMk id="38" creationId="{297F7562-DBE2-4729-835D-1486BBB4373A}"/>
          </ac:spMkLst>
        </pc:spChg>
        <pc:spChg chg="add del">
          <ac:chgData name="sanjay vishwa" userId="0bdb74633d6c5233" providerId="Windows Live" clId="Web-{5A07EE62-AF90-464F-8184-F2646397B7EF}" dt="2024-02-22T03:10:48.646" v="24"/>
          <ac:spMkLst>
            <pc:docMk/>
            <pc:sldMk cId="109857222" sldId="256"/>
            <ac:spMk id="39" creationId="{DCE0245F-7D4D-413E-940B-1D9D9A171161}"/>
          </ac:spMkLst>
        </pc:spChg>
        <pc:spChg chg="add del">
          <ac:chgData name="sanjay vishwa" userId="0bdb74633d6c5233" providerId="Windows Live" clId="Web-{5A07EE62-AF90-464F-8184-F2646397B7EF}" dt="2024-02-22T03:10:48.646" v="24"/>
          <ac:spMkLst>
            <pc:docMk/>
            <pc:sldMk cId="109857222" sldId="256"/>
            <ac:spMk id="40" creationId="{19B97BE4-8A98-49F3-8669-EAAF6D4331D8}"/>
          </ac:spMkLst>
        </pc:spChg>
        <pc:spChg chg="add">
          <ac:chgData name="sanjay vishwa" userId="0bdb74633d6c5233" providerId="Windows Live" clId="Web-{5A07EE62-AF90-464F-8184-F2646397B7EF}" dt="2024-02-22T03:10:48.693" v="25"/>
          <ac:spMkLst>
            <pc:docMk/>
            <pc:sldMk cId="109857222" sldId="256"/>
            <ac:spMk id="42" creationId="{4AA13AD3-0A4F-475A-BEBB-DEEFF5C096C3}"/>
          </ac:spMkLst>
        </pc:spChg>
        <pc:spChg chg="add">
          <ac:chgData name="sanjay vishwa" userId="0bdb74633d6c5233" providerId="Windows Live" clId="Web-{5A07EE62-AF90-464F-8184-F2646397B7EF}" dt="2024-02-22T03:10:48.693" v="25"/>
          <ac:spMkLst>
            <pc:docMk/>
            <pc:sldMk cId="109857222" sldId="256"/>
            <ac:spMk id="43" creationId="{52F9B1C2-7D20-4F91-A660-197C98B9A3B1}"/>
          </ac:spMkLst>
        </pc:spChg>
        <pc:spChg chg="add">
          <ac:chgData name="sanjay vishwa" userId="0bdb74633d6c5233" providerId="Windows Live" clId="Web-{5A07EE62-AF90-464F-8184-F2646397B7EF}" dt="2024-02-22T03:10:48.693" v="25"/>
          <ac:spMkLst>
            <pc:docMk/>
            <pc:sldMk cId="109857222" sldId="256"/>
            <ac:spMk id="44" creationId="{A89C4E6E-ECA4-40E5-A54E-13E92B678E8C}"/>
          </ac:spMkLst>
        </pc:spChg>
        <pc:grpChg chg="add del">
          <ac:chgData name="sanjay vishwa" userId="0bdb74633d6c5233" providerId="Windows Live" clId="Web-{5A07EE62-AF90-464F-8184-F2646397B7EF}" dt="2024-02-22T03:09:35.566" v="3"/>
          <ac:grpSpMkLst>
            <pc:docMk/>
            <pc:sldMk cId="109857222" sldId="256"/>
            <ac:grpSpMk id="12" creationId="{914B50A6-093B-4BEC-814D-28A439BF6167}"/>
          </ac:grpSpMkLst>
        </pc:grpChg>
        <pc:grpChg chg="add del">
          <ac:chgData name="sanjay vishwa" userId="0bdb74633d6c5233" providerId="Windows Live" clId="Web-{5A07EE62-AF90-464F-8184-F2646397B7EF}" dt="2024-02-22T03:10:44.193" v="22"/>
          <ac:grpSpMkLst>
            <pc:docMk/>
            <pc:sldMk cId="109857222" sldId="256"/>
            <ac:grpSpMk id="28" creationId="{F2FD01A0-E6FF-41CD-AEBD-279232B90D43}"/>
          </ac:grpSpMkLst>
        </pc:grpChg>
        <pc:grpChg chg="add del">
          <ac:chgData name="sanjay vishwa" userId="0bdb74633d6c5233" providerId="Windows Live" clId="Web-{5A07EE62-AF90-464F-8184-F2646397B7EF}" dt="2024-02-22T03:10:44.193" v="22"/>
          <ac:grpSpMkLst>
            <pc:docMk/>
            <pc:sldMk cId="109857222" sldId="256"/>
            <ac:grpSpMk id="33" creationId="{3C9AA14C-80A4-427C-A911-28CD20C56E5E}"/>
          </ac:grpSpMkLst>
        </pc:grpChg>
        <pc:picChg chg="add del">
          <ac:chgData name="sanjay vishwa" userId="0bdb74633d6c5233" providerId="Windows Live" clId="Web-{5A07EE62-AF90-464F-8184-F2646397B7EF}" dt="2024-02-22T03:09:23.378" v="1"/>
          <ac:picMkLst>
            <pc:docMk/>
            <pc:sldMk cId="109857222" sldId="256"/>
            <ac:picMk id="4" creationId="{32B3B13A-3A2B-7DC7-0313-428352E0C123}"/>
          </ac:picMkLst>
        </pc:picChg>
        <pc:picChg chg="add mod ord">
          <ac:chgData name="sanjay vishwa" userId="0bdb74633d6c5233" providerId="Windows Live" clId="Web-{5A07EE62-AF90-464F-8184-F2646397B7EF}" dt="2024-02-22T03:10:48.693" v="25"/>
          <ac:picMkLst>
            <pc:docMk/>
            <pc:sldMk cId="109857222" sldId="256"/>
            <ac:picMk id="19" creationId="{3EF0C8D4-0799-065C-64DC-B236FC3048DE}"/>
          </ac:picMkLst>
        </pc:picChg>
        <pc:cxnChg chg="add del">
          <ac:chgData name="sanjay vishwa" userId="0bdb74633d6c5233" providerId="Windows Live" clId="Web-{5A07EE62-AF90-464F-8184-F2646397B7EF}" dt="2024-02-22T03:10:48.693" v="25"/>
          <ac:cxnSpMkLst>
            <pc:docMk/>
            <pc:sldMk cId="109857222" sldId="256"/>
            <ac:cxnSpMk id="18" creationId="{B0AA360F-DECB-4836-8FB6-22C4BC3FB02D}"/>
          </ac:cxnSpMkLst>
        </pc:cxnChg>
      </pc:sldChg>
      <pc:sldChg chg="addSp delSp modSp new mod setBg setClrOvrMap">
        <pc:chgData name="sanjay vishwa" userId="0bdb74633d6c5233" providerId="Windows Live" clId="Web-{5A07EE62-AF90-464F-8184-F2646397B7EF}" dt="2024-02-22T03:38:57.223" v="458"/>
        <pc:sldMkLst>
          <pc:docMk/>
          <pc:sldMk cId="2636995102" sldId="257"/>
        </pc:sldMkLst>
        <pc:spChg chg="mod">
          <ac:chgData name="sanjay vishwa" userId="0bdb74633d6c5233" providerId="Windows Live" clId="Web-{5A07EE62-AF90-464F-8184-F2646397B7EF}" dt="2024-02-22T03:38:57.223" v="458"/>
          <ac:spMkLst>
            <pc:docMk/>
            <pc:sldMk cId="2636995102" sldId="257"/>
            <ac:spMk id="2" creationId="{0B1DDC24-6AEF-3D42-452F-43ED19AD75A1}"/>
          </ac:spMkLst>
        </pc:spChg>
        <pc:spChg chg="mod">
          <ac:chgData name="sanjay vishwa" userId="0bdb74633d6c5233" providerId="Windows Live" clId="Web-{5A07EE62-AF90-464F-8184-F2646397B7EF}" dt="2024-02-22T03:38:57.223" v="458"/>
          <ac:spMkLst>
            <pc:docMk/>
            <pc:sldMk cId="2636995102" sldId="257"/>
            <ac:spMk id="3" creationId="{6CB0BEF0-4A28-95B2-7AC2-A830D3B932D4}"/>
          </ac:spMkLst>
        </pc:spChg>
        <pc:spChg chg="add del">
          <ac:chgData name="sanjay vishwa" userId="0bdb74633d6c5233" providerId="Windows Live" clId="Web-{5A07EE62-AF90-464F-8184-F2646397B7EF}" dt="2024-02-22T03:38:57.223" v="458"/>
          <ac:spMkLst>
            <pc:docMk/>
            <pc:sldMk cId="2636995102" sldId="257"/>
            <ac:spMk id="8" creationId="{EB6D1D7F-141C-4D8E-BFBA-D95B68E16385}"/>
          </ac:spMkLst>
        </pc:spChg>
        <pc:spChg chg="add del">
          <ac:chgData name="sanjay vishwa" userId="0bdb74633d6c5233" providerId="Windows Live" clId="Web-{5A07EE62-AF90-464F-8184-F2646397B7EF}" dt="2024-02-22T03:38:57.223" v="458"/>
          <ac:spMkLst>
            <pc:docMk/>
            <pc:sldMk cId="2636995102" sldId="257"/>
            <ac:spMk id="10" creationId="{558DA214-7FDA-4C9D-A7CF-9AD725E290E1}"/>
          </ac:spMkLst>
        </pc:spChg>
        <pc:spChg chg="add">
          <ac:chgData name="sanjay vishwa" userId="0bdb74633d6c5233" providerId="Windows Live" clId="Web-{5A07EE62-AF90-464F-8184-F2646397B7EF}" dt="2024-02-22T03:38:57.223" v="458"/>
          <ac:spMkLst>
            <pc:docMk/>
            <pc:sldMk cId="2636995102" sldId="257"/>
            <ac:spMk id="16" creationId="{EB6D1D7F-141C-4D8E-BFBA-D95B68E16385}"/>
          </ac:spMkLst>
        </pc:spChg>
        <pc:spChg chg="add">
          <ac:chgData name="sanjay vishwa" userId="0bdb74633d6c5233" providerId="Windows Live" clId="Web-{5A07EE62-AF90-464F-8184-F2646397B7EF}" dt="2024-02-22T03:38:57.223" v="458"/>
          <ac:spMkLst>
            <pc:docMk/>
            <pc:sldMk cId="2636995102" sldId="257"/>
            <ac:spMk id="18" creationId="{725EFA61-F0F8-4F4A-B750-81EE924F1D78}"/>
          </ac:spMkLst>
        </pc:spChg>
        <pc:picChg chg="add">
          <ac:chgData name="sanjay vishwa" userId="0bdb74633d6c5233" providerId="Windows Live" clId="Web-{5A07EE62-AF90-464F-8184-F2646397B7EF}" dt="2024-02-22T03:38:57.223" v="458"/>
          <ac:picMkLst>
            <pc:docMk/>
            <pc:sldMk cId="2636995102" sldId="257"/>
            <ac:picMk id="12" creationId="{BAF03837-E934-57B7-2C9E-49882767E081}"/>
          </ac:picMkLst>
        </pc:picChg>
      </pc:sldChg>
      <pc:sldChg chg="addSp delSp modSp new mod setBg setClrOvrMap">
        <pc:chgData name="sanjay vishwa" userId="0bdb74633d6c5233" providerId="Windows Live" clId="Web-{5A07EE62-AF90-464F-8184-F2646397B7EF}" dt="2024-02-22T03:41:36.806" v="464" actId="20577"/>
        <pc:sldMkLst>
          <pc:docMk/>
          <pc:sldMk cId="3593085969" sldId="258"/>
        </pc:sldMkLst>
        <pc:spChg chg="mod">
          <ac:chgData name="sanjay vishwa" userId="0bdb74633d6c5233" providerId="Windows Live" clId="Web-{5A07EE62-AF90-464F-8184-F2646397B7EF}" dt="2024-02-22T03:39:10.677" v="461"/>
          <ac:spMkLst>
            <pc:docMk/>
            <pc:sldMk cId="3593085969" sldId="258"/>
            <ac:spMk id="2" creationId="{E7707404-5FE5-BBE8-BD20-DA94A5E4D874}"/>
          </ac:spMkLst>
        </pc:spChg>
        <pc:spChg chg="add del mod">
          <ac:chgData name="sanjay vishwa" userId="0bdb74633d6c5233" providerId="Windows Live" clId="Web-{5A07EE62-AF90-464F-8184-F2646397B7EF}" dt="2024-02-22T03:39:10.677" v="461"/>
          <ac:spMkLst>
            <pc:docMk/>
            <pc:sldMk cId="3593085969" sldId="258"/>
            <ac:spMk id="3" creationId="{3AAE03CB-B6FA-4EAA-8231-722C05EBD12D}"/>
          </ac:spMkLst>
        </pc:spChg>
        <pc:spChg chg="add del">
          <ac:chgData name="sanjay vishwa" userId="0bdb74633d6c5233" providerId="Windows Live" clId="Web-{5A07EE62-AF90-464F-8184-F2646397B7EF}" dt="2024-02-22T03:39:10.677" v="461"/>
          <ac:spMkLst>
            <pc:docMk/>
            <pc:sldMk cId="3593085969" sldId="258"/>
            <ac:spMk id="8" creationId="{EB6D1D7F-141C-4D8E-BFBA-D95B68E16385}"/>
          </ac:spMkLst>
        </pc:spChg>
        <pc:spChg chg="add del">
          <ac:chgData name="sanjay vishwa" userId="0bdb74633d6c5233" providerId="Windows Live" clId="Web-{5A07EE62-AF90-464F-8184-F2646397B7EF}" dt="2024-02-22T03:39:10.677" v="461"/>
          <ac:spMkLst>
            <pc:docMk/>
            <pc:sldMk cId="3593085969" sldId="258"/>
            <ac:spMk id="10" creationId="{558DA214-7FDA-4C9D-A7CF-9AD725E290E1}"/>
          </ac:spMkLst>
        </pc:spChg>
        <pc:spChg chg="add del">
          <ac:chgData name="sanjay vishwa" userId="0bdb74633d6c5233" providerId="Windows Live" clId="Web-{5A07EE62-AF90-464F-8184-F2646397B7EF}" dt="2024-02-22T03:39:10.661" v="460"/>
          <ac:spMkLst>
            <pc:docMk/>
            <pc:sldMk cId="3593085969" sldId="258"/>
            <ac:spMk id="16" creationId="{EB6D1D7F-141C-4D8E-BFBA-D95B68E16385}"/>
          </ac:spMkLst>
        </pc:spChg>
        <pc:spChg chg="add del">
          <ac:chgData name="sanjay vishwa" userId="0bdb74633d6c5233" providerId="Windows Live" clId="Web-{5A07EE62-AF90-464F-8184-F2646397B7EF}" dt="2024-02-22T03:39:10.661" v="460"/>
          <ac:spMkLst>
            <pc:docMk/>
            <pc:sldMk cId="3593085969" sldId="258"/>
            <ac:spMk id="18" creationId="{558DA214-7FDA-4C9D-A7CF-9AD725E290E1}"/>
          </ac:spMkLst>
        </pc:spChg>
        <pc:spChg chg="add">
          <ac:chgData name="sanjay vishwa" userId="0bdb74633d6c5233" providerId="Windows Live" clId="Web-{5A07EE62-AF90-464F-8184-F2646397B7EF}" dt="2024-02-22T03:39:10.677" v="461"/>
          <ac:spMkLst>
            <pc:docMk/>
            <pc:sldMk cId="3593085969" sldId="258"/>
            <ac:spMk id="20" creationId="{EB6D1D7F-141C-4D8E-BFBA-D95B68E16385}"/>
          </ac:spMkLst>
        </pc:spChg>
        <pc:spChg chg="add">
          <ac:chgData name="sanjay vishwa" userId="0bdb74633d6c5233" providerId="Windows Live" clId="Web-{5A07EE62-AF90-464F-8184-F2646397B7EF}" dt="2024-02-22T03:39:10.677" v="461"/>
          <ac:spMkLst>
            <pc:docMk/>
            <pc:sldMk cId="3593085969" sldId="258"/>
            <ac:spMk id="21" creationId="{27248369-464E-49D1-91FC-BC34A50A66D2}"/>
          </ac:spMkLst>
        </pc:spChg>
        <pc:spChg chg="add mod">
          <ac:chgData name="sanjay vishwa" userId="0bdb74633d6c5233" providerId="Windows Live" clId="Web-{5A07EE62-AF90-464F-8184-F2646397B7EF}" dt="2024-02-22T03:41:36.806" v="464" actId="20577"/>
          <ac:spMkLst>
            <pc:docMk/>
            <pc:sldMk cId="3593085969" sldId="258"/>
            <ac:spMk id="23" creationId="{3AAE03CB-B6FA-4EAA-8231-722C05EBD12D}"/>
          </ac:spMkLst>
        </pc:spChg>
        <pc:graphicFrameChg chg="add del">
          <ac:chgData name="sanjay vishwa" userId="0bdb74633d6c5233" providerId="Windows Live" clId="Web-{5A07EE62-AF90-464F-8184-F2646397B7EF}" dt="2024-02-22T03:39:10.661" v="460"/>
          <ac:graphicFrameMkLst>
            <pc:docMk/>
            <pc:sldMk cId="3593085969" sldId="258"/>
            <ac:graphicFrameMk id="12" creationId="{10ED1FD4-2DF8-8ABE-3AC8-3FFCD2805785}"/>
          </ac:graphicFrameMkLst>
        </pc:graphicFrameChg>
        <pc:picChg chg="add">
          <ac:chgData name="sanjay vishwa" userId="0bdb74633d6c5233" providerId="Windows Live" clId="Web-{5A07EE62-AF90-464F-8184-F2646397B7EF}" dt="2024-02-22T03:39:10.677" v="461"/>
          <ac:picMkLst>
            <pc:docMk/>
            <pc:sldMk cId="3593085969" sldId="258"/>
            <ac:picMk id="22" creationId="{1219B5AA-8731-C3BE-12AB-0C896B772816}"/>
          </ac:picMkLst>
        </pc:picChg>
      </pc:sldChg>
      <pc:sldChg chg="addSp delSp modSp new mod setBg setClrOvrMap">
        <pc:chgData name="sanjay vishwa" userId="0bdb74633d6c5233" providerId="Windows Live" clId="Web-{5A07EE62-AF90-464F-8184-F2646397B7EF}" dt="2024-02-22T03:55:50.689" v="592" actId="20577"/>
        <pc:sldMkLst>
          <pc:docMk/>
          <pc:sldMk cId="1909301929" sldId="259"/>
        </pc:sldMkLst>
        <pc:spChg chg="mod">
          <ac:chgData name="sanjay vishwa" userId="0bdb74633d6c5233" providerId="Windows Live" clId="Web-{5A07EE62-AF90-464F-8184-F2646397B7EF}" dt="2024-02-22T03:54:41.718" v="576"/>
          <ac:spMkLst>
            <pc:docMk/>
            <pc:sldMk cId="1909301929" sldId="259"/>
            <ac:spMk id="2" creationId="{9DE9CBDB-439D-6075-F12A-44BF53239FD0}"/>
          </ac:spMkLst>
        </pc:spChg>
        <pc:spChg chg="add del mod">
          <ac:chgData name="sanjay vishwa" userId="0bdb74633d6c5233" providerId="Windows Live" clId="Web-{5A07EE62-AF90-464F-8184-F2646397B7EF}" dt="2024-02-22T03:54:41.718" v="576"/>
          <ac:spMkLst>
            <pc:docMk/>
            <pc:sldMk cId="1909301929" sldId="259"/>
            <ac:spMk id="3" creationId="{F9CD8374-ECD2-7A1B-A316-5E0799CD84EF}"/>
          </ac:spMkLst>
        </pc:spChg>
        <pc:spChg chg="add del">
          <ac:chgData name="sanjay vishwa" userId="0bdb74633d6c5233" providerId="Windows Live" clId="Web-{5A07EE62-AF90-464F-8184-F2646397B7EF}" dt="2024-02-22T03:52:06.511" v="545"/>
          <ac:spMkLst>
            <pc:docMk/>
            <pc:sldMk cId="1909301929" sldId="259"/>
            <ac:spMk id="8" creationId="{EB6D1D7F-141C-4D8E-BFBA-D95B68E16385}"/>
          </ac:spMkLst>
        </pc:spChg>
        <pc:spChg chg="add del">
          <ac:chgData name="sanjay vishwa" userId="0bdb74633d6c5233" providerId="Windows Live" clId="Web-{5A07EE62-AF90-464F-8184-F2646397B7EF}" dt="2024-02-22T03:52:06.511" v="545"/>
          <ac:spMkLst>
            <pc:docMk/>
            <pc:sldMk cId="1909301929" sldId="259"/>
            <ac:spMk id="10" creationId="{558DA214-7FDA-4C9D-A7CF-9AD725E290E1}"/>
          </ac:spMkLst>
        </pc:spChg>
        <pc:spChg chg="add del">
          <ac:chgData name="sanjay vishwa" userId="0bdb74633d6c5233" providerId="Windows Live" clId="Web-{5A07EE62-AF90-464F-8184-F2646397B7EF}" dt="2024-02-22T03:54:41.718" v="576"/>
          <ac:spMkLst>
            <pc:docMk/>
            <pc:sldMk cId="1909301929" sldId="259"/>
            <ac:spMk id="13" creationId="{EB6D1D7F-141C-4D8E-BFBA-D95B68E16385}"/>
          </ac:spMkLst>
        </pc:spChg>
        <pc:spChg chg="add del">
          <ac:chgData name="sanjay vishwa" userId="0bdb74633d6c5233" providerId="Windows Live" clId="Web-{5A07EE62-AF90-464F-8184-F2646397B7EF}" dt="2024-02-22T03:54:41.718" v="576"/>
          <ac:spMkLst>
            <pc:docMk/>
            <pc:sldMk cId="1909301929" sldId="259"/>
            <ac:spMk id="14" creationId="{725EFA61-F0F8-4F4A-B750-81EE924F1D78}"/>
          </ac:spMkLst>
        </pc:spChg>
        <pc:spChg chg="add del">
          <ac:chgData name="sanjay vishwa" userId="0bdb74633d6c5233" providerId="Windows Live" clId="Web-{5A07EE62-AF90-464F-8184-F2646397B7EF}" dt="2024-02-22T03:48:20.145" v="513"/>
          <ac:spMkLst>
            <pc:docMk/>
            <pc:sldMk cId="1909301929" sldId="259"/>
            <ac:spMk id="16" creationId="{EB6D1D7F-141C-4D8E-BFBA-D95B68E16385}"/>
          </ac:spMkLst>
        </pc:spChg>
        <pc:spChg chg="add del">
          <ac:chgData name="sanjay vishwa" userId="0bdb74633d6c5233" providerId="Windows Live" clId="Web-{5A07EE62-AF90-464F-8184-F2646397B7EF}" dt="2024-02-22T03:48:20.145" v="513"/>
          <ac:spMkLst>
            <pc:docMk/>
            <pc:sldMk cId="1909301929" sldId="259"/>
            <ac:spMk id="18" creationId="{725EFA61-F0F8-4F4A-B750-81EE924F1D78}"/>
          </ac:spMkLst>
        </pc:spChg>
        <pc:spChg chg="add del">
          <ac:chgData name="sanjay vishwa" userId="0bdb74633d6c5233" providerId="Windows Live" clId="Web-{5A07EE62-AF90-464F-8184-F2646397B7EF}" dt="2024-02-22T03:54:39.202" v="573"/>
          <ac:spMkLst>
            <pc:docMk/>
            <pc:sldMk cId="1909301929" sldId="259"/>
            <ac:spMk id="20" creationId="{EB6D1D7F-141C-4D8E-BFBA-D95B68E16385}"/>
          </ac:spMkLst>
        </pc:spChg>
        <pc:spChg chg="add del">
          <ac:chgData name="sanjay vishwa" userId="0bdb74633d6c5233" providerId="Windows Live" clId="Web-{5A07EE62-AF90-464F-8184-F2646397B7EF}" dt="2024-02-22T03:54:39.202" v="573"/>
          <ac:spMkLst>
            <pc:docMk/>
            <pc:sldMk cId="1909301929" sldId="259"/>
            <ac:spMk id="21" creationId="{F9CD8374-ECD2-7A1B-A316-5E0799CD84EF}"/>
          </ac:spMkLst>
        </pc:spChg>
        <pc:spChg chg="add del">
          <ac:chgData name="sanjay vishwa" userId="0bdb74633d6c5233" providerId="Windows Live" clId="Web-{5A07EE62-AF90-464F-8184-F2646397B7EF}" dt="2024-02-22T03:54:39.202" v="573"/>
          <ac:spMkLst>
            <pc:docMk/>
            <pc:sldMk cId="1909301929" sldId="259"/>
            <ac:spMk id="22" creationId="{558DA214-7FDA-4C9D-A7CF-9AD725E290E1}"/>
          </ac:spMkLst>
        </pc:spChg>
        <pc:spChg chg="add del">
          <ac:chgData name="sanjay vishwa" userId="0bdb74633d6c5233" providerId="Windows Live" clId="Web-{5A07EE62-AF90-464F-8184-F2646397B7EF}" dt="2024-02-22T03:54:39.202" v="573"/>
          <ac:spMkLst>
            <pc:docMk/>
            <pc:sldMk cId="1909301929" sldId="259"/>
            <ac:spMk id="24" creationId="{A77F89CE-BF52-4AF5-8B0B-7E9693734EDE}"/>
          </ac:spMkLst>
        </pc:spChg>
        <pc:spChg chg="add del">
          <ac:chgData name="sanjay vishwa" userId="0bdb74633d6c5233" providerId="Windows Live" clId="Web-{5A07EE62-AF90-464F-8184-F2646397B7EF}" dt="2024-02-22T03:54:41.718" v="575"/>
          <ac:spMkLst>
            <pc:docMk/>
            <pc:sldMk cId="1909301929" sldId="259"/>
            <ac:spMk id="26" creationId="{F58FB36D-73B3-45EF-8CD4-221CCC8BE09F}"/>
          </ac:spMkLst>
        </pc:spChg>
        <pc:spChg chg="add del">
          <ac:chgData name="sanjay vishwa" userId="0bdb74633d6c5233" providerId="Windows Live" clId="Web-{5A07EE62-AF90-464F-8184-F2646397B7EF}" dt="2024-02-22T03:54:41.718" v="575"/>
          <ac:spMkLst>
            <pc:docMk/>
            <pc:sldMk cId="1909301929" sldId="259"/>
            <ac:spMk id="27" creationId="{4D7835D7-DF12-420F-843A-1C5083D2B3F8}"/>
          </ac:spMkLst>
        </pc:spChg>
        <pc:spChg chg="add del">
          <ac:chgData name="sanjay vishwa" userId="0bdb74633d6c5233" providerId="Windows Live" clId="Web-{5A07EE62-AF90-464F-8184-F2646397B7EF}" dt="2024-02-22T03:54:41.718" v="575"/>
          <ac:spMkLst>
            <pc:docMk/>
            <pc:sldMk cId="1909301929" sldId="259"/>
            <ac:spMk id="28" creationId="{F9CD8374-ECD2-7A1B-A316-5E0799CD84EF}"/>
          </ac:spMkLst>
        </pc:spChg>
        <pc:spChg chg="add">
          <ac:chgData name="sanjay vishwa" userId="0bdb74633d6c5233" providerId="Windows Live" clId="Web-{5A07EE62-AF90-464F-8184-F2646397B7EF}" dt="2024-02-22T03:54:41.718" v="576"/>
          <ac:spMkLst>
            <pc:docMk/>
            <pc:sldMk cId="1909301929" sldId="259"/>
            <ac:spMk id="30" creationId="{EB6D1D7F-141C-4D8E-BFBA-D95B68E16385}"/>
          </ac:spMkLst>
        </pc:spChg>
        <pc:spChg chg="add">
          <ac:chgData name="sanjay vishwa" userId="0bdb74633d6c5233" providerId="Windows Live" clId="Web-{5A07EE62-AF90-464F-8184-F2646397B7EF}" dt="2024-02-22T03:54:41.718" v="576"/>
          <ac:spMkLst>
            <pc:docMk/>
            <pc:sldMk cId="1909301929" sldId="259"/>
            <ac:spMk id="31" creationId="{27248369-464E-49D1-91FC-BC34A50A66D2}"/>
          </ac:spMkLst>
        </pc:spChg>
        <pc:spChg chg="add mod">
          <ac:chgData name="sanjay vishwa" userId="0bdb74633d6c5233" providerId="Windows Live" clId="Web-{5A07EE62-AF90-464F-8184-F2646397B7EF}" dt="2024-02-22T03:55:50.689" v="592" actId="20577"/>
          <ac:spMkLst>
            <pc:docMk/>
            <pc:sldMk cId="1909301929" sldId="259"/>
            <ac:spMk id="32" creationId="{F9CD8374-ECD2-7A1B-A316-5E0799CD84EF}"/>
          </ac:spMkLst>
        </pc:spChg>
        <pc:graphicFrameChg chg="add del">
          <ac:chgData name="sanjay vishwa" userId="0bdb74633d6c5233" providerId="Windows Live" clId="Web-{5A07EE62-AF90-464F-8184-F2646397B7EF}" dt="2024-02-22T03:54:04.701" v="569"/>
          <ac:graphicFrameMkLst>
            <pc:docMk/>
            <pc:sldMk cId="1909301929" sldId="259"/>
            <ac:graphicFrameMk id="17" creationId="{68CA1CF5-C5EF-D083-7870-104835FB546B}"/>
          </ac:graphicFrameMkLst>
        </pc:graphicFrameChg>
        <pc:graphicFrameChg chg="add del">
          <ac:chgData name="sanjay vishwa" userId="0bdb74633d6c5233" providerId="Windows Live" clId="Web-{5A07EE62-AF90-464F-8184-F2646397B7EF}" dt="2024-02-22T03:54:36.233" v="571"/>
          <ac:graphicFrameMkLst>
            <pc:docMk/>
            <pc:sldMk cId="1909301929" sldId="259"/>
            <ac:graphicFrameMk id="19" creationId="{CCFEEA50-60A8-8CC6-8939-90229C9114C0}"/>
          </ac:graphicFrameMkLst>
        </pc:graphicFrameChg>
        <pc:picChg chg="add del">
          <ac:chgData name="sanjay vishwa" userId="0bdb74633d6c5233" providerId="Windows Live" clId="Web-{5A07EE62-AF90-464F-8184-F2646397B7EF}" dt="2024-02-22T03:48:20.145" v="513"/>
          <ac:picMkLst>
            <pc:docMk/>
            <pc:sldMk cId="1909301929" sldId="259"/>
            <ac:picMk id="12" creationId="{F8573E78-C954-11DD-42ED-A9317845BB6B}"/>
          </ac:picMkLst>
        </pc:picChg>
        <pc:picChg chg="add mod">
          <ac:chgData name="sanjay vishwa" userId="0bdb74633d6c5233" providerId="Windows Live" clId="Web-{5A07EE62-AF90-464F-8184-F2646397B7EF}" dt="2024-02-22T03:54:41.718" v="576"/>
          <ac:picMkLst>
            <pc:docMk/>
            <pc:sldMk cId="1909301929" sldId="259"/>
            <ac:picMk id="15" creationId="{2E3A5964-FA35-848A-F541-9ADE175E6B74}"/>
          </ac:picMkLst>
        </pc:picChg>
      </pc:sldChg>
      <pc:sldChg chg="addSp delSp modSp new mod setBg setClrOvrMap">
        <pc:chgData name="sanjay vishwa" userId="0bdb74633d6c5233" providerId="Windows Live" clId="Web-{5A07EE62-AF90-464F-8184-F2646397B7EF}" dt="2024-02-22T04:25:10.597" v="753"/>
        <pc:sldMkLst>
          <pc:docMk/>
          <pc:sldMk cId="1138164927" sldId="260"/>
        </pc:sldMkLst>
        <pc:spChg chg="mod">
          <ac:chgData name="sanjay vishwa" userId="0bdb74633d6c5233" providerId="Windows Live" clId="Web-{5A07EE62-AF90-464F-8184-F2646397B7EF}" dt="2024-02-22T04:25:10.597" v="753"/>
          <ac:spMkLst>
            <pc:docMk/>
            <pc:sldMk cId="1138164927" sldId="260"/>
            <ac:spMk id="2" creationId="{C7F406E3-A370-A008-DE01-D9803C942773}"/>
          </ac:spMkLst>
        </pc:spChg>
        <pc:spChg chg="mod">
          <ac:chgData name="sanjay vishwa" userId="0bdb74633d6c5233" providerId="Windows Live" clId="Web-{5A07EE62-AF90-464F-8184-F2646397B7EF}" dt="2024-02-22T04:25:10.597" v="753"/>
          <ac:spMkLst>
            <pc:docMk/>
            <pc:sldMk cId="1138164927" sldId="260"/>
            <ac:spMk id="3" creationId="{C22FB0E7-7B4A-85A1-1D30-3E5B5FEBA732}"/>
          </ac:spMkLst>
        </pc:spChg>
        <pc:spChg chg="add del">
          <ac:chgData name="sanjay vishwa" userId="0bdb74633d6c5233" providerId="Windows Live" clId="Web-{5A07EE62-AF90-464F-8184-F2646397B7EF}" dt="2024-02-22T04:25:10.597" v="753"/>
          <ac:spMkLst>
            <pc:docMk/>
            <pc:sldMk cId="1138164927" sldId="260"/>
            <ac:spMk id="9" creationId="{EB6D1D7F-141C-4D8E-BFBA-D95B68E16385}"/>
          </ac:spMkLst>
        </pc:spChg>
        <pc:spChg chg="add del">
          <ac:chgData name="sanjay vishwa" userId="0bdb74633d6c5233" providerId="Windows Live" clId="Web-{5A07EE62-AF90-464F-8184-F2646397B7EF}" dt="2024-02-22T04:25:10.597" v="753"/>
          <ac:spMkLst>
            <pc:docMk/>
            <pc:sldMk cId="1138164927" sldId="260"/>
            <ac:spMk id="11" creationId="{725EFA61-F0F8-4F4A-B750-81EE924F1D78}"/>
          </ac:spMkLst>
        </pc:spChg>
        <pc:spChg chg="add">
          <ac:chgData name="sanjay vishwa" userId="0bdb74633d6c5233" providerId="Windows Live" clId="Web-{5A07EE62-AF90-464F-8184-F2646397B7EF}" dt="2024-02-22T04:25:10.597" v="753"/>
          <ac:spMkLst>
            <pc:docMk/>
            <pc:sldMk cId="1138164927" sldId="260"/>
            <ac:spMk id="16" creationId="{EB6D1D7F-141C-4D8E-BFBA-D95B68E16385}"/>
          </ac:spMkLst>
        </pc:spChg>
        <pc:spChg chg="add">
          <ac:chgData name="sanjay vishwa" userId="0bdb74633d6c5233" providerId="Windows Live" clId="Web-{5A07EE62-AF90-464F-8184-F2646397B7EF}" dt="2024-02-22T04:25:10.597" v="753"/>
          <ac:spMkLst>
            <pc:docMk/>
            <pc:sldMk cId="1138164927" sldId="260"/>
            <ac:spMk id="18" creationId="{27248369-464E-49D1-91FC-BC34A50A66D2}"/>
          </ac:spMkLst>
        </pc:spChg>
        <pc:picChg chg="add mod">
          <ac:chgData name="sanjay vishwa" userId="0bdb74633d6c5233" providerId="Windows Live" clId="Web-{5A07EE62-AF90-464F-8184-F2646397B7EF}" dt="2024-02-22T04:25:10.597" v="753"/>
          <ac:picMkLst>
            <pc:docMk/>
            <pc:sldMk cId="1138164927" sldId="260"/>
            <ac:picMk id="5" creationId="{7F4759E1-9FCC-C8D8-2D5D-136076C4A66F}"/>
          </ac:picMkLst>
        </pc:picChg>
      </pc:sldChg>
      <pc:sldChg chg="addSp modSp new mod setBg setClrOvrMap">
        <pc:chgData name="sanjay vishwa" userId="0bdb74633d6c5233" providerId="Windows Live" clId="Web-{5A07EE62-AF90-464F-8184-F2646397B7EF}" dt="2024-02-22T04:29:10.355" v="789"/>
        <pc:sldMkLst>
          <pc:docMk/>
          <pc:sldMk cId="808515228" sldId="261"/>
        </pc:sldMkLst>
        <pc:spChg chg="mod">
          <ac:chgData name="sanjay vishwa" userId="0bdb74633d6c5233" providerId="Windows Live" clId="Web-{5A07EE62-AF90-464F-8184-F2646397B7EF}" dt="2024-02-22T04:29:10.355" v="789"/>
          <ac:spMkLst>
            <pc:docMk/>
            <pc:sldMk cId="808515228" sldId="261"/>
            <ac:spMk id="2" creationId="{B480B51C-ECD0-57C4-9099-636E33076E5A}"/>
          </ac:spMkLst>
        </pc:spChg>
        <pc:spChg chg="mod">
          <ac:chgData name="sanjay vishwa" userId="0bdb74633d6c5233" providerId="Windows Live" clId="Web-{5A07EE62-AF90-464F-8184-F2646397B7EF}" dt="2024-02-22T04:29:10.355" v="789"/>
          <ac:spMkLst>
            <pc:docMk/>
            <pc:sldMk cId="808515228" sldId="261"/>
            <ac:spMk id="3" creationId="{A931FC52-E2C0-CCFB-F403-B097A5E58C59}"/>
          </ac:spMkLst>
        </pc:spChg>
        <pc:spChg chg="add">
          <ac:chgData name="sanjay vishwa" userId="0bdb74633d6c5233" providerId="Windows Live" clId="Web-{5A07EE62-AF90-464F-8184-F2646397B7EF}" dt="2024-02-22T04:29:10.355" v="789"/>
          <ac:spMkLst>
            <pc:docMk/>
            <pc:sldMk cId="808515228" sldId="261"/>
            <ac:spMk id="9" creationId="{EB6D1D7F-141C-4D8E-BFBA-D95B68E16385}"/>
          </ac:spMkLst>
        </pc:spChg>
        <pc:spChg chg="add">
          <ac:chgData name="sanjay vishwa" userId="0bdb74633d6c5233" providerId="Windows Live" clId="Web-{5A07EE62-AF90-464F-8184-F2646397B7EF}" dt="2024-02-22T04:29:10.355" v="789"/>
          <ac:spMkLst>
            <pc:docMk/>
            <pc:sldMk cId="808515228" sldId="261"/>
            <ac:spMk id="11" creationId="{27248369-464E-49D1-91FC-BC34A50A66D2}"/>
          </ac:spMkLst>
        </pc:spChg>
        <pc:picChg chg="add">
          <ac:chgData name="sanjay vishwa" userId="0bdb74633d6c5233" providerId="Windows Live" clId="Web-{5A07EE62-AF90-464F-8184-F2646397B7EF}" dt="2024-02-22T04:29:10.355" v="789"/>
          <ac:picMkLst>
            <pc:docMk/>
            <pc:sldMk cId="808515228" sldId="261"/>
            <ac:picMk id="5" creationId="{96FFEFDB-B0D3-5CFE-5E05-6F3E33F37750}"/>
          </ac:picMkLst>
        </pc:picChg>
      </pc:sldChg>
      <pc:sldChg chg="addSp modSp new mod ord setBg setClrOvrMap">
        <pc:chgData name="sanjay vishwa" userId="0bdb74633d6c5233" providerId="Windows Live" clId="Web-{5A07EE62-AF90-464F-8184-F2646397B7EF}" dt="2024-02-22T04:34:12.505" v="838"/>
        <pc:sldMkLst>
          <pc:docMk/>
          <pc:sldMk cId="3256978895" sldId="262"/>
        </pc:sldMkLst>
        <pc:spChg chg="mod">
          <ac:chgData name="sanjay vishwa" userId="0bdb74633d6c5233" providerId="Windows Live" clId="Web-{5A07EE62-AF90-464F-8184-F2646397B7EF}" dt="2024-02-22T04:31:30.500" v="823"/>
          <ac:spMkLst>
            <pc:docMk/>
            <pc:sldMk cId="3256978895" sldId="262"/>
            <ac:spMk id="2" creationId="{E8CF0F51-6DEE-010F-C05C-1D0703204DF1}"/>
          </ac:spMkLst>
        </pc:spChg>
        <pc:spChg chg="mod">
          <ac:chgData name="sanjay vishwa" userId="0bdb74633d6c5233" providerId="Windows Live" clId="Web-{5A07EE62-AF90-464F-8184-F2646397B7EF}" dt="2024-02-22T04:31:30.500" v="823"/>
          <ac:spMkLst>
            <pc:docMk/>
            <pc:sldMk cId="3256978895" sldId="262"/>
            <ac:spMk id="3" creationId="{FD0F23B5-E336-3F01-09EF-66F079F6CA90}"/>
          </ac:spMkLst>
        </pc:spChg>
        <pc:spChg chg="add">
          <ac:chgData name="sanjay vishwa" userId="0bdb74633d6c5233" providerId="Windows Live" clId="Web-{5A07EE62-AF90-464F-8184-F2646397B7EF}" dt="2024-02-22T04:31:30.500" v="823"/>
          <ac:spMkLst>
            <pc:docMk/>
            <pc:sldMk cId="3256978895" sldId="262"/>
            <ac:spMk id="9" creationId="{EB6D1D7F-141C-4D8E-BFBA-D95B68E16385}"/>
          </ac:spMkLst>
        </pc:spChg>
        <pc:spChg chg="add">
          <ac:chgData name="sanjay vishwa" userId="0bdb74633d6c5233" providerId="Windows Live" clId="Web-{5A07EE62-AF90-464F-8184-F2646397B7EF}" dt="2024-02-22T04:31:30.500" v="823"/>
          <ac:spMkLst>
            <pc:docMk/>
            <pc:sldMk cId="3256978895" sldId="262"/>
            <ac:spMk id="11" creationId="{27248369-464E-49D1-91FC-BC34A50A66D2}"/>
          </ac:spMkLst>
        </pc:spChg>
        <pc:picChg chg="add">
          <ac:chgData name="sanjay vishwa" userId="0bdb74633d6c5233" providerId="Windows Live" clId="Web-{5A07EE62-AF90-464F-8184-F2646397B7EF}" dt="2024-02-22T04:31:30.500" v="823"/>
          <ac:picMkLst>
            <pc:docMk/>
            <pc:sldMk cId="3256978895" sldId="262"/>
            <ac:picMk id="5" creationId="{22344176-2C82-93B5-7ECE-6B59742421C3}"/>
          </ac:picMkLst>
        </pc:picChg>
      </pc:sldChg>
      <pc:sldChg chg="addSp modSp new mod setBg setClrOvrMap">
        <pc:chgData name="sanjay vishwa" userId="0bdb74633d6c5233" providerId="Windows Live" clId="Web-{5A07EE62-AF90-464F-8184-F2646397B7EF}" dt="2024-02-22T04:33:32.926" v="837" actId="20577"/>
        <pc:sldMkLst>
          <pc:docMk/>
          <pc:sldMk cId="1673574600" sldId="263"/>
        </pc:sldMkLst>
        <pc:spChg chg="mod">
          <ac:chgData name="sanjay vishwa" userId="0bdb74633d6c5233" providerId="Windows Live" clId="Web-{5A07EE62-AF90-464F-8184-F2646397B7EF}" dt="2024-02-22T04:32:14.673" v="833"/>
          <ac:spMkLst>
            <pc:docMk/>
            <pc:sldMk cId="1673574600" sldId="263"/>
            <ac:spMk id="2" creationId="{F71DCB4A-ECEA-9153-026F-05177E7B07E0}"/>
          </ac:spMkLst>
        </pc:spChg>
        <pc:spChg chg="mod">
          <ac:chgData name="sanjay vishwa" userId="0bdb74633d6c5233" providerId="Windows Live" clId="Web-{5A07EE62-AF90-464F-8184-F2646397B7EF}" dt="2024-02-22T04:33:32.926" v="837" actId="20577"/>
          <ac:spMkLst>
            <pc:docMk/>
            <pc:sldMk cId="1673574600" sldId="263"/>
            <ac:spMk id="3" creationId="{DF3A824C-8870-2159-4322-4351D957ADE1}"/>
          </ac:spMkLst>
        </pc:spChg>
        <pc:spChg chg="add">
          <ac:chgData name="sanjay vishwa" userId="0bdb74633d6c5233" providerId="Windows Live" clId="Web-{5A07EE62-AF90-464F-8184-F2646397B7EF}" dt="2024-02-22T04:32:14.673" v="833"/>
          <ac:spMkLst>
            <pc:docMk/>
            <pc:sldMk cId="1673574600" sldId="263"/>
            <ac:spMk id="9" creationId="{EB6D1D7F-141C-4D8E-BFBA-D95B68E16385}"/>
          </ac:spMkLst>
        </pc:spChg>
        <pc:spChg chg="add">
          <ac:chgData name="sanjay vishwa" userId="0bdb74633d6c5233" providerId="Windows Live" clId="Web-{5A07EE62-AF90-464F-8184-F2646397B7EF}" dt="2024-02-22T04:32:14.673" v="833"/>
          <ac:spMkLst>
            <pc:docMk/>
            <pc:sldMk cId="1673574600" sldId="263"/>
            <ac:spMk id="11" creationId="{27248369-464E-49D1-91FC-BC34A50A66D2}"/>
          </ac:spMkLst>
        </pc:spChg>
        <pc:picChg chg="add">
          <ac:chgData name="sanjay vishwa" userId="0bdb74633d6c5233" providerId="Windows Live" clId="Web-{5A07EE62-AF90-464F-8184-F2646397B7EF}" dt="2024-02-22T04:32:14.673" v="833"/>
          <ac:picMkLst>
            <pc:docMk/>
            <pc:sldMk cId="1673574600" sldId="263"/>
            <ac:picMk id="5" creationId="{66374DD8-CECD-010D-0C26-84A85EAE1DDF}"/>
          </ac:picMkLst>
        </pc:picChg>
      </pc:sldChg>
      <pc:sldMasterChg chg="add del addSldLayout delSldLayout">
        <pc:chgData name="sanjay vishwa" userId="0bdb74633d6c5233" providerId="Windows Live" clId="Web-{5A07EE62-AF90-464F-8184-F2646397B7EF}" dt="2024-02-22T03:09:35.613" v="4"/>
        <pc:sldMasterMkLst>
          <pc:docMk/>
          <pc:sldMasterMk cId="2460954070" sldId="2147483660"/>
        </pc:sldMasterMkLst>
        <pc:sldLayoutChg chg="add del">
          <pc:chgData name="sanjay vishwa" userId="0bdb74633d6c5233" providerId="Windows Live" clId="Web-{5A07EE62-AF90-464F-8184-F2646397B7EF}" dt="2024-02-22T03:09:35.613" v="4"/>
          <pc:sldLayoutMkLst>
            <pc:docMk/>
            <pc:sldMasterMk cId="2460954070" sldId="2147483660"/>
            <pc:sldLayoutMk cId="2385387890" sldId="2147483661"/>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949138452" sldId="2147483662"/>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2591524520" sldId="2147483663"/>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1203092039" sldId="2147483664"/>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3733172339" sldId="2147483665"/>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3210312558" sldId="2147483666"/>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3146388984" sldId="2147483667"/>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3171841454" sldId="2147483668"/>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1718958274" sldId="2147483669"/>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2202905451" sldId="2147483670"/>
          </pc:sldLayoutMkLst>
        </pc:sldLayoutChg>
        <pc:sldLayoutChg chg="add del">
          <pc:chgData name="sanjay vishwa" userId="0bdb74633d6c5233" providerId="Windows Live" clId="Web-{5A07EE62-AF90-464F-8184-F2646397B7EF}" dt="2024-02-22T03:09:35.613" v="4"/>
          <pc:sldLayoutMkLst>
            <pc:docMk/>
            <pc:sldMasterMk cId="2460954070" sldId="2147483660"/>
            <pc:sldLayoutMk cId="3479445657" sldId="2147483671"/>
          </pc:sldLayoutMkLst>
        </pc:sldLayoutChg>
      </pc:sldMasterChg>
      <pc:sldMasterChg chg="add del replId addSldLayout delSldLayout">
        <pc:chgData name="sanjay vishwa" userId="0bdb74633d6c5233" providerId="Windows Live" clId="Web-{5A07EE62-AF90-464F-8184-F2646397B7EF}" dt="2024-02-22T03:09:23.378" v="1"/>
        <pc:sldMasterMkLst>
          <pc:docMk/>
          <pc:sldMasterMk cId="1170102636" sldId="2147483672"/>
        </pc:sldMasterMkLst>
        <pc:sldLayoutChg chg="add del">
          <pc:chgData name="sanjay vishwa" userId="0bdb74633d6c5233" providerId="Windows Live" clId="Web-{5A07EE62-AF90-464F-8184-F2646397B7EF}" dt="2024-02-22T03:09:23.378" v="1"/>
          <pc:sldLayoutMkLst>
            <pc:docMk/>
            <pc:sldMasterMk cId="1170102636" sldId="2147483672"/>
            <pc:sldLayoutMk cId="2571963967" sldId="2147483673"/>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2325046713" sldId="2147483674"/>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2113459849" sldId="2147483675"/>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2150843991" sldId="2147483676"/>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416315793" sldId="2147483677"/>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3710358808" sldId="2147483678"/>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2142917593" sldId="2147483679"/>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4194579737" sldId="2147483680"/>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2565391224" sldId="2147483681"/>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1579149992" sldId="2147483682"/>
          </pc:sldLayoutMkLst>
        </pc:sldLayoutChg>
        <pc:sldLayoutChg chg="add del replId">
          <pc:chgData name="sanjay vishwa" userId="0bdb74633d6c5233" providerId="Windows Live" clId="Web-{5A07EE62-AF90-464F-8184-F2646397B7EF}" dt="2024-02-22T03:09:23.378" v="1"/>
          <pc:sldLayoutMkLst>
            <pc:docMk/>
            <pc:sldMasterMk cId="1170102636" sldId="2147483672"/>
            <pc:sldLayoutMk cId="1213675159" sldId="2147483683"/>
          </pc:sldLayoutMkLst>
        </pc:sldLayoutChg>
      </pc:sldMasterChg>
      <pc:sldMasterChg chg="add del addSldLayout delSldLayout">
        <pc:chgData name="sanjay vishwa" userId="0bdb74633d6c5233" providerId="Windows Live" clId="Web-{5A07EE62-AF90-464F-8184-F2646397B7EF}" dt="2024-02-22T03:09:35.566" v="3"/>
        <pc:sldMasterMkLst>
          <pc:docMk/>
          <pc:sldMasterMk cId="3765397857" sldId="2147483685"/>
        </pc:sldMasterMkLst>
        <pc:sldLayoutChg chg="add del">
          <pc:chgData name="sanjay vishwa" userId="0bdb74633d6c5233" providerId="Windows Live" clId="Web-{5A07EE62-AF90-464F-8184-F2646397B7EF}" dt="2024-02-22T03:09:35.566" v="3"/>
          <pc:sldLayoutMkLst>
            <pc:docMk/>
            <pc:sldMasterMk cId="3765397857" sldId="2147483685"/>
            <pc:sldLayoutMk cId="3173584013" sldId="2147483674"/>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642906774" sldId="2147483675"/>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1490035955" sldId="2147483676"/>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654547873" sldId="2147483677"/>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3935434173" sldId="2147483678"/>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3588840583" sldId="2147483679"/>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2089135135" sldId="2147483680"/>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1244755274" sldId="2147483681"/>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3346239388" sldId="2147483682"/>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2412163466" sldId="2147483683"/>
          </pc:sldLayoutMkLst>
        </pc:sldLayoutChg>
        <pc:sldLayoutChg chg="add del">
          <pc:chgData name="sanjay vishwa" userId="0bdb74633d6c5233" providerId="Windows Live" clId="Web-{5A07EE62-AF90-464F-8184-F2646397B7EF}" dt="2024-02-22T03:09:35.566" v="3"/>
          <pc:sldLayoutMkLst>
            <pc:docMk/>
            <pc:sldMasterMk cId="3765397857" sldId="2147483685"/>
            <pc:sldLayoutMk cId="678627589" sldId="2147483684"/>
          </pc:sldLayoutMkLst>
        </pc:sldLayoutChg>
      </pc:sldMasterChg>
      <pc:sldMasterChg chg="add del addSldLayout delSldLayout">
        <pc:chgData name="sanjay vishwa" userId="0bdb74633d6c5233" providerId="Windows Live" clId="Web-{5A07EE62-AF90-464F-8184-F2646397B7EF}" dt="2024-02-22T03:10:48.693" v="25"/>
        <pc:sldMasterMkLst>
          <pc:docMk/>
          <pc:sldMasterMk cId="321638684" sldId="2147483763"/>
        </pc:sldMasterMkLst>
        <pc:sldLayoutChg chg="add del">
          <pc:chgData name="sanjay vishwa" userId="0bdb74633d6c5233" providerId="Windows Live" clId="Web-{5A07EE62-AF90-464F-8184-F2646397B7EF}" dt="2024-02-22T03:10:48.693" v="25"/>
          <pc:sldLayoutMkLst>
            <pc:docMk/>
            <pc:sldMasterMk cId="321638684" sldId="2147483763"/>
            <pc:sldLayoutMk cId="3495552280" sldId="2147483752"/>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1292069629" sldId="2147483753"/>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3460475990" sldId="2147483754"/>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4200129046" sldId="2147483755"/>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1506989729" sldId="2147483756"/>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2738456388" sldId="2147483757"/>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330559913" sldId="2147483758"/>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3967105822" sldId="2147483759"/>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4110318600" sldId="2147483760"/>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491505394" sldId="2147483761"/>
          </pc:sldLayoutMkLst>
        </pc:sldLayoutChg>
        <pc:sldLayoutChg chg="add del">
          <pc:chgData name="sanjay vishwa" userId="0bdb74633d6c5233" providerId="Windows Live" clId="Web-{5A07EE62-AF90-464F-8184-F2646397B7EF}" dt="2024-02-22T03:10:48.693" v="25"/>
          <pc:sldLayoutMkLst>
            <pc:docMk/>
            <pc:sldMasterMk cId="321638684" sldId="2147483763"/>
            <pc:sldLayoutMk cId="870045055" sldId="2147483762"/>
          </pc:sldLayoutMkLst>
        </pc:sldLayoutChg>
      </pc:sldMasterChg>
      <pc:sldMasterChg chg="add del addSldLayout delSldLayout">
        <pc:chgData name="sanjay vishwa" userId="0bdb74633d6c5233" providerId="Windows Live" clId="Web-{5A07EE62-AF90-464F-8184-F2646397B7EF}" dt="2024-02-22T03:10:48.646" v="24"/>
        <pc:sldMasterMkLst>
          <pc:docMk/>
          <pc:sldMasterMk cId="1854645511" sldId="2147483764"/>
        </pc:sldMasterMkLst>
        <pc:sldLayoutChg chg="add del">
          <pc:chgData name="sanjay vishwa" userId="0bdb74633d6c5233" providerId="Windows Live" clId="Web-{5A07EE62-AF90-464F-8184-F2646397B7EF}" dt="2024-02-22T03:10:48.646" v="24"/>
          <pc:sldLayoutMkLst>
            <pc:docMk/>
            <pc:sldMasterMk cId="1854645511" sldId="2147483764"/>
            <pc:sldLayoutMk cId="833713077" sldId="2147483765"/>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3299870464" sldId="2147483766"/>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1063733114" sldId="2147483767"/>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3611972386" sldId="2147483768"/>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1673193648" sldId="2147483769"/>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3759952219" sldId="2147483770"/>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2966348985" sldId="2147483771"/>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2714139892" sldId="2147483772"/>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3794680547" sldId="2147483773"/>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3223053024" sldId="2147483774"/>
          </pc:sldLayoutMkLst>
        </pc:sldLayoutChg>
        <pc:sldLayoutChg chg="add del">
          <pc:chgData name="sanjay vishwa" userId="0bdb74633d6c5233" providerId="Windows Live" clId="Web-{5A07EE62-AF90-464F-8184-F2646397B7EF}" dt="2024-02-22T03:10:48.646" v="24"/>
          <pc:sldLayoutMkLst>
            <pc:docMk/>
            <pc:sldMasterMk cId="1854645511" sldId="2147483764"/>
            <pc:sldLayoutMk cId="2819151400" sldId="2147483775"/>
          </pc:sldLayoutMkLst>
        </pc:sldLayoutChg>
      </pc:sldMasterChg>
      <pc:sldMasterChg chg="add addSldLayout">
        <pc:chgData name="sanjay vishwa" userId="0bdb74633d6c5233" providerId="Windows Live" clId="Web-{5A07EE62-AF90-464F-8184-F2646397B7EF}" dt="2024-02-22T03:10:48.693" v="25"/>
        <pc:sldMasterMkLst>
          <pc:docMk/>
          <pc:sldMasterMk cId="445837174" sldId="2147483800"/>
        </pc:sldMasterMkLst>
        <pc:sldLayoutChg chg="add">
          <pc:chgData name="sanjay vishwa" userId="0bdb74633d6c5233" providerId="Windows Live" clId="Web-{5A07EE62-AF90-464F-8184-F2646397B7EF}" dt="2024-02-22T03:10:48.693" v="25"/>
          <pc:sldLayoutMkLst>
            <pc:docMk/>
            <pc:sldMasterMk cId="445837174" sldId="2147483800"/>
            <pc:sldLayoutMk cId="2810173559" sldId="2147483789"/>
          </pc:sldLayoutMkLst>
        </pc:sldLayoutChg>
        <pc:sldLayoutChg chg="add">
          <pc:chgData name="sanjay vishwa" userId="0bdb74633d6c5233" providerId="Windows Live" clId="Web-{5A07EE62-AF90-464F-8184-F2646397B7EF}" dt="2024-02-22T03:10:48.693" v="25"/>
          <pc:sldLayoutMkLst>
            <pc:docMk/>
            <pc:sldMasterMk cId="445837174" sldId="2147483800"/>
            <pc:sldLayoutMk cId="2379848701" sldId="2147483790"/>
          </pc:sldLayoutMkLst>
        </pc:sldLayoutChg>
        <pc:sldLayoutChg chg="add">
          <pc:chgData name="sanjay vishwa" userId="0bdb74633d6c5233" providerId="Windows Live" clId="Web-{5A07EE62-AF90-464F-8184-F2646397B7EF}" dt="2024-02-22T03:10:48.693" v="25"/>
          <pc:sldLayoutMkLst>
            <pc:docMk/>
            <pc:sldMasterMk cId="445837174" sldId="2147483800"/>
            <pc:sldLayoutMk cId="792008921" sldId="2147483791"/>
          </pc:sldLayoutMkLst>
        </pc:sldLayoutChg>
        <pc:sldLayoutChg chg="add">
          <pc:chgData name="sanjay vishwa" userId="0bdb74633d6c5233" providerId="Windows Live" clId="Web-{5A07EE62-AF90-464F-8184-F2646397B7EF}" dt="2024-02-22T03:10:48.693" v="25"/>
          <pc:sldLayoutMkLst>
            <pc:docMk/>
            <pc:sldMasterMk cId="445837174" sldId="2147483800"/>
            <pc:sldLayoutMk cId="1930063793" sldId="2147483792"/>
          </pc:sldLayoutMkLst>
        </pc:sldLayoutChg>
        <pc:sldLayoutChg chg="add">
          <pc:chgData name="sanjay vishwa" userId="0bdb74633d6c5233" providerId="Windows Live" clId="Web-{5A07EE62-AF90-464F-8184-F2646397B7EF}" dt="2024-02-22T03:10:48.693" v="25"/>
          <pc:sldLayoutMkLst>
            <pc:docMk/>
            <pc:sldMasterMk cId="445837174" sldId="2147483800"/>
            <pc:sldLayoutMk cId="413613126" sldId="2147483793"/>
          </pc:sldLayoutMkLst>
        </pc:sldLayoutChg>
        <pc:sldLayoutChg chg="add">
          <pc:chgData name="sanjay vishwa" userId="0bdb74633d6c5233" providerId="Windows Live" clId="Web-{5A07EE62-AF90-464F-8184-F2646397B7EF}" dt="2024-02-22T03:10:48.693" v="25"/>
          <pc:sldLayoutMkLst>
            <pc:docMk/>
            <pc:sldMasterMk cId="445837174" sldId="2147483800"/>
            <pc:sldLayoutMk cId="3093720521" sldId="2147483794"/>
          </pc:sldLayoutMkLst>
        </pc:sldLayoutChg>
        <pc:sldLayoutChg chg="add">
          <pc:chgData name="sanjay vishwa" userId="0bdb74633d6c5233" providerId="Windows Live" clId="Web-{5A07EE62-AF90-464F-8184-F2646397B7EF}" dt="2024-02-22T03:10:48.693" v="25"/>
          <pc:sldLayoutMkLst>
            <pc:docMk/>
            <pc:sldMasterMk cId="445837174" sldId="2147483800"/>
            <pc:sldLayoutMk cId="141303566" sldId="2147483795"/>
          </pc:sldLayoutMkLst>
        </pc:sldLayoutChg>
        <pc:sldLayoutChg chg="add">
          <pc:chgData name="sanjay vishwa" userId="0bdb74633d6c5233" providerId="Windows Live" clId="Web-{5A07EE62-AF90-464F-8184-F2646397B7EF}" dt="2024-02-22T03:10:48.693" v="25"/>
          <pc:sldLayoutMkLst>
            <pc:docMk/>
            <pc:sldMasterMk cId="445837174" sldId="2147483800"/>
            <pc:sldLayoutMk cId="3668680960" sldId="2147483796"/>
          </pc:sldLayoutMkLst>
        </pc:sldLayoutChg>
        <pc:sldLayoutChg chg="add">
          <pc:chgData name="sanjay vishwa" userId="0bdb74633d6c5233" providerId="Windows Live" clId="Web-{5A07EE62-AF90-464F-8184-F2646397B7EF}" dt="2024-02-22T03:10:48.693" v="25"/>
          <pc:sldLayoutMkLst>
            <pc:docMk/>
            <pc:sldMasterMk cId="445837174" sldId="2147483800"/>
            <pc:sldLayoutMk cId="4076531592" sldId="2147483797"/>
          </pc:sldLayoutMkLst>
        </pc:sldLayoutChg>
        <pc:sldLayoutChg chg="add">
          <pc:chgData name="sanjay vishwa" userId="0bdb74633d6c5233" providerId="Windows Live" clId="Web-{5A07EE62-AF90-464F-8184-F2646397B7EF}" dt="2024-02-22T03:10:48.693" v="25"/>
          <pc:sldLayoutMkLst>
            <pc:docMk/>
            <pc:sldMasterMk cId="445837174" sldId="2147483800"/>
            <pc:sldLayoutMk cId="1096854323" sldId="2147483798"/>
          </pc:sldLayoutMkLst>
        </pc:sldLayoutChg>
        <pc:sldLayoutChg chg="add">
          <pc:chgData name="sanjay vishwa" userId="0bdb74633d6c5233" providerId="Windows Live" clId="Web-{5A07EE62-AF90-464F-8184-F2646397B7EF}" dt="2024-02-22T03:10:48.693" v="25"/>
          <pc:sldLayoutMkLst>
            <pc:docMk/>
            <pc:sldMasterMk cId="445837174" sldId="2147483800"/>
            <pc:sldLayoutMk cId="2760266969" sldId="2147483799"/>
          </pc:sldLayoutMkLst>
        </pc:sldLayoutChg>
      </pc:sldMasterChg>
      <pc:sldMasterChg chg="add del addSldLayout delSldLayout">
        <pc:chgData name="sanjay vishwa" userId="0bdb74633d6c5233" providerId="Windows Live" clId="Web-{5A07EE62-AF90-464F-8184-F2646397B7EF}" dt="2024-02-22T03:10:44.193" v="22"/>
        <pc:sldMasterMkLst>
          <pc:docMk/>
          <pc:sldMasterMk cId="3755453991" sldId="2147483826"/>
        </pc:sldMasterMkLst>
        <pc:sldLayoutChg chg="add del">
          <pc:chgData name="sanjay vishwa" userId="0bdb74633d6c5233" providerId="Windows Live" clId="Web-{5A07EE62-AF90-464F-8184-F2646397B7EF}" dt="2024-02-22T03:10:44.193" v="22"/>
          <pc:sldLayoutMkLst>
            <pc:docMk/>
            <pc:sldMasterMk cId="3755453991" sldId="2147483826"/>
            <pc:sldLayoutMk cId="2115981292" sldId="2147483815"/>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2530942509" sldId="2147483816"/>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800387366" sldId="2147483817"/>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1793735659" sldId="2147483818"/>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3302353777" sldId="2147483819"/>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3641388088" sldId="2147483820"/>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2775591762" sldId="2147483821"/>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4204889181" sldId="2147483822"/>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3091441424" sldId="2147483823"/>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4224435203" sldId="2147483824"/>
          </pc:sldLayoutMkLst>
        </pc:sldLayoutChg>
        <pc:sldLayoutChg chg="add del">
          <pc:chgData name="sanjay vishwa" userId="0bdb74633d6c5233" providerId="Windows Live" clId="Web-{5A07EE62-AF90-464F-8184-F2646397B7EF}" dt="2024-02-22T03:10:44.193" v="22"/>
          <pc:sldLayoutMkLst>
            <pc:docMk/>
            <pc:sldMasterMk cId="3755453991" sldId="2147483826"/>
            <pc:sldLayoutMk cId="2403367206" sldId="214748382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2/21/2024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130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3006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2/21/2024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9372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6868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7653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9685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026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361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017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984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2/21/2024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200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2/21/2024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4583717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web of dots connected">
            <a:extLst>
              <a:ext uri="{FF2B5EF4-FFF2-40B4-BE49-F238E27FC236}">
                <a16:creationId xmlns:a16="http://schemas.microsoft.com/office/drawing/2014/main" id="{3EF0C8D4-0799-065C-64DC-B236FC3048DE}"/>
              </a:ext>
            </a:extLst>
          </p:cNvPr>
          <p:cNvPicPr>
            <a:picLocks noChangeAspect="1"/>
          </p:cNvPicPr>
          <p:nvPr/>
        </p:nvPicPr>
        <p:blipFill rotWithShape="1">
          <a:blip r:embed="rId2"/>
          <a:srcRect l="20317" r="128" b="1"/>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19" y="2100845"/>
            <a:ext cx="4670234" cy="1975527"/>
          </a:xfrm>
        </p:spPr>
        <p:txBody>
          <a:bodyPr anchor="ctr">
            <a:normAutofit/>
          </a:bodyPr>
          <a:lstStyle/>
          <a:p>
            <a:pPr algn="l"/>
            <a:r>
              <a:rPr lang="en-US" sz="4100"/>
              <a:t>TWITTER SENTIMENTAL ANALYSIS</a:t>
            </a:r>
          </a:p>
        </p:txBody>
      </p:sp>
      <p:sp>
        <p:nvSpPr>
          <p:cNvPr id="44" name="Rectangle 43">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60119" y="4372379"/>
            <a:ext cx="4670233" cy="1028965"/>
          </a:xfrm>
        </p:spPr>
        <p:txBody>
          <a:bodyPr anchor="ctr">
            <a:normAutofit fontScale="85000" lnSpcReduction="20000"/>
          </a:bodyPr>
          <a:lstStyle/>
          <a:p>
            <a:pPr algn="l"/>
            <a:r>
              <a:rPr lang="en-US" sz="2800" dirty="0"/>
              <a:t>CREATING A ML MODEL FOR SENTIMENTAL ANALYSIS ON TWEETS</a:t>
            </a:r>
          </a:p>
        </p:txBody>
      </p:sp>
      <p:sp>
        <p:nvSpPr>
          <p:cNvPr id="5" name="TextBox 4">
            <a:extLst>
              <a:ext uri="{FF2B5EF4-FFF2-40B4-BE49-F238E27FC236}">
                <a16:creationId xmlns:a16="http://schemas.microsoft.com/office/drawing/2014/main" id="{0C695275-BCEA-9B86-8B53-C94E8D116933}"/>
              </a:ext>
            </a:extLst>
          </p:cNvPr>
          <p:cNvSpPr txBox="1"/>
          <p:nvPr/>
        </p:nvSpPr>
        <p:spPr>
          <a:xfrm>
            <a:off x="7715210" y="2794000"/>
            <a:ext cx="38502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95000"/>
                    <a:lumOff val="5000"/>
                  </a:schemeClr>
                </a:solidFill>
              </a:rPr>
              <a:t>BY:</a:t>
            </a:r>
          </a:p>
          <a:p>
            <a:r>
              <a:rPr lang="en-US" dirty="0">
                <a:solidFill>
                  <a:schemeClr val="bg1">
                    <a:lumMod val="95000"/>
                    <a:lumOff val="5000"/>
                  </a:schemeClr>
                </a:solidFill>
              </a:rPr>
              <a:t>SANJAY S – 23BAD097</a:t>
            </a:r>
          </a:p>
          <a:p>
            <a:r>
              <a:rPr lang="en-US" dirty="0">
                <a:solidFill>
                  <a:schemeClr val="bg1">
                    <a:lumMod val="95000"/>
                    <a:lumOff val="5000"/>
                  </a:schemeClr>
                </a:solidFill>
              </a:rPr>
              <a:t>SANJAY VASAN – 23BAD098</a:t>
            </a:r>
          </a:p>
          <a:p>
            <a:r>
              <a:rPr lang="en-US" dirty="0">
                <a:solidFill>
                  <a:schemeClr val="bg1">
                    <a:lumMod val="95000"/>
                    <a:lumOff val="5000"/>
                  </a:schemeClr>
                </a:solidFill>
              </a:rPr>
              <a:t>SANJAY VISHWA R – 23BAD099</a:t>
            </a:r>
          </a:p>
          <a:p>
            <a:r>
              <a:rPr lang="en-US" dirty="0">
                <a:solidFill>
                  <a:schemeClr val="bg1">
                    <a:lumMod val="95000"/>
                    <a:lumOff val="5000"/>
                  </a:schemeClr>
                </a:solidFill>
              </a:rPr>
              <a:t>SANJEEV DEV S R – 23BAD100</a:t>
            </a:r>
          </a:p>
          <a:p>
            <a:r>
              <a:rPr lang="en-US" dirty="0">
                <a:solidFill>
                  <a:schemeClr val="bg1">
                    <a:lumMod val="95000"/>
                    <a:lumOff val="5000"/>
                  </a:schemeClr>
                </a:solidFill>
              </a:rPr>
              <a:t>SANTHIYA C - 23BAD101</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DDC24-6AEF-3D42-452F-43ED19AD75A1}"/>
              </a:ext>
            </a:extLst>
          </p:cNvPr>
          <p:cNvSpPr>
            <a:spLocks noGrp="1"/>
          </p:cNvSpPr>
          <p:nvPr>
            <p:ph type="title"/>
          </p:nvPr>
        </p:nvSpPr>
        <p:spPr>
          <a:xfrm>
            <a:off x="5300811" y="317500"/>
            <a:ext cx="5927576" cy="1701800"/>
          </a:xfrm>
        </p:spPr>
        <p:txBody>
          <a:bodyPr>
            <a:normAutofit/>
          </a:bodyPr>
          <a:lstStyle/>
          <a:p>
            <a:r>
              <a:rPr lang="en-US" sz="5600"/>
              <a:t>PROBLEM STATEMENT</a:t>
            </a:r>
          </a:p>
        </p:txBody>
      </p:sp>
      <p:pic>
        <p:nvPicPr>
          <p:cNvPr id="12" name="Picture 11" descr="Green dialogue boxes">
            <a:extLst>
              <a:ext uri="{FF2B5EF4-FFF2-40B4-BE49-F238E27FC236}">
                <a16:creationId xmlns:a16="http://schemas.microsoft.com/office/drawing/2014/main" id="{BAF03837-E934-57B7-2C9E-49882767E081}"/>
              </a:ext>
            </a:extLst>
          </p:cNvPr>
          <p:cNvPicPr>
            <a:picLocks noChangeAspect="1"/>
          </p:cNvPicPr>
          <p:nvPr/>
        </p:nvPicPr>
        <p:blipFill rotWithShape="1">
          <a:blip r:embed="rId2"/>
          <a:srcRect l="18687" r="24715" b="1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6CB0BEF0-4A28-95B2-7AC2-A830D3B932D4}"/>
              </a:ext>
            </a:extLst>
          </p:cNvPr>
          <p:cNvSpPr>
            <a:spLocks noGrp="1"/>
          </p:cNvSpPr>
          <p:nvPr>
            <p:ph idx="1"/>
          </p:nvPr>
        </p:nvSpPr>
        <p:spPr>
          <a:xfrm>
            <a:off x="5300810" y="2587625"/>
            <a:ext cx="5927577" cy="3594100"/>
          </a:xfrm>
        </p:spPr>
        <p:txBody>
          <a:bodyPr vert="horz" lIns="91440" tIns="45720" rIns="91440" bIns="45720" rtlCol="0" anchor="t">
            <a:normAutofit/>
          </a:bodyPr>
          <a:lstStyle/>
          <a:p>
            <a:pPr marL="457200" indent="-457200">
              <a:buChar char="•"/>
            </a:pPr>
            <a:r>
              <a:rPr lang="en-US" dirty="0"/>
              <a:t>TO ANALYSE PEOPLE'S EXPRESSIONS BY MAPPING POSITIVE AND NEGATIVE COMMENTS USING THE MACHINE LEARNING PROCESS</a:t>
            </a:r>
          </a:p>
        </p:txBody>
      </p:sp>
    </p:spTree>
    <p:extLst>
      <p:ext uri="{BB962C8B-B14F-4D97-AF65-F5344CB8AC3E}">
        <p14:creationId xmlns:p14="http://schemas.microsoft.com/office/powerpoint/2010/main" val="263699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07404-5FE5-BBE8-BD20-DA94A5E4D874}"/>
              </a:ext>
            </a:extLst>
          </p:cNvPr>
          <p:cNvSpPr>
            <a:spLocks noGrp="1"/>
          </p:cNvSpPr>
          <p:nvPr>
            <p:ph type="title"/>
          </p:nvPr>
        </p:nvSpPr>
        <p:spPr>
          <a:xfrm>
            <a:off x="960120" y="317814"/>
            <a:ext cx="10268712" cy="1700784"/>
          </a:xfrm>
        </p:spPr>
        <p:txBody>
          <a:bodyPr>
            <a:normAutofit/>
          </a:bodyPr>
          <a:lstStyle/>
          <a:p>
            <a:r>
              <a:rPr lang="en-US"/>
              <a:t>CURRENT CHALLENGES</a:t>
            </a:r>
          </a:p>
        </p:txBody>
      </p:sp>
      <p:sp>
        <p:nvSpPr>
          <p:cNvPr id="21" name="Rectangle 2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Magnifying glass showing decling performance">
            <a:extLst>
              <a:ext uri="{FF2B5EF4-FFF2-40B4-BE49-F238E27FC236}">
                <a16:creationId xmlns:a16="http://schemas.microsoft.com/office/drawing/2014/main" id="{1219B5AA-8731-C3BE-12AB-0C896B772816}"/>
              </a:ext>
            </a:extLst>
          </p:cNvPr>
          <p:cNvPicPr>
            <a:picLocks noChangeAspect="1"/>
          </p:cNvPicPr>
          <p:nvPr/>
        </p:nvPicPr>
        <p:blipFill rotWithShape="1">
          <a:blip r:embed="rId2"/>
          <a:srcRect l="15115" r="11165" b="-13"/>
          <a:stretch/>
        </p:blipFill>
        <p:spPr>
          <a:xfrm>
            <a:off x="-3048" y="2264988"/>
            <a:ext cx="4370832" cy="3952189"/>
          </a:xfrm>
          <a:prstGeom prst="rect">
            <a:avLst/>
          </a:prstGeom>
        </p:spPr>
      </p:pic>
      <p:sp>
        <p:nvSpPr>
          <p:cNvPr id="23" name="Content Placeholder 2">
            <a:extLst>
              <a:ext uri="{FF2B5EF4-FFF2-40B4-BE49-F238E27FC236}">
                <a16:creationId xmlns:a16="http://schemas.microsoft.com/office/drawing/2014/main" id="{3AAE03CB-B6FA-4EAA-8231-722C05EBD12D}"/>
              </a:ext>
            </a:extLst>
          </p:cNvPr>
          <p:cNvSpPr>
            <a:spLocks noGrp="1"/>
          </p:cNvSpPr>
          <p:nvPr>
            <p:ph idx="1"/>
          </p:nvPr>
        </p:nvSpPr>
        <p:spPr>
          <a:xfrm>
            <a:off x="5004426" y="2573514"/>
            <a:ext cx="6223961" cy="3317875"/>
          </a:xfrm>
        </p:spPr>
        <p:txBody>
          <a:bodyPr vert="horz" lIns="91440" tIns="45720" rIns="91440" bIns="45720" rtlCol="0" anchor="ctr">
            <a:normAutofit/>
          </a:bodyPr>
          <a:lstStyle/>
          <a:p>
            <a:pPr>
              <a:lnSpc>
                <a:spcPct val="91000"/>
              </a:lnSpc>
            </a:pPr>
            <a:r>
              <a:rPr lang="en-US" sz="1400" dirty="0">
                <a:latin typeface="Times New Roman"/>
                <a:ea typeface="MS Mincho"/>
                <a:cs typeface="Times New Roman"/>
              </a:rPr>
              <a:t>AS SENTIMENTAL ANALYSIS IS EMERGING, IT HAS IMPORTANT APPLICATIONS TOO;</a:t>
            </a:r>
          </a:p>
          <a:p>
            <a:pPr marL="457200" indent="-457200">
              <a:lnSpc>
                <a:spcPct val="91000"/>
              </a:lnSpc>
              <a:buChar char="•"/>
            </a:pPr>
            <a:r>
              <a:rPr lang="en-US" sz="1400" dirty="0">
                <a:latin typeface="Times New Roman"/>
                <a:ea typeface="+mn-lt"/>
                <a:cs typeface="+mn-lt"/>
              </a:rPr>
              <a:t>Companies use sentiment analysis to monitor online conversations about their brand. Understanding customer sentiments helps in managing and enhancing brand reputation.</a:t>
            </a:r>
          </a:p>
          <a:p>
            <a:pPr marL="457200" indent="-457200">
              <a:lnSpc>
                <a:spcPct val="91000"/>
              </a:lnSpc>
              <a:buChar char="•"/>
            </a:pPr>
            <a:r>
              <a:rPr lang="en-US" sz="1400" dirty="0">
                <a:latin typeface="Times New Roman"/>
                <a:ea typeface="+mn-lt"/>
                <a:cs typeface="+mn-lt"/>
              </a:rPr>
              <a:t>Sentiment analysis helps customer service departments in analyzing feedback and identifying areas for improvement. It enables companies to respond promptly to customer concerns and enhance overall satisfaction.</a:t>
            </a:r>
          </a:p>
          <a:p>
            <a:pPr marL="457200" indent="-457200">
              <a:lnSpc>
                <a:spcPct val="91000"/>
              </a:lnSpc>
              <a:buChar char="•"/>
            </a:pPr>
            <a:r>
              <a:rPr lang="en-US" sz="1400" dirty="0">
                <a:latin typeface="Times New Roman"/>
                <a:ea typeface="+mn-lt"/>
                <a:cs typeface="+mn-lt"/>
              </a:rPr>
              <a:t>Governments, organizations, and individuals monitor social media sentiment to understand public opinions on various issues, events, and policies.</a:t>
            </a:r>
          </a:p>
          <a:p>
            <a:pPr>
              <a:lnSpc>
                <a:spcPct val="91000"/>
              </a:lnSpc>
            </a:pPr>
            <a:endParaRPr lang="en-US" sz="1400" dirty="0">
              <a:latin typeface="Times New Roman"/>
              <a:ea typeface="+mn-lt"/>
              <a:cs typeface="+mn-lt"/>
            </a:endParaRPr>
          </a:p>
        </p:txBody>
      </p:sp>
    </p:spTree>
    <p:extLst>
      <p:ext uri="{BB962C8B-B14F-4D97-AF65-F5344CB8AC3E}">
        <p14:creationId xmlns:p14="http://schemas.microsoft.com/office/powerpoint/2010/main" val="3593085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9CBDB-439D-6075-F12A-44BF53239FD0}"/>
              </a:ext>
            </a:extLst>
          </p:cNvPr>
          <p:cNvSpPr>
            <a:spLocks noGrp="1"/>
          </p:cNvSpPr>
          <p:nvPr>
            <p:ph type="title"/>
          </p:nvPr>
        </p:nvSpPr>
        <p:spPr>
          <a:xfrm>
            <a:off x="960120" y="317814"/>
            <a:ext cx="10268712" cy="1700784"/>
          </a:xfrm>
        </p:spPr>
        <p:txBody>
          <a:bodyPr>
            <a:normAutofit/>
          </a:bodyPr>
          <a:lstStyle/>
          <a:p>
            <a:r>
              <a:rPr lang="en-US"/>
              <a:t>IDEAL SOLUTION </a:t>
            </a:r>
          </a:p>
        </p:txBody>
      </p:sp>
      <p:sp>
        <p:nvSpPr>
          <p:cNvPr id="31" name="Rectangle 3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Cubes connected with a red line">
            <a:extLst>
              <a:ext uri="{FF2B5EF4-FFF2-40B4-BE49-F238E27FC236}">
                <a16:creationId xmlns:a16="http://schemas.microsoft.com/office/drawing/2014/main" id="{2E3A5964-FA35-848A-F541-9ADE175E6B74}"/>
              </a:ext>
            </a:extLst>
          </p:cNvPr>
          <p:cNvPicPr>
            <a:picLocks noChangeAspect="1"/>
          </p:cNvPicPr>
          <p:nvPr/>
        </p:nvPicPr>
        <p:blipFill rotWithShape="1">
          <a:blip r:embed="rId2"/>
          <a:srcRect l="12914" r="1931" b="2"/>
          <a:stretch/>
        </p:blipFill>
        <p:spPr>
          <a:xfrm>
            <a:off x="-3048" y="2264988"/>
            <a:ext cx="4370832" cy="3952189"/>
          </a:xfrm>
          <a:prstGeom prst="rect">
            <a:avLst/>
          </a:prstGeom>
        </p:spPr>
      </p:pic>
      <p:sp>
        <p:nvSpPr>
          <p:cNvPr id="32" name="Content Placeholder 2">
            <a:extLst>
              <a:ext uri="{FF2B5EF4-FFF2-40B4-BE49-F238E27FC236}">
                <a16:creationId xmlns:a16="http://schemas.microsoft.com/office/drawing/2014/main" id="{F9CD8374-ECD2-7A1B-A316-5E0799CD84EF}"/>
              </a:ext>
            </a:extLst>
          </p:cNvPr>
          <p:cNvSpPr>
            <a:spLocks noGrp="1"/>
          </p:cNvSpPr>
          <p:nvPr>
            <p:ph idx="1"/>
          </p:nvPr>
        </p:nvSpPr>
        <p:spPr>
          <a:xfrm>
            <a:off x="5004426" y="2587625"/>
            <a:ext cx="6223961" cy="3317875"/>
          </a:xfrm>
        </p:spPr>
        <p:txBody>
          <a:bodyPr anchor="ctr">
            <a:normAutofit/>
          </a:bodyPr>
          <a:lstStyle/>
          <a:p>
            <a:pPr>
              <a:lnSpc>
                <a:spcPct val="91000"/>
              </a:lnSpc>
            </a:pPr>
            <a:r>
              <a:rPr lang="en-US" sz="1800" dirty="0">
                <a:ea typeface="+mn-lt"/>
                <a:cs typeface="+mn-lt"/>
              </a:rPr>
              <a:t>SOME PROPOSED IDEAL SOLUTIONS FOR SENTIMENTAL ANALYSIS</a:t>
            </a:r>
            <a:endParaRPr lang="en-US" sz="1800">
              <a:ea typeface="+mn-lt"/>
              <a:cs typeface="+mn-lt"/>
            </a:endParaRPr>
          </a:p>
          <a:p>
            <a:pPr marL="285750" indent="-285750">
              <a:lnSpc>
                <a:spcPct val="91000"/>
              </a:lnSpc>
              <a:buChar char="•"/>
            </a:pPr>
            <a:r>
              <a:rPr lang="en-US" sz="1400" dirty="0">
                <a:latin typeface="Times New Roman"/>
                <a:ea typeface="+mn-lt"/>
                <a:cs typeface="+mn-lt"/>
              </a:rPr>
              <a:t>Utilize state-of-the-art NLP models, such as transformer-based architectures (e.g., BERT, GPT-3), that can capture contextual nuances, understand semantics, and handle complex language structures.</a:t>
            </a:r>
            <a:endParaRPr lang="en-US" sz="1400">
              <a:latin typeface="Times New Roman"/>
              <a:cs typeface="Times New Roman"/>
            </a:endParaRPr>
          </a:p>
          <a:p>
            <a:pPr lvl="1">
              <a:lnSpc>
                <a:spcPct val="91000"/>
              </a:lnSpc>
            </a:pPr>
            <a:r>
              <a:rPr lang="en-US" sz="1400" dirty="0">
                <a:latin typeface="Times New Roman"/>
                <a:ea typeface="+mn-lt"/>
                <a:cs typeface="+mn-lt"/>
              </a:rPr>
              <a:t>Design models that provide explanations for their predictions, enhancing transparency and interpretability. This is particularly important in applications where users need to understand how sentiment predictions are made.</a:t>
            </a:r>
            <a:endParaRPr lang="en-US" sz="1400">
              <a:latin typeface="Times New Roman"/>
              <a:cs typeface="Times New Roman"/>
            </a:endParaRPr>
          </a:p>
          <a:p>
            <a:pPr lvl="1">
              <a:lnSpc>
                <a:spcPct val="91000"/>
              </a:lnSpc>
            </a:pPr>
            <a:r>
              <a:rPr lang="en-US" sz="1400" dirty="0">
                <a:latin typeface="Times New Roman"/>
                <a:ea typeface="+mn-lt"/>
                <a:cs typeface="+mn-lt"/>
              </a:rPr>
              <a:t>Implement mechanisms to understand and handle context, including sarcasm, irony, and mixed sentiments. This may involve incorporating context-aware embeddings and leveraging contextual information from surrounding text.</a:t>
            </a:r>
            <a:endParaRPr lang="en-US" sz="1400">
              <a:latin typeface="Times New Roman"/>
              <a:cs typeface="Times New Roman"/>
            </a:endParaRPr>
          </a:p>
        </p:txBody>
      </p:sp>
    </p:spTree>
    <p:extLst>
      <p:ext uri="{BB962C8B-B14F-4D97-AF65-F5344CB8AC3E}">
        <p14:creationId xmlns:p14="http://schemas.microsoft.com/office/powerpoint/2010/main" val="19093019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406E3-A370-A008-DE01-D9803C942773}"/>
              </a:ext>
            </a:extLst>
          </p:cNvPr>
          <p:cNvSpPr>
            <a:spLocks noGrp="1"/>
          </p:cNvSpPr>
          <p:nvPr>
            <p:ph type="title"/>
          </p:nvPr>
        </p:nvSpPr>
        <p:spPr>
          <a:xfrm>
            <a:off x="960120" y="317814"/>
            <a:ext cx="10268712" cy="1700784"/>
          </a:xfrm>
        </p:spPr>
        <p:txBody>
          <a:bodyPr>
            <a:normAutofit/>
          </a:bodyPr>
          <a:lstStyle/>
          <a:p>
            <a:r>
              <a:rPr lang="en-US"/>
              <a:t>KEY FEATURES OF SOLUTION</a:t>
            </a:r>
          </a:p>
        </p:txBody>
      </p:sp>
      <p:sp>
        <p:nvSpPr>
          <p:cNvPr id="18" name="Rectangle 1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n placed on top of a signature line">
            <a:extLst>
              <a:ext uri="{FF2B5EF4-FFF2-40B4-BE49-F238E27FC236}">
                <a16:creationId xmlns:a16="http://schemas.microsoft.com/office/drawing/2014/main" id="{7F4759E1-9FCC-C8D8-2D5D-136076C4A66F}"/>
              </a:ext>
            </a:extLst>
          </p:cNvPr>
          <p:cNvPicPr>
            <a:picLocks noChangeAspect="1"/>
          </p:cNvPicPr>
          <p:nvPr/>
        </p:nvPicPr>
        <p:blipFill rotWithShape="1">
          <a:blip r:embed="rId2"/>
          <a:srcRect l="26180" r="-1" b="-1"/>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C22FB0E7-7B4A-85A1-1D30-3E5B5FEBA732}"/>
              </a:ext>
            </a:extLst>
          </p:cNvPr>
          <p:cNvSpPr>
            <a:spLocks noGrp="1"/>
          </p:cNvSpPr>
          <p:nvPr>
            <p:ph idx="1"/>
          </p:nvPr>
        </p:nvSpPr>
        <p:spPr>
          <a:xfrm>
            <a:off x="5004426" y="2587625"/>
            <a:ext cx="6223961" cy="3317875"/>
          </a:xfrm>
        </p:spPr>
        <p:txBody>
          <a:bodyPr vert="horz" lIns="91440" tIns="45720" rIns="91440" bIns="45720" rtlCol="0" anchor="ctr">
            <a:normAutofit/>
          </a:bodyPr>
          <a:lstStyle/>
          <a:p>
            <a:pPr>
              <a:lnSpc>
                <a:spcPct val="91000"/>
              </a:lnSpc>
            </a:pPr>
            <a:r>
              <a:rPr lang="en-US" sz="1000"/>
              <a:t>SOME KEY FEATURES INCLUDE</a:t>
            </a:r>
          </a:p>
          <a:p>
            <a:pPr marL="285750" indent="-285750">
              <a:lnSpc>
                <a:spcPct val="91000"/>
              </a:lnSpc>
              <a:buChar char="•"/>
            </a:pPr>
            <a:r>
              <a:rPr lang="en-US" sz="1000">
                <a:latin typeface="Times New Roman"/>
                <a:cs typeface="Times New Roman"/>
              </a:rPr>
              <a:t>TOKENISATION, NORMALISATION AND STOPWORD REMOVAL</a:t>
            </a:r>
          </a:p>
          <a:p>
            <a:pPr marL="285750" indent="-285750">
              <a:lnSpc>
                <a:spcPct val="91000"/>
              </a:lnSpc>
              <a:buChar char="•"/>
            </a:pPr>
            <a:r>
              <a:rPr lang="en-US" sz="1000">
                <a:latin typeface="Times New Roman"/>
                <a:ea typeface="+mn-lt"/>
                <a:cs typeface="+mn-lt"/>
              </a:rPr>
              <a:t> Assign weights to words based on their importance in a document relative to a corpus.</a:t>
            </a:r>
            <a:endParaRPr lang="en-US" sz="1000">
              <a:latin typeface="Times New Roman"/>
              <a:cs typeface="Times New Roman"/>
            </a:endParaRPr>
          </a:p>
          <a:p>
            <a:pPr marL="285750" indent="-285750">
              <a:lnSpc>
                <a:spcPct val="91000"/>
              </a:lnSpc>
              <a:buChar char="•"/>
            </a:pPr>
            <a:r>
              <a:rPr lang="en-US" sz="1000">
                <a:latin typeface="Times New Roman"/>
                <a:ea typeface="+mn-lt"/>
                <a:cs typeface="+mn-lt"/>
              </a:rPr>
              <a:t>Ensure the training dataset covers a wide range of sentiments and is representative of the application domain.</a:t>
            </a:r>
            <a:endParaRPr lang="en-US" sz="1000">
              <a:latin typeface="Times New Roman"/>
              <a:cs typeface="Times New Roman"/>
            </a:endParaRPr>
          </a:p>
          <a:p>
            <a:pPr marL="285750" indent="-285750">
              <a:lnSpc>
                <a:spcPct val="91000"/>
              </a:lnSpc>
              <a:buChar char="•"/>
            </a:pPr>
            <a:r>
              <a:rPr lang="en-US" sz="1000">
                <a:latin typeface="Times New Roman"/>
                <a:ea typeface="+mn-lt"/>
                <a:cs typeface="+mn-lt"/>
              </a:rPr>
              <a:t>Adapt pre-trained models to specific domains to improve performance on industry-specific language.</a:t>
            </a:r>
          </a:p>
          <a:p>
            <a:pPr marL="285750" indent="-285750">
              <a:lnSpc>
                <a:spcPct val="91000"/>
              </a:lnSpc>
              <a:buChar char="•"/>
            </a:pPr>
            <a:r>
              <a:rPr lang="en-US" sz="1000">
                <a:latin typeface="Times New Roman"/>
                <a:ea typeface="+mn-lt"/>
                <a:cs typeface="+mn-lt"/>
              </a:rPr>
              <a:t>Choose models that support multiple languages to make the sentiment analysis solution versatile and applicable in global contexts.</a:t>
            </a:r>
          </a:p>
          <a:p>
            <a:pPr marL="285750" indent="-285750">
              <a:lnSpc>
                <a:spcPct val="91000"/>
              </a:lnSpc>
              <a:buChar char="•"/>
            </a:pPr>
            <a:r>
              <a:rPr lang="en-US" sz="1000">
                <a:latin typeface="Times New Roman"/>
                <a:ea typeface="+mn-lt"/>
                <a:cs typeface="+mn-lt"/>
              </a:rPr>
              <a:t>Implement model optimizations for real-time processing, ensuring low latency in applications that require timely responses.</a:t>
            </a:r>
            <a:br>
              <a:rPr lang="en-US" sz="1000">
                <a:latin typeface="Times New Roman"/>
              </a:rPr>
            </a:br>
            <a:endParaRPr lang="en-US" sz="1000">
              <a:latin typeface="Times New Roman"/>
              <a:cs typeface="Times New Roman"/>
            </a:endParaRPr>
          </a:p>
        </p:txBody>
      </p:sp>
    </p:spTree>
    <p:extLst>
      <p:ext uri="{BB962C8B-B14F-4D97-AF65-F5344CB8AC3E}">
        <p14:creationId xmlns:p14="http://schemas.microsoft.com/office/powerpoint/2010/main" val="11381649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0B51C-ECD0-57C4-9099-636E33076E5A}"/>
              </a:ext>
            </a:extLst>
          </p:cNvPr>
          <p:cNvSpPr>
            <a:spLocks noGrp="1"/>
          </p:cNvSpPr>
          <p:nvPr>
            <p:ph type="title"/>
          </p:nvPr>
        </p:nvSpPr>
        <p:spPr>
          <a:xfrm>
            <a:off x="960120" y="317814"/>
            <a:ext cx="10268712" cy="1700784"/>
          </a:xfrm>
        </p:spPr>
        <p:txBody>
          <a:bodyPr>
            <a:normAutofit/>
          </a:bodyPr>
          <a:lstStyle/>
          <a:p>
            <a:r>
              <a:rPr lang="en-US" dirty="0"/>
              <a:t>Benefits of the solution</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bulb on yellow background with sketched light beams and cord">
            <a:extLst>
              <a:ext uri="{FF2B5EF4-FFF2-40B4-BE49-F238E27FC236}">
                <a16:creationId xmlns:a16="http://schemas.microsoft.com/office/drawing/2014/main" id="{96FFEFDB-B0D3-5CFE-5E05-6F3E33F37750}"/>
              </a:ext>
            </a:extLst>
          </p:cNvPr>
          <p:cNvPicPr>
            <a:picLocks noChangeAspect="1"/>
          </p:cNvPicPr>
          <p:nvPr/>
        </p:nvPicPr>
        <p:blipFill rotWithShape="1">
          <a:blip r:embed="rId2"/>
          <a:srcRect l="31956" r="11" b="11"/>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A931FC52-E2C0-CCFB-F403-B097A5E58C59}"/>
              </a:ext>
            </a:extLst>
          </p:cNvPr>
          <p:cNvSpPr>
            <a:spLocks noGrp="1"/>
          </p:cNvSpPr>
          <p:nvPr>
            <p:ph idx="1"/>
          </p:nvPr>
        </p:nvSpPr>
        <p:spPr>
          <a:xfrm>
            <a:off x="5004426" y="2587625"/>
            <a:ext cx="6223961" cy="3317875"/>
          </a:xfrm>
        </p:spPr>
        <p:txBody>
          <a:bodyPr vert="horz" lIns="91440" tIns="45720" rIns="91440" bIns="45720" rtlCol="0" anchor="ctr">
            <a:normAutofit/>
          </a:bodyPr>
          <a:lstStyle/>
          <a:p>
            <a:pPr>
              <a:lnSpc>
                <a:spcPct val="91000"/>
              </a:lnSpc>
            </a:pPr>
            <a:r>
              <a:rPr lang="en-US" sz="1200" dirty="0"/>
              <a:t>BENEFITS INCLUDE</a:t>
            </a:r>
          </a:p>
          <a:p>
            <a:pPr marL="457200" indent="-457200">
              <a:lnSpc>
                <a:spcPct val="91000"/>
              </a:lnSpc>
              <a:buChar char="•"/>
            </a:pPr>
            <a:r>
              <a:rPr lang="en-US" sz="1200">
                <a:latin typeface="Times New Roman"/>
                <a:ea typeface="+mn-lt"/>
                <a:cs typeface="+mn-lt"/>
              </a:rPr>
              <a:t>Sentiment analysis helps businesses monitor and manage their brand reputation by analyzing customer feedback, reviews, and social media mentions. Positive sentiments can be reinforced, while negative sentiments can be addressed promptly.</a:t>
            </a:r>
          </a:p>
          <a:p>
            <a:pPr marL="457200" indent="-457200">
              <a:lnSpc>
                <a:spcPct val="91000"/>
              </a:lnSpc>
              <a:buChar char="•"/>
            </a:pPr>
            <a:r>
              <a:rPr lang="en-US" sz="1200" dirty="0">
                <a:latin typeface="Times New Roman"/>
                <a:ea typeface="+mn-lt"/>
                <a:cs typeface="+mn-lt"/>
              </a:rPr>
              <a:t>ML models for sentiment analysis enable businesses to analyze customer feedback efficiently. This feedback can be invaluable for product improvement, enhancing customer satisfaction, and making data-driven decisions.</a:t>
            </a:r>
          </a:p>
          <a:p>
            <a:pPr marL="457200" indent="-457200">
              <a:lnSpc>
                <a:spcPct val="91000"/>
              </a:lnSpc>
              <a:buChar char="•"/>
            </a:pPr>
            <a:r>
              <a:rPr lang="en-US" sz="1200">
                <a:latin typeface="Times New Roman"/>
                <a:ea typeface="+mn-lt"/>
                <a:cs typeface="+mn-lt"/>
              </a:rPr>
              <a:t>ML models can be used to analyze sentiments in healthcare-related feedback, such as patient reviews and comments. This information helps healthcare providers improve services and enhance overall patient satisfaction.</a:t>
            </a:r>
          </a:p>
          <a:p>
            <a:pPr marL="457200" indent="-457200">
              <a:lnSpc>
                <a:spcPct val="91000"/>
              </a:lnSpc>
              <a:buChar char="•"/>
            </a:pPr>
            <a:r>
              <a:rPr lang="en-US" sz="1200">
                <a:latin typeface="Times New Roman"/>
                <a:ea typeface="+mn-lt"/>
                <a:cs typeface="+mn-lt"/>
              </a:rPr>
              <a:t>ML models for sentiment analysis can analyze employee feedback, monitor employee sentiments, and assess overall employee engagement. This information helps organizations create a positive work environment and address potential issues.</a:t>
            </a:r>
            <a:endParaRPr lang="en-US" sz="1200">
              <a:latin typeface="Times New Roman"/>
              <a:cs typeface="Times New Roman"/>
            </a:endParaRPr>
          </a:p>
        </p:txBody>
      </p:sp>
    </p:spTree>
    <p:extLst>
      <p:ext uri="{BB962C8B-B14F-4D97-AF65-F5344CB8AC3E}">
        <p14:creationId xmlns:p14="http://schemas.microsoft.com/office/powerpoint/2010/main" val="8085152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F0F51-6DEE-010F-C05C-1D0703204DF1}"/>
              </a:ext>
            </a:extLst>
          </p:cNvPr>
          <p:cNvSpPr>
            <a:spLocks noGrp="1"/>
          </p:cNvSpPr>
          <p:nvPr>
            <p:ph type="title"/>
          </p:nvPr>
        </p:nvSpPr>
        <p:spPr>
          <a:xfrm>
            <a:off x="960120" y="317814"/>
            <a:ext cx="10268712" cy="1700784"/>
          </a:xfrm>
        </p:spPr>
        <p:txBody>
          <a:bodyPr>
            <a:normAutofit/>
          </a:bodyPr>
          <a:lstStyle/>
          <a:p>
            <a:r>
              <a:rPr lang="en-US" dirty="0"/>
              <a:t>IMPLEMENTATION</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2344176-2C82-93B5-7ECE-6B59742421C3}"/>
              </a:ext>
            </a:extLst>
          </p:cNvPr>
          <p:cNvPicPr>
            <a:picLocks noChangeAspect="1"/>
          </p:cNvPicPr>
          <p:nvPr/>
        </p:nvPicPr>
        <p:blipFill rotWithShape="1">
          <a:blip r:embed="rId2"/>
          <a:srcRect r="26280" b="-13"/>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FD0F23B5-E336-3F01-09EF-66F079F6CA90}"/>
              </a:ext>
            </a:extLst>
          </p:cNvPr>
          <p:cNvSpPr>
            <a:spLocks noGrp="1"/>
          </p:cNvSpPr>
          <p:nvPr>
            <p:ph idx="1"/>
          </p:nvPr>
        </p:nvSpPr>
        <p:spPr>
          <a:xfrm>
            <a:off x="5004426" y="2587625"/>
            <a:ext cx="6223961" cy="3317875"/>
          </a:xfrm>
        </p:spPr>
        <p:txBody>
          <a:bodyPr vert="horz" lIns="91440" tIns="45720" rIns="91440" bIns="45720" rtlCol="0" anchor="ctr">
            <a:normAutofit/>
          </a:bodyPr>
          <a:lstStyle/>
          <a:p>
            <a:pPr>
              <a:lnSpc>
                <a:spcPct val="91000"/>
              </a:lnSpc>
            </a:pPr>
            <a:r>
              <a:rPr lang="en-US" sz="1400"/>
              <a:t>IMPLEMENTAION INCLUDE</a:t>
            </a:r>
          </a:p>
          <a:p>
            <a:pPr marL="457200" indent="-457200">
              <a:lnSpc>
                <a:spcPct val="91000"/>
              </a:lnSpc>
              <a:buChar char="•"/>
            </a:pPr>
            <a:r>
              <a:rPr lang="en-US" sz="1400" dirty="0">
                <a:ea typeface="+mn-lt"/>
                <a:cs typeface="+mn-lt"/>
              </a:rPr>
              <a:t>Clearly define the scope and objectives of the sentiment analysis task. Specify the target sentiment classes (positive, negative, neutral) and the type of data you will be working with (e.g., customer reviews, social media posts).</a:t>
            </a:r>
          </a:p>
          <a:p>
            <a:pPr marL="457200" indent="-457200">
              <a:lnSpc>
                <a:spcPct val="91000"/>
              </a:lnSpc>
              <a:buChar char="•"/>
            </a:pPr>
            <a:r>
              <a:rPr lang="en-US" sz="1400" dirty="0">
                <a:ea typeface="+mn-lt"/>
                <a:cs typeface="+mn-lt"/>
              </a:rPr>
              <a:t>Clean and preprocess the text data. Perform tasks such as tokenization, stemming, and removing stop words. Normalize the text to ensure consistency.</a:t>
            </a:r>
          </a:p>
          <a:p>
            <a:pPr marL="457200" indent="-457200">
              <a:lnSpc>
                <a:spcPct val="91000"/>
              </a:lnSpc>
              <a:buChar char="•"/>
            </a:pPr>
            <a:r>
              <a:rPr lang="en-US" sz="1400" dirty="0">
                <a:ea typeface="+mn-lt"/>
                <a:cs typeface="+mn-lt"/>
              </a:rPr>
              <a:t>Split the dataset into training, validation, and test sets. The training set is used to train the model, the validation set helps tune hyperparameters, and the test set evaluates the model's performance.</a:t>
            </a:r>
          </a:p>
          <a:p>
            <a:pPr marL="457200" indent="-457200">
              <a:lnSpc>
                <a:spcPct val="91000"/>
              </a:lnSpc>
              <a:buChar char="•"/>
            </a:pPr>
            <a:endParaRPr lang="en-US" sz="1400"/>
          </a:p>
        </p:txBody>
      </p:sp>
    </p:spTree>
    <p:extLst>
      <p:ext uri="{BB962C8B-B14F-4D97-AF65-F5344CB8AC3E}">
        <p14:creationId xmlns:p14="http://schemas.microsoft.com/office/powerpoint/2010/main" val="32569788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DCB4A-ECEA-9153-026F-05177E7B07E0}"/>
              </a:ext>
            </a:extLst>
          </p:cNvPr>
          <p:cNvSpPr>
            <a:spLocks noGrp="1"/>
          </p:cNvSpPr>
          <p:nvPr>
            <p:ph type="title"/>
          </p:nvPr>
        </p:nvSpPr>
        <p:spPr>
          <a:xfrm>
            <a:off x="960120" y="317814"/>
            <a:ext cx="10268712" cy="1700784"/>
          </a:xfrm>
        </p:spPr>
        <p:txBody>
          <a:bodyPr>
            <a:normAutofit/>
          </a:bodyPr>
          <a:lstStyle/>
          <a:p>
            <a:r>
              <a:rPr lang="en-US" dirty="0"/>
              <a:t>CONCLUSION</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cientist holding solution in glassware in laboratory with rainbow overlay">
            <a:extLst>
              <a:ext uri="{FF2B5EF4-FFF2-40B4-BE49-F238E27FC236}">
                <a16:creationId xmlns:a16="http://schemas.microsoft.com/office/drawing/2014/main" id="{66374DD8-CECD-010D-0C26-84A85EAE1DDF}"/>
              </a:ext>
            </a:extLst>
          </p:cNvPr>
          <p:cNvPicPr>
            <a:picLocks noChangeAspect="1"/>
          </p:cNvPicPr>
          <p:nvPr/>
        </p:nvPicPr>
        <p:blipFill rotWithShape="1">
          <a:blip r:embed="rId2"/>
          <a:srcRect l="8624" r="18162" b="14"/>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DF3A824C-8870-2159-4322-4351D957ADE1}"/>
              </a:ext>
            </a:extLst>
          </p:cNvPr>
          <p:cNvSpPr>
            <a:spLocks noGrp="1"/>
          </p:cNvSpPr>
          <p:nvPr>
            <p:ph idx="1"/>
          </p:nvPr>
        </p:nvSpPr>
        <p:spPr>
          <a:xfrm>
            <a:off x="5004426" y="2587625"/>
            <a:ext cx="6223961" cy="3317875"/>
          </a:xfrm>
        </p:spPr>
        <p:txBody>
          <a:bodyPr anchor="ctr">
            <a:normAutofit/>
          </a:bodyPr>
          <a:lstStyle/>
          <a:p>
            <a:r>
              <a:rPr lang="en-US" sz="1400" dirty="0">
                <a:latin typeface="Times New Roman"/>
                <a:ea typeface="+mn-lt"/>
                <a:cs typeface="+mn-lt"/>
              </a:rPr>
              <a:t>In conclusion, developing a machine learning (ML) model for sentiment analysis is a multidimensional process that involves addressing various challenges and incorporating key features. The importance of sentiment analysis spans across different industries, providing valuable insights into customer opinions, market trends, and public sentiments. The benefits of implementing a sentiment analysis model are evident in brand management, customer service optimization, financial predictions, political analysis, healthcare feedback, and more.</a:t>
            </a:r>
            <a:endParaRPr lang="en-US" sz="1400">
              <a:latin typeface="Times New Roman"/>
              <a:cs typeface="Times New Roman"/>
            </a:endParaRPr>
          </a:p>
        </p:txBody>
      </p:sp>
    </p:spTree>
    <p:extLst>
      <p:ext uri="{BB962C8B-B14F-4D97-AF65-F5344CB8AC3E}">
        <p14:creationId xmlns:p14="http://schemas.microsoft.com/office/powerpoint/2010/main" val="16735746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JuxtaposeVTI</vt:lpstr>
      <vt:lpstr>TWITTER SENTIMENTAL ANALYSIS</vt:lpstr>
      <vt:lpstr>PROBLEM STATEMENT</vt:lpstr>
      <vt:lpstr>CURRENT CHALLENGES</vt:lpstr>
      <vt:lpstr>IDEAL SOLUTION </vt:lpstr>
      <vt:lpstr>KEY FEATURES OF SOLUTION</vt:lpstr>
      <vt:lpstr>Benefits of the solution</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275</cp:revision>
  <dcterms:created xsi:type="dcterms:W3CDTF">2024-02-22T03:08:32Z</dcterms:created>
  <dcterms:modified xsi:type="dcterms:W3CDTF">2024-02-22T04:34:20Z</dcterms:modified>
</cp:coreProperties>
</file>