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9"/>
  </p:notesMasterIdLst>
  <p:sldIdLst>
    <p:sldId id="257" r:id="rId2"/>
    <p:sldId id="264" r:id="rId3"/>
    <p:sldId id="258" r:id="rId4"/>
    <p:sldId id="259" r:id="rId5"/>
    <p:sldId id="260" r:id="rId6"/>
    <p:sldId id="262" r:id="rId7"/>
    <p:sldId id="263" r:id="rId8"/>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329" autoAdjust="0"/>
  </p:normalViewPr>
  <p:slideViewPr>
    <p:cSldViewPr snapToGrid="0">
      <p:cViewPr varScale="1">
        <p:scale>
          <a:sx n="77" d="100"/>
          <a:sy n="77" d="100"/>
        </p:scale>
        <p:origin x="912" y="72"/>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1C00C5-8B40-4CD1-A511-3E4A20002858}" type="datetimeFigureOut">
              <a:rPr lang="vi-VN" smtClean="0"/>
              <a:t>06/01/2017</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9C7994-DD0C-43D9-8068-34DA18D1A613}" type="slidenum">
              <a:rPr lang="vi-VN" smtClean="0"/>
              <a:t>‹#›</a:t>
            </a:fld>
            <a:endParaRPr lang="vi-VN"/>
          </a:p>
        </p:txBody>
      </p:sp>
    </p:spTree>
    <p:extLst>
      <p:ext uri="{BB962C8B-B14F-4D97-AF65-F5344CB8AC3E}">
        <p14:creationId xmlns:p14="http://schemas.microsoft.com/office/powerpoint/2010/main" val="4236184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D09C7994-DD0C-43D9-8068-34DA18D1A613}" type="slidenum">
              <a:rPr lang="vi-VN" smtClean="0"/>
              <a:t>1</a:t>
            </a:fld>
            <a:endParaRPr lang="vi-VN"/>
          </a:p>
        </p:txBody>
      </p:sp>
    </p:spTree>
    <p:extLst>
      <p:ext uri="{BB962C8B-B14F-4D97-AF65-F5344CB8AC3E}">
        <p14:creationId xmlns:p14="http://schemas.microsoft.com/office/powerpoint/2010/main" val="3337113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smtClean="0">
                <a:solidFill>
                  <a:schemeClr val="tx1"/>
                </a:solidFill>
                <a:effectLst/>
                <a:latin typeface="+mn-lt"/>
                <a:ea typeface="+mn-ea"/>
                <a:cs typeface="+mn-cs"/>
              </a:rPr>
              <a:t>AJAX</a:t>
            </a:r>
            <a:r>
              <a:rPr lang="vi-VN" sz="1200" b="0" i="0" kern="1200" dirty="0" smtClean="0">
                <a:solidFill>
                  <a:schemeClr val="tx1"/>
                </a:solidFill>
                <a:effectLst/>
                <a:latin typeface="+mn-lt"/>
                <a:ea typeface="+mn-ea"/>
                <a:cs typeface="+mn-cs"/>
              </a:rPr>
              <a:t>. </a:t>
            </a:r>
            <a:r>
              <a:rPr lang="vi-VN" sz="1200" b="1" i="0" kern="1200" dirty="0" smtClean="0">
                <a:solidFill>
                  <a:schemeClr val="tx1"/>
                </a:solidFill>
                <a:effectLst/>
                <a:latin typeface="+mn-lt"/>
                <a:ea typeface="+mn-ea"/>
                <a:cs typeface="+mn-cs"/>
              </a:rPr>
              <a:t>AJAX</a:t>
            </a:r>
            <a:r>
              <a:rPr lang="vi-VN" sz="1200" b="0" i="0" kern="1200" dirty="0" smtClean="0">
                <a:solidFill>
                  <a:schemeClr val="tx1"/>
                </a:solidFill>
                <a:effectLst/>
                <a:latin typeface="+mn-lt"/>
                <a:ea typeface="+mn-ea"/>
                <a:cs typeface="+mn-cs"/>
              </a:rPr>
              <a:t> - "Asynchronous JavaScript and XML" -</a:t>
            </a:r>
            <a:r>
              <a:rPr lang="vi-VN" sz="1200" b="1" i="0" kern="1200" dirty="0" smtClean="0">
                <a:solidFill>
                  <a:schemeClr val="tx1"/>
                </a:solidFill>
                <a:effectLst/>
                <a:latin typeface="+mn-lt"/>
                <a:ea typeface="+mn-ea"/>
                <a:cs typeface="+mn-cs"/>
              </a:rPr>
              <a:t>là</a:t>
            </a:r>
            <a:r>
              <a:rPr lang="vi-VN" sz="1200" b="0" i="0" kern="1200" dirty="0" smtClean="0">
                <a:solidFill>
                  <a:schemeClr val="tx1"/>
                </a:solidFill>
                <a:effectLst/>
                <a:latin typeface="+mn-lt"/>
                <a:ea typeface="+mn-ea"/>
                <a:cs typeface="+mn-cs"/>
              </a:rPr>
              <a:t> một bộ công cụ cho phép load dữ liệu từ server mà không yêu cầu tải </a:t>
            </a:r>
            <a:r>
              <a:rPr lang="vi-VN" sz="1200" b="1" i="0" kern="1200" dirty="0" smtClean="0">
                <a:solidFill>
                  <a:schemeClr val="tx1"/>
                </a:solidFill>
                <a:effectLst/>
                <a:latin typeface="+mn-lt"/>
                <a:ea typeface="+mn-ea"/>
                <a:cs typeface="+mn-cs"/>
              </a:rPr>
              <a:t>lại</a:t>
            </a:r>
            <a:r>
              <a:rPr lang="vi-VN" sz="1200" b="0" i="0" kern="1200" dirty="0" smtClean="0">
                <a:solidFill>
                  <a:schemeClr val="tx1"/>
                </a:solidFill>
                <a:effectLst/>
                <a:latin typeface="+mn-lt"/>
                <a:ea typeface="+mn-ea"/>
                <a:cs typeface="+mn-cs"/>
              </a:rPr>
              <a:t> trang. Nó sử dụng chức năng sẵn có XMLHttpRequest(XHR) của trình duyệt để thực hiện một yêu cầu đến server và xử lý dữ liệu server trả về</a:t>
            </a:r>
          </a:p>
          <a:p>
            <a:endParaRPr lang="vi-VN" sz="1200" b="0" i="0" kern="1200" dirty="0" smtClean="0">
              <a:solidFill>
                <a:schemeClr val="tx1"/>
              </a:solidFill>
              <a:effectLst/>
              <a:latin typeface="+mn-lt"/>
              <a:ea typeface="+mn-ea"/>
              <a:cs typeface="+mn-cs"/>
            </a:endParaRPr>
          </a:p>
          <a:p>
            <a:r>
              <a:rPr lang="vi-VN" sz="1200" b="1" i="0" kern="1200" dirty="0" smtClean="0">
                <a:solidFill>
                  <a:schemeClr val="tx1"/>
                </a:solidFill>
                <a:effectLst/>
                <a:latin typeface="+mn-lt"/>
                <a:ea typeface="+mn-ea"/>
                <a:cs typeface="+mn-cs"/>
              </a:rPr>
              <a:t>XMLHttpRequest</a:t>
            </a:r>
            <a:r>
              <a:rPr lang="vi-VN" sz="1200" b="0" i="0" kern="1200" dirty="0" smtClean="0">
                <a:solidFill>
                  <a:schemeClr val="tx1"/>
                </a:solidFill>
                <a:effectLst/>
                <a:latin typeface="+mn-lt"/>
                <a:ea typeface="+mn-ea"/>
                <a:cs typeface="+mn-cs"/>
              </a:rPr>
              <a:t>(</a:t>
            </a:r>
            <a:r>
              <a:rPr lang="vi-VN" sz="1200" b="1" i="0" kern="1200" dirty="0" smtClean="0">
                <a:solidFill>
                  <a:schemeClr val="tx1"/>
                </a:solidFill>
                <a:effectLst/>
                <a:latin typeface="+mn-lt"/>
                <a:ea typeface="+mn-ea"/>
                <a:cs typeface="+mn-cs"/>
              </a:rPr>
              <a:t>XHR</a:t>
            </a:r>
            <a:r>
              <a:rPr lang="vi-VN" sz="1200" b="0" i="0" kern="1200" dirty="0" smtClean="0">
                <a:solidFill>
                  <a:schemeClr val="tx1"/>
                </a:solidFill>
                <a:effectLst/>
                <a:latin typeface="+mn-lt"/>
                <a:ea typeface="+mn-ea"/>
                <a:cs typeface="+mn-cs"/>
              </a:rPr>
              <a:t>) </a:t>
            </a:r>
            <a:r>
              <a:rPr lang="vi-VN" sz="1200" b="1" i="0" kern="1200" dirty="0" smtClean="0">
                <a:solidFill>
                  <a:schemeClr val="tx1"/>
                </a:solidFill>
                <a:effectLst/>
                <a:latin typeface="+mn-lt"/>
                <a:ea typeface="+mn-ea"/>
                <a:cs typeface="+mn-cs"/>
              </a:rPr>
              <a:t>là</a:t>
            </a:r>
            <a:r>
              <a:rPr lang="vi-VN" sz="1200" b="0" i="0" kern="1200" dirty="0" smtClean="0">
                <a:solidFill>
                  <a:schemeClr val="tx1"/>
                </a:solidFill>
                <a:effectLst/>
                <a:latin typeface="+mn-lt"/>
                <a:ea typeface="+mn-ea"/>
                <a:cs typeface="+mn-cs"/>
              </a:rPr>
              <a:t> một API có thể được sử dụng bởi Javascript, VBScript,… hoặc bất cứ một một ngôn ngữ kịch bản trình duyệt web nào khác để chuyển và thao tác dữ liệu XML đến và đi từ một máy chủ web sử dụng phương thức HTTP.</a:t>
            </a:r>
          </a:p>
          <a:p>
            <a:endParaRPr lang="vi-VN" dirty="0"/>
          </a:p>
        </p:txBody>
      </p:sp>
      <p:sp>
        <p:nvSpPr>
          <p:cNvPr id="4" name="Slide Number Placeholder 3"/>
          <p:cNvSpPr>
            <a:spLocks noGrp="1"/>
          </p:cNvSpPr>
          <p:nvPr>
            <p:ph type="sldNum" sz="quarter" idx="10"/>
          </p:nvPr>
        </p:nvSpPr>
        <p:spPr/>
        <p:txBody>
          <a:bodyPr/>
          <a:lstStyle/>
          <a:p>
            <a:fld id="{D09C7994-DD0C-43D9-8068-34DA18D1A613}" type="slidenum">
              <a:rPr lang="vi-VN" smtClean="0"/>
              <a:t>3</a:t>
            </a:fld>
            <a:endParaRPr lang="vi-VN"/>
          </a:p>
        </p:txBody>
      </p:sp>
    </p:spTree>
    <p:extLst>
      <p:ext uri="{BB962C8B-B14F-4D97-AF65-F5344CB8AC3E}">
        <p14:creationId xmlns:p14="http://schemas.microsoft.com/office/powerpoint/2010/main" val="15756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9C7994-DD0C-43D9-8068-34DA18D1A613}" type="slidenum">
              <a:rPr lang="vi-VN" smtClean="0"/>
              <a:t>4</a:t>
            </a:fld>
            <a:endParaRPr lang="vi-VN"/>
          </a:p>
        </p:txBody>
      </p:sp>
    </p:spTree>
    <p:extLst>
      <p:ext uri="{BB962C8B-B14F-4D97-AF65-F5344CB8AC3E}">
        <p14:creationId xmlns:p14="http://schemas.microsoft.com/office/powerpoint/2010/main" val="1812967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err="1" smtClean="0"/>
              <a:t>Khi</a:t>
            </a:r>
            <a:r>
              <a:rPr lang="en-US" baseline="0" dirty="0" smtClean="0"/>
              <a:t> (</a:t>
            </a:r>
            <a:r>
              <a:rPr lang="en-US" baseline="0" dirty="0" err="1" smtClean="0"/>
              <a:t>chúng</a:t>
            </a:r>
            <a:r>
              <a:rPr lang="en-US" baseline="0" dirty="0" smtClean="0"/>
              <a:t> ta: </a:t>
            </a:r>
            <a:r>
              <a:rPr lang="en-US" baseline="0" dirty="0" err="1" smtClean="0"/>
              <a:t>Hệ</a:t>
            </a:r>
            <a:r>
              <a:rPr lang="en-US" baseline="0" dirty="0" smtClean="0"/>
              <a:t> </a:t>
            </a:r>
            <a:r>
              <a:rPr lang="en-US" baseline="0" dirty="0" err="1" smtClean="0"/>
              <a:t>thống</a:t>
            </a:r>
            <a:r>
              <a:rPr lang="en-US" baseline="0" dirty="0" smtClean="0"/>
              <a:t>, </a:t>
            </a:r>
            <a:r>
              <a:rPr lang="en-US" baseline="0" dirty="0" smtClean="0"/>
              <a:t>user, client)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nhập</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trên</a:t>
            </a:r>
            <a:r>
              <a:rPr lang="en-US" baseline="0" dirty="0" smtClean="0"/>
              <a:t> </a:t>
            </a:r>
            <a:r>
              <a:rPr lang="en-US" baseline="0" dirty="0" err="1" smtClean="0"/>
              <a:t>trình</a:t>
            </a:r>
            <a:r>
              <a:rPr lang="en-US" baseline="0" dirty="0" smtClean="0"/>
              <a:t> </a:t>
            </a:r>
            <a:r>
              <a:rPr lang="en-US" baseline="0" dirty="0" err="1" smtClean="0"/>
              <a:t>duyệt</a:t>
            </a:r>
            <a:r>
              <a:rPr lang="en-US" baseline="0" dirty="0" smtClean="0"/>
              <a:t> </a:t>
            </a:r>
            <a:r>
              <a:rPr lang="en-US" baseline="0" dirty="0" err="1" smtClean="0"/>
              <a:t>gửi</a:t>
            </a:r>
            <a:r>
              <a:rPr lang="en-US" baseline="0" dirty="0" smtClean="0"/>
              <a:t> 1 y/c </a:t>
            </a:r>
            <a:r>
              <a:rPr lang="en-US" baseline="0" dirty="0" err="1" smtClean="0"/>
              <a:t>là</a:t>
            </a:r>
            <a:r>
              <a:rPr lang="en-US" baseline="0" dirty="0" smtClean="0"/>
              <a:t> </a:t>
            </a:r>
            <a:r>
              <a:rPr lang="en-US" baseline="0" dirty="0" err="1" smtClean="0"/>
              <a:t>tạo</a:t>
            </a:r>
            <a:r>
              <a:rPr lang="en-US" baseline="0" dirty="0" smtClean="0"/>
              <a:t> 1 model,( </a:t>
            </a:r>
            <a:r>
              <a:rPr lang="en-US" baseline="0" dirty="0" err="1" smtClean="0"/>
              <a:t>nmodel</a:t>
            </a:r>
            <a:r>
              <a:rPr lang="en-US" baseline="0" dirty="0" smtClean="0"/>
              <a:t> </a:t>
            </a:r>
            <a:r>
              <a:rPr lang="en-US" baseline="0" dirty="0" err="1" smtClean="0"/>
              <a:t>này</a:t>
            </a:r>
            <a:r>
              <a:rPr lang="en-US" baseline="0" dirty="0" smtClean="0"/>
              <a:t> dc </a:t>
            </a:r>
            <a:r>
              <a:rPr lang="en-US" baseline="0" dirty="0" err="1" smtClean="0"/>
              <a:t>chứa</a:t>
            </a:r>
            <a:r>
              <a:rPr lang="en-US" baseline="0" dirty="0" smtClean="0"/>
              <a:t> </a:t>
            </a:r>
            <a:r>
              <a:rPr lang="en-US" baseline="0" dirty="0" err="1" smtClean="0"/>
              <a:t>trong</a:t>
            </a:r>
            <a:r>
              <a:rPr lang="en-US" baseline="0" dirty="0" smtClean="0"/>
              <a:t> </a:t>
            </a:r>
            <a:r>
              <a:rPr lang="en-US" baseline="0" dirty="0" err="1" smtClean="0"/>
              <a:t>conllection</a:t>
            </a:r>
            <a:r>
              <a:rPr lang="en-US" baseline="0" dirty="0" smtClean="0"/>
              <a:t>), </a:t>
            </a:r>
            <a:endParaRPr lang="vi-VN" dirty="0"/>
          </a:p>
        </p:txBody>
      </p:sp>
      <p:sp>
        <p:nvSpPr>
          <p:cNvPr id="4" name="Slide Number Placeholder 3"/>
          <p:cNvSpPr>
            <a:spLocks noGrp="1"/>
          </p:cNvSpPr>
          <p:nvPr>
            <p:ph type="sldNum" sz="quarter" idx="10"/>
          </p:nvPr>
        </p:nvSpPr>
        <p:spPr/>
        <p:txBody>
          <a:bodyPr/>
          <a:lstStyle/>
          <a:p>
            <a:fld id="{D09C7994-DD0C-43D9-8068-34DA18D1A613}" type="slidenum">
              <a:rPr lang="vi-VN" smtClean="0"/>
              <a:t>5</a:t>
            </a:fld>
            <a:endParaRPr lang="vi-VN"/>
          </a:p>
        </p:txBody>
      </p:sp>
    </p:spTree>
    <p:extLst>
      <p:ext uri="{BB962C8B-B14F-4D97-AF65-F5344CB8AC3E}">
        <p14:creationId xmlns:p14="http://schemas.microsoft.com/office/powerpoint/2010/main" val="2166894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D09C7994-DD0C-43D9-8068-34DA18D1A613}" type="slidenum">
              <a:rPr lang="vi-VN" smtClean="0"/>
              <a:t>6</a:t>
            </a:fld>
            <a:endParaRPr lang="vi-VN"/>
          </a:p>
        </p:txBody>
      </p:sp>
    </p:spTree>
    <p:extLst>
      <p:ext uri="{BB962C8B-B14F-4D97-AF65-F5344CB8AC3E}">
        <p14:creationId xmlns:p14="http://schemas.microsoft.com/office/powerpoint/2010/main" val="3005792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D09C7994-DD0C-43D9-8068-34DA18D1A613}" type="slidenum">
              <a:rPr lang="vi-VN" smtClean="0"/>
              <a:t>7</a:t>
            </a:fld>
            <a:endParaRPr lang="vi-VN"/>
          </a:p>
        </p:txBody>
      </p:sp>
    </p:spTree>
    <p:extLst>
      <p:ext uri="{BB962C8B-B14F-4D97-AF65-F5344CB8AC3E}">
        <p14:creationId xmlns:p14="http://schemas.microsoft.com/office/powerpoint/2010/main" val="2748425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EFE3175-7BDD-4386-B47F-4C85DA576F82}" type="datetimeFigureOut">
              <a:rPr lang="vi-VN" smtClean="0"/>
              <a:t>06/01/2017</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D80F163-F4FB-4991-9261-800B29D18F79}" type="slidenum">
              <a:rPr lang="vi-VN" smtClean="0"/>
              <a:t>‹#›</a:t>
            </a:fld>
            <a:endParaRPr lang="vi-VN"/>
          </a:p>
        </p:txBody>
      </p:sp>
    </p:spTree>
    <p:extLst>
      <p:ext uri="{BB962C8B-B14F-4D97-AF65-F5344CB8AC3E}">
        <p14:creationId xmlns:p14="http://schemas.microsoft.com/office/powerpoint/2010/main" val="1174556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EFE3175-7BDD-4386-B47F-4C85DA576F82}" type="datetimeFigureOut">
              <a:rPr lang="vi-VN" smtClean="0"/>
              <a:t>06/01/2017</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D80F163-F4FB-4991-9261-800B29D18F79}" type="slidenum">
              <a:rPr lang="vi-VN" smtClean="0"/>
              <a:t>‹#›</a:t>
            </a:fld>
            <a:endParaRPr lang="vi-VN"/>
          </a:p>
        </p:txBody>
      </p:sp>
    </p:spTree>
    <p:extLst>
      <p:ext uri="{BB962C8B-B14F-4D97-AF65-F5344CB8AC3E}">
        <p14:creationId xmlns:p14="http://schemas.microsoft.com/office/powerpoint/2010/main" val="263947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EFE3175-7BDD-4386-B47F-4C85DA576F82}" type="datetimeFigureOut">
              <a:rPr lang="vi-VN" smtClean="0"/>
              <a:t>06/01/2017</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D80F163-F4FB-4991-9261-800B29D18F79}" type="slidenum">
              <a:rPr lang="vi-VN" smtClean="0"/>
              <a:t>‹#›</a:t>
            </a:fld>
            <a:endParaRPr lang="vi-V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77630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EFE3175-7BDD-4386-B47F-4C85DA576F82}" type="datetimeFigureOut">
              <a:rPr lang="vi-VN" smtClean="0"/>
              <a:t>06/01/2017</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D80F163-F4FB-4991-9261-800B29D18F79}" type="slidenum">
              <a:rPr lang="vi-VN" smtClean="0"/>
              <a:t>‹#›</a:t>
            </a:fld>
            <a:endParaRPr lang="vi-VN"/>
          </a:p>
        </p:txBody>
      </p:sp>
    </p:spTree>
    <p:extLst>
      <p:ext uri="{BB962C8B-B14F-4D97-AF65-F5344CB8AC3E}">
        <p14:creationId xmlns:p14="http://schemas.microsoft.com/office/powerpoint/2010/main" val="93157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EFE3175-7BDD-4386-B47F-4C85DA576F82}" type="datetimeFigureOut">
              <a:rPr lang="vi-VN" smtClean="0"/>
              <a:t>06/01/2017</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D80F163-F4FB-4991-9261-800B29D18F79}"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62047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EFE3175-7BDD-4386-B47F-4C85DA576F82}" type="datetimeFigureOut">
              <a:rPr lang="vi-VN" smtClean="0"/>
              <a:t>06/01/2017</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D80F163-F4FB-4991-9261-800B29D18F79}" type="slidenum">
              <a:rPr lang="vi-VN" smtClean="0"/>
              <a:t>‹#›</a:t>
            </a:fld>
            <a:endParaRPr lang="vi-VN"/>
          </a:p>
        </p:txBody>
      </p:sp>
    </p:spTree>
    <p:extLst>
      <p:ext uri="{BB962C8B-B14F-4D97-AF65-F5344CB8AC3E}">
        <p14:creationId xmlns:p14="http://schemas.microsoft.com/office/powerpoint/2010/main" val="2556808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FE3175-7BDD-4386-B47F-4C85DA576F82}" type="datetimeFigureOut">
              <a:rPr lang="vi-VN" smtClean="0"/>
              <a:t>06/01/2017</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D80F163-F4FB-4991-9261-800B29D18F79}" type="slidenum">
              <a:rPr lang="vi-VN" smtClean="0"/>
              <a:t>‹#›</a:t>
            </a:fld>
            <a:endParaRPr lang="vi-VN"/>
          </a:p>
        </p:txBody>
      </p:sp>
    </p:spTree>
    <p:extLst>
      <p:ext uri="{BB962C8B-B14F-4D97-AF65-F5344CB8AC3E}">
        <p14:creationId xmlns:p14="http://schemas.microsoft.com/office/powerpoint/2010/main" val="869568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FE3175-7BDD-4386-B47F-4C85DA576F82}" type="datetimeFigureOut">
              <a:rPr lang="vi-VN" smtClean="0"/>
              <a:t>06/01/2017</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D80F163-F4FB-4991-9261-800B29D18F79}" type="slidenum">
              <a:rPr lang="vi-VN" smtClean="0"/>
              <a:t>‹#›</a:t>
            </a:fld>
            <a:endParaRPr lang="vi-VN"/>
          </a:p>
        </p:txBody>
      </p:sp>
    </p:spTree>
    <p:extLst>
      <p:ext uri="{BB962C8B-B14F-4D97-AF65-F5344CB8AC3E}">
        <p14:creationId xmlns:p14="http://schemas.microsoft.com/office/powerpoint/2010/main" val="3921850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FE3175-7BDD-4386-B47F-4C85DA576F82}" type="datetimeFigureOut">
              <a:rPr lang="vi-VN" smtClean="0"/>
              <a:t>06/01/2017</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D80F163-F4FB-4991-9261-800B29D18F79}" type="slidenum">
              <a:rPr lang="vi-VN" smtClean="0"/>
              <a:t>‹#›</a:t>
            </a:fld>
            <a:endParaRPr lang="vi-VN"/>
          </a:p>
        </p:txBody>
      </p:sp>
    </p:spTree>
    <p:extLst>
      <p:ext uri="{BB962C8B-B14F-4D97-AF65-F5344CB8AC3E}">
        <p14:creationId xmlns:p14="http://schemas.microsoft.com/office/powerpoint/2010/main" val="1126350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EFE3175-7BDD-4386-B47F-4C85DA576F82}" type="datetimeFigureOut">
              <a:rPr lang="vi-VN" smtClean="0"/>
              <a:t>06/01/2017</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D80F163-F4FB-4991-9261-800B29D18F79}" type="slidenum">
              <a:rPr lang="vi-VN" smtClean="0"/>
              <a:t>‹#›</a:t>
            </a:fld>
            <a:endParaRPr lang="vi-VN"/>
          </a:p>
        </p:txBody>
      </p:sp>
    </p:spTree>
    <p:extLst>
      <p:ext uri="{BB962C8B-B14F-4D97-AF65-F5344CB8AC3E}">
        <p14:creationId xmlns:p14="http://schemas.microsoft.com/office/powerpoint/2010/main" val="1411927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EFE3175-7BDD-4386-B47F-4C85DA576F82}" type="datetimeFigureOut">
              <a:rPr lang="vi-VN" smtClean="0"/>
              <a:t>06/01/2017</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D80F163-F4FB-4991-9261-800B29D18F79}" type="slidenum">
              <a:rPr lang="vi-VN" smtClean="0"/>
              <a:t>‹#›</a:t>
            </a:fld>
            <a:endParaRPr lang="vi-VN"/>
          </a:p>
        </p:txBody>
      </p:sp>
    </p:spTree>
    <p:extLst>
      <p:ext uri="{BB962C8B-B14F-4D97-AF65-F5344CB8AC3E}">
        <p14:creationId xmlns:p14="http://schemas.microsoft.com/office/powerpoint/2010/main" val="796559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EFE3175-7BDD-4386-B47F-4C85DA576F82}" type="datetimeFigureOut">
              <a:rPr lang="vi-VN" smtClean="0"/>
              <a:t>06/01/2017</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7D80F163-F4FB-4991-9261-800B29D18F79}" type="slidenum">
              <a:rPr lang="vi-VN" smtClean="0"/>
              <a:t>‹#›</a:t>
            </a:fld>
            <a:endParaRPr lang="vi-VN"/>
          </a:p>
        </p:txBody>
      </p:sp>
    </p:spTree>
    <p:extLst>
      <p:ext uri="{BB962C8B-B14F-4D97-AF65-F5344CB8AC3E}">
        <p14:creationId xmlns:p14="http://schemas.microsoft.com/office/powerpoint/2010/main" val="321005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EFE3175-7BDD-4386-B47F-4C85DA576F82}" type="datetimeFigureOut">
              <a:rPr lang="vi-VN" smtClean="0"/>
              <a:t>06/01/2017</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7D80F163-F4FB-4991-9261-800B29D18F79}" type="slidenum">
              <a:rPr lang="vi-VN" smtClean="0"/>
              <a:t>‹#›</a:t>
            </a:fld>
            <a:endParaRPr lang="vi-VN"/>
          </a:p>
        </p:txBody>
      </p:sp>
    </p:spTree>
    <p:extLst>
      <p:ext uri="{BB962C8B-B14F-4D97-AF65-F5344CB8AC3E}">
        <p14:creationId xmlns:p14="http://schemas.microsoft.com/office/powerpoint/2010/main" val="939565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FE3175-7BDD-4386-B47F-4C85DA576F82}" type="datetimeFigureOut">
              <a:rPr lang="vi-VN" smtClean="0"/>
              <a:t>06/01/2017</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7D80F163-F4FB-4991-9261-800B29D18F79}" type="slidenum">
              <a:rPr lang="vi-VN" smtClean="0"/>
              <a:t>‹#›</a:t>
            </a:fld>
            <a:endParaRPr lang="vi-VN"/>
          </a:p>
        </p:txBody>
      </p:sp>
    </p:spTree>
    <p:extLst>
      <p:ext uri="{BB962C8B-B14F-4D97-AF65-F5344CB8AC3E}">
        <p14:creationId xmlns:p14="http://schemas.microsoft.com/office/powerpoint/2010/main" val="2166317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EFE3175-7BDD-4386-B47F-4C85DA576F82}" type="datetimeFigureOut">
              <a:rPr lang="vi-VN" smtClean="0"/>
              <a:t>06/01/2017</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D80F163-F4FB-4991-9261-800B29D18F79}" type="slidenum">
              <a:rPr lang="vi-VN" smtClean="0"/>
              <a:t>‹#›</a:t>
            </a:fld>
            <a:endParaRPr lang="vi-VN"/>
          </a:p>
        </p:txBody>
      </p:sp>
    </p:spTree>
    <p:extLst>
      <p:ext uri="{BB962C8B-B14F-4D97-AF65-F5344CB8AC3E}">
        <p14:creationId xmlns:p14="http://schemas.microsoft.com/office/powerpoint/2010/main" val="3211053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EFE3175-7BDD-4386-B47F-4C85DA576F82}" type="datetimeFigureOut">
              <a:rPr lang="vi-VN" smtClean="0"/>
              <a:t>06/01/2017</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D80F163-F4FB-4991-9261-800B29D18F79}" type="slidenum">
              <a:rPr lang="vi-VN" smtClean="0"/>
              <a:t>‹#›</a:t>
            </a:fld>
            <a:endParaRPr lang="vi-VN"/>
          </a:p>
        </p:txBody>
      </p:sp>
    </p:spTree>
    <p:extLst>
      <p:ext uri="{BB962C8B-B14F-4D97-AF65-F5344CB8AC3E}">
        <p14:creationId xmlns:p14="http://schemas.microsoft.com/office/powerpoint/2010/main" val="1934013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EFE3175-7BDD-4386-B47F-4C85DA576F82}" type="datetimeFigureOut">
              <a:rPr lang="vi-VN" smtClean="0"/>
              <a:t>06/01/2017</a:t>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D80F163-F4FB-4991-9261-800B29D18F79}" type="slidenum">
              <a:rPr lang="vi-VN" smtClean="0"/>
              <a:t>‹#›</a:t>
            </a:fld>
            <a:endParaRPr lang="vi-VN"/>
          </a:p>
        </p:txBody>
      </p:sp>
    </p:spTree>
    <p:extLst>
      <p:ext uri="{BB962C8B-B14F-4D97-AF65-F5344CB8AC3E}">
        <p14:creationId xmlns:p14="http://schemas.microsoft.com/office/powerpoint/2010/main" val="374749700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vi-VN" sz="7200" dirty="0" smtClean="0"/>
              <a:t>Backbone.SYNC</a:t>
            </a:r>
            <a:endParaRPr lang="vi-VN" sz="7200" dirty="0"/>
          </a:p>
        </p:txBody>
      </p:sp>
      <p:sp>
        <p:nvSpPr>
          <p:cNvPr id="5" name="Content Placeholder 2"/>
          <p:cNvSpPr>
            <a:spLocks noGrp="1"/>
          </p:cNvSpPr>
          <p:nvPr>
            <p:ph idx="1"/>
          </p:nvPr>
        </p:nvSpPr>
        <p:spPr>
          <a:xfrm>
            <a:off x="838200" y="1825625"/>
            <a:ext cx="10515600" cy="2821679"/>
          </a:xfrm>
        </p:spPr>
        <p:txBody>
          <a:bodyPr>
            <a:noAutofit/>
          </a:bodyPr>
          <a:lstStyle/>
          <a:p>
            <a:pPr marL="514350" indent="-514350">
              <a:buAutoNum type="arabicPeriod"/>
            </a:pPr>
            <a:r>
              <a:rPr lang="vi-VN" sz="4000" b="1" dirty="0">
                <a:latin typeface="Times New Roman" panose="02020603050405020304" pitchFamily="18" charset="0"/>
                <a:cs typeface="Times New Roman" panose="02020603050405020304" pitchFamily="18" charset="0"/>
              </a:rPr>
              <a:t>Synchronous</a:t>
            </a:r>
            <a:r>
              <a:rPr lang="vi-VN" sz="4000" dirty="0" smtClean="0">
                <a:latin typeface="Times New Roman" panose="02020603050405020304" pitchFamily="18" charset="0"/>
                <a:cs typeface="Times New Roman" panose="02020603050405020304" pitchFamily="18" charset="0"/>
              </a:rPr>
              <a:t> </a:t>
            </a:r>
          </a:p>
          <a:p>
            <a:pPr marL="514350" indent="-514350">
              <a:buAutoNum type="arabicPeriod"/>
            </a:pPr>
            <a:r>
              <a:rPr lang="vi-VN" sz="4000" dirty="0" smtClean="0">
                <a:latin typeface="Times New Roman" panose="02020603050405020304" pitchFamily="18" charset="0"/>
                <a:cs typeface="Times New Roman" panose="02020603050405020304" pitchFamily="18" charset="0"/>
              </a:rPr>
              <a:t>Backbone Sync</a:t>
            </a:r>
          </a:p>
          <a:p>
            <a:pPr marL="514350" indent="-514350">
              <a:buAutoNum type="arabicPeriod"/>
            </a:pPr>
            <a:r>
              <a:rPr lang="vi-VN" sz="4000" dirty="0" smtClean="0">
                <a:latin typeface="Times New Roman" panose="02020603050405020304" pitchFamily="18" charset="0"/>
                <a:cs typeface="Times New Roman" panose="02020603050405020304" pitchFamily="18" charset="0"/>
              </a:rPr>
              <a:t>Syntax (cú pháp)</a:t>
            </a:r>
          </a:p>
          <a:p>
            <a:pPr marL="514350" indent="-514350">
              <a:buAutoNum type="arabicPeriod"/>
            </a:pPr>
            <a:r>
              <a:rPr lang="vi-VN" sz="4000" dirty="0" smtClean="0">
                <a:latin typeface="Times New Roman" panose="02020603050405020304" pitchFamily="18" charset="0"/>
                <a:cs typeface="Times New Roman" panose="02020603050405020304" pitchFamily="18" charset="0"/>
              </a:rPr>
              <a:t>Mô hình</a:t>
            </a:r>
          </a:p>
          <a:p>
            <a:pPr marL="514350" indent="-514350">
              <a:buAutoNum type="arabicPeriod"/>
            </a:pPr>
            <a:r>
              <a:rPr lang="vi-VN" sz="4000" dirty="0" smtClean="0">
                <a:latin typeface="Times New Roman" panose="02020603050405020304" pitchFamily="18" charset="0"/>
                <a:cs typeface="Times New Roman" panose="02020603050405020304" pitchFamily="18" charset="0"/>
              </a:rPr>
              <a:t>Demo</a:t>
            </a:r>
            <a:endParaRPr lang="vi-V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8956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1. SYNC là gì?</a:t>
            </a:r>
            <a:endParaRPr lang="vi-VN" dirty="0"/>
          </a:p>
        </p:txBody>
      </p:sp>
      <p:sp>
        <p:nvSpPr>
          <p:cNvPr id="3" name="Content Placeholder 2"/>
          <p:cNvSpPr>
            <a:spLocks noGrp="1"/>
          </p:cNvSpPr>
          <p:nvPr>
            <p:ph idx="1"/>
          </p:nvPr>
        </p:nvSpPr>
        <p:spPr>
          <a:xfrm>
            <a:off x="838200" y="1825625"/>
            <a:ext cx="10515600" cy="3760166"/>
          </a:xfrm>
        </p:spPr>
        <p:txBody>
          <a:bodyPr>
            <a:normAutofit/>
          </a:bodyPr>
          <a:lstStyle/>
          <a:p>
            <a:r>
              <a:rPr lang="vi-VN" sz="3200" b="1" dirty="0">
                <a:latin typeface="Times New Roman" panose="02020603050405020304" pitchFamily="18" charset="0"/>
                <a:cs typeface="Times New Roman" panose="02020603050405020304" pitchFamily="18" charset="0"/>
              </a:rPr>
              <a:t>Synchronous có nghĩa là xử lý đồng bộ</a:t>
            </a:r>
            <a:r>
              <a:rPr lang="vi-VN" sz="3200" dirty="0">
                <a:latin typeface="Times New Roman" panose="02020603050405020304" pitchFamily="18" charset="0"/>
                <a:cs typeface="Times New Roman" panose="02020603050405020304" pitchFamily="18" charset="0"/>
              </a:rPr>
              <a:t>, chương trình sẽ chạy theo từng bước và chỉ khi nào bước 1 thực hiện xong thì mới nhảy sang bước 2, khi nào chương trình này chạy xong mới nhảy qua chương trình khác</a:t>
            </a:r>
          </a:p>
        </p:txBody>
      </p:sp>
    </p:spTree>
    <p:extLst>
      <p:ext uri="{BB962C8B-B14F-4D97-AF65-F5344CB8AC3E}">
        <p14:creationId xmlns:p14="http://schemas.microsoft.com/office/powerpoint/2010/main" val="75019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2</a:t>
            </a:r>
            <a:r>
              <a:rPr lang="vi-VN" dirty="0" smtClean="0"/>
              <a:t>. Backbone.sync là gì?</a:t>
            </a:r>
            <a:endParaRPr lang="vi-VN" dirty="0"/>
          </a:p>
        </p:txBody>
      </p:sp>
      <p:sp>
        <p:nvSpPr>
          <p:cNvPr id="3" name="Content Placeholder 2"/>
          <p:cNvSpPr>
            <a:spLocks noGrp="1"/>
          </p:cNvSpPr>
          <p:nvPr>
            <p:ph idx="1"/>
          </p:nvPr>
        </p:nvSpPr>
        <p:spPr>
          <a:xfrm>
            <a:off x="411480" y="1690688"/>
            <a:ext cx="10515600" cy="3297257"/>
          </a:xfrm>
        </p:spPr>
        <p:txBody>
          <a:bodyPr>
            <a:normAutofit/>
          </a:bodyPr>
          <a:lstStyle/>
          <a:p>
            <a:r>
              <a:rPr lang="vi-VN" sz="3200" dirty="0">
                <a:latin typeface="Times New Roman" panose="02020603050405020304" pitchFamily="18" charset="0"/>
                <a:cs typeface="Times New Roman" panose="02020603050405020304" pitchFamily="18" charset="0"/>
              </a:rPr>
              <a:t>Đây là một </a:t>
            </a:r>
            <a:r>
              <a:rPr lang="vi-VN" sz="3200" dirty="0" smtClean="0">
                <a:latin typeface="Times New Roman" panose="02020603050405020304" pitchFamily="18" charset="0"/>
                <a:cs typeface="Times New Roman" panose="02020603050405020304" pitchFamily="18" charset="0"/>
              </a:rPr>
              <a:t>hàm </a:t>
            </a:r>
            <a:r>
              <a:rPr lang="vi-VN" sz="3200" dirty="0">
                <a:latin typeface="Times New Roman" panose="02020603050405020304" pitchFamily="18" charset="0"/>
                <a:cs typeface="Times New Roman" panose="02020603050405020304" pitchFamily="18" charset="0"/>
              </a:rPr>
              <a:t>mà </a:t>
            </a:r>
            <a:r>
              <a:rPr lang="vi-VN" sz="3200" dirty="0" smtClean="0">
                <a:latin typeface="Times New Roman" panose="02020603050405020304" pitchFamily="18" charset="0"/>
                <a:cs typeface="Times New Roman" panose="02020603050405020304" pitchFamily="18" charset="0"/>
              </a:rPr>
              <a:t>Backbone được </a:t>
            </a:r>
            <a:r>
              <a:rPr lang="vi-VN" sz="3200" dirty="0">
                <a:latin typeface="Times New Roman" panose="02020603050405020304" pitchFamily="18" charset="0"/>
                <a:cs typeface="Times New Roman" panose="02020603050405020304" pitchFamily="18" charset="0"/>
              </a:rPr>
              <a:t>gọi </a:t>
            </a:r>
            <a:r>
              <a:rPr lang="vi-VN" sz="3200" dirty="0" smtClean="0">
                <a:latin typeface="Times New Roman" panose="02020603050405020304" pitchFamily="18" charset="0"/>
                <a:cs typeface="Times New Roman" panose="02020603050405020304" pitchFamily="18" charset="0"/>
              </a:rPr>
              <a:t>mỗi khi </a:t>
            </a:r>
            <a:r>
              <a:rPr lang="vi-VN" sz="3200" dirty="0">
                <a:latin typeface="Times New Roman" panose="02020603050405020304" pitchFamily="18" charset="0"/>
                <a:cs typeface="Times New Roman" panose="02020603050405020304" pitchFamily="18" charset="0"/>
              </a:rPr>
              <a:t>đọc hoặc </a:t>
            </a:r>
            <a:r>
              <a:rPr lang="vi-VN" sz="3200" dirty="0" smtClean="0">
                <a:latin typeface="Times New Roman" panose="02020603050405020304" pitchFamily="18" charset="0"/>
                <a:cs typeface="Times New Roman" panose="02020603050405020304" pitchFamily="18" charset="0"/>
              </a:rPr>
              <a:t>lưu các model lên server</a:t>
            </a:r>
          </a:p>
          <a:p>
            <a:r>
              <a:rPr lang="vi-VN" sz="3200" dirty="0" smtClean="0">
                <a:latin typeface="Times New Roman" panose="02020603050405020304" pitchFamily="18" charset="0"/>
                <a:cs typeface="Times New Roman" panose="02020603050405020304" pitchFamily="18" charset="0"/>
              </a:rPr>
              <a:t>Mặc định nó sử dụng Jquery.A</a:t>
            </a:r>
            <a:r>
              <a:rPr lang="en-US" sz="3200" dirty="0" err="1" smtClean="0">
                <a:latin typeface="Times New Roman" panose="02020603050405020304" pitchFamily="18" charset="0"/>
                <a:cs typeface="Times New Roman" panose="02020603050405020304" pitchFamily="18" charset="0"/>
              </a:rPr>
              <a:t>jax</a:t>
            </a:r>
            <a:r>
              <a:rPr lang="en-US" sz="3200" dirty="0" smtClean="0">
                <a:latin typeface="Times New Roman" panose="02020603050405020304" pitchFamily="18" charset="0"/>
                <a:cs typeface="Times New Roman" panose="02020603050405020304" pitchFamily="18" charset="0"/>
              </a:rPr>
              <a:t> </a:t>
            </a:r>
            <a:r>
              <a:rPr lang="vi-VN" sz="3200" dirty="0" smtClean="0">
                <a:latin typeface="Times New Roman" panose="02020603050405020304" pitchFamily="18" charset="0"/>
                <a:cs typeface="Times New Roman" panose="02020603050405020304" pitchFamily="18" charset="0"/>
              </a:rPr>
              <a:t>để tạo thành 1 </a:t>
            </a:r>
            <a:r>
              <a:rPr lang="vi-VN" sz="3200" dirty="0">
                <a:latin typeface="Times New Roman" panose="02020603050405020304" pitchFamily="18" charset="0"/>
                <a:cs typeface="Times New Roman" panose="02020603050405020304" pitchFamily="18" charset="0"/>
              </a:rPr>
              <a:t>RESTful JSON </a:t>
            </a:r>
            <a:r>
              <a:rPr lang="vi-VN" sz="3200" dirty="0" smtClean="0">
                <a:latin typeface="Times New Roman" panose="02020603050405020304" pitchFamily="18" charset="0"/>
                <a:cs typeface="Times New Roman" panose="02020603050405020304" pitchFamily="18" charset="0"/>
              </a:rPr>
              <a:t>request  để gửi lên Server và trả về 1 jqXHR.</a:t>
            </a:r>
          </a:p>
          <a:p>
            <a:endParaRPr lang="vi-VN" sz="3200" dirty="0" smtClean="0">
              <a:latin typeface="Times New Roman" panose="02020603050405020304" pitchFamily="18" charset="0"/>
              <a:cs typeface="Times New Roman" panose="02020603050405020304" pitchFamily="18" charset="0"/>
            </a:endParaRPr>
          </a:p>
          <a:p>
            <a:endParaRPr lang="vi-VN" sz="3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96357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a:t>
            </a:r>
            <a:r>
              <a:rPr lang="vi-VN" dirty="0" smtClean="0"/>
              <a:t>. Syntax (cú pháp)</a:t>
            </a:r>
            <a:endParaRPr lang="vi-VN" dirty="0"/>
          </a:p>
        </p:txBody>
      </p:sp>
      <p:sp>
        <p:nvSpPr>
          <p:cNvPr id="3" name="Content Placeholder 2"/>
          <p:cNvSpPr>
            <a:spLocks noGrp="1"/>
          </p:cNvSpPr>
          <p:nvPr>
            <p:ph idx="1"/>
          </p:nvPr>
        </p:nvSpPr>
        <p:spPr>
          <a:xfrm>
            <a:off x="545054" y="1507808"/>
            <a:ext cx="10515600" cy="3841432"/>
          </a:xfrm>
        </p:spPr>
        <p:txBody>
          <a:bodyPr>
            <a:normAutofit/>
          </a:bodyPr>
          <a:lstStyle/>
          <a:p>
            <a:r>
              <a:rPr lang="vi-VN" sz="3200" dirty="0"/>
              <a:t>Backbone.sync</a:t>
            </a:r>
            <a:r>
              <a:rPr lang="vi-VN" sz="2800" dirty="0"/>
              <a:t> = function(method, </a:t>
            </a:r>
            <a:r>
              <a:rPr lang="vi-VN" sz="2800" dirty="0" smtClean="0"/>
              <a:t>model</a:t>
            </a:r>
            <a:r>
              <a:rPr lang="vi-VN" sz="2800" dirty="0"/>
              <a:t> </a:t>
            </a:r>
            <a:r>
              <a:rPr lang="vi-VN" sz="2800" dirty="0" smtClean="0"/>
              <a:t>,[</a:t>
            </a:r>
            <a:r>
              <a:rPr lang="vi-VN" sz="2800" dirty="0"/>
              <a:t>options])</a:t>
            </a:r>
            <a:endParaRPr lang="vi-VN" sz="2800" dirty="0" smtClean="0"/>
          </a:p>
          <a:p>
            <a:pPr lvl="1"/>
            <a:r>
              <a:rPr lang="vi-VN" sz="2400" dirty="0" smtClean="0"/>
              <a:t>Method : đại diện cho CRUD (create , read, update and delete)</a:t>
            </a:r>
          </a:p>
          <a:p>
            <a:pPr lvl="1"/>
            <a:r>
              <a:rPr lang="vi-VN" sz="2400" dirty="0" smtClean="0"/>
              <a:t>Model :</a:t>
            </a:r>
            <a:r>
              <a:rPr lang="en-US" sz="2400" dirty="0"/>
              <a:t> </a:t>
            </a:r>
            <a:r>
              <a:rPr lang="en-US" sz="2400" dirty="0" err="1" smtClean="0"/>
              <a:t>dùng</a:t>
            </a:r>
            <a:r>
              <a:rPr lang="en-US" sz="2400" dirty="0" smtClean="0"/>
              <a:t> </a:t>
            </a:r>
            <a:r>
              <a:rPr lang="en-US" sz="2400" dirty="0" err="1" smtClean="0"/>
              <a:t>đọc</a:t>
            </a:r>
            <a:r>
              <a:rPr lang="en-US" sz="2400" dirty="0" smtClean="0"/>
              <a:t> </a:t>
            </a:r>
            <a:r>
              <a:rPr lang="en-US" sz="2400" dirty="0" err="1" smtClean="0"/>
              <a:t>hoặc</a:t>
            </a:r>
            <a:r>
              <a:rPr lang="en-US" sz="2400" dirty="0" smtClean="0"/>
              <a:t> </a:t>
            </a:r>
            <a:r>
              <a:rPr lang="en-US" sz="2400" dirty="0" err="1" smtClean="0"/>
              <a:t>cần</a:t>
            </a:r>
            <a:r>
              <a:rPr lang="en-US" sz="2400" dirty="0" smtClean="0"/>
              <a:t> </a:t>
            </a:r>
            <a:r>
              <a:rPr lang="en-US" sz="2400" dirty="0" err="1" smtClean="0"/>
              <a:t>lưu</a:t>
            </a:r>
            <a:r>
              <a:rPr lang="en-US" sz="2400" dirty="0" smtClean="0"/>
              <a:t> </a:t>
            </a:r>
            <a:r>
              <a:rPr lang="en-US" sz="2400" dirty="0" err="1" smtClean="0"/>
              <a:t>lên</a:t>
            </a:r>
            <a:r>
              <a:rPr lang="en-US" sz="2400" dirty="0" smtClean="0"/>
              <a:t> Server</a:t>
            </a:r>
            <a:endParaRPr lang="vi-VN" sz="2400" dirty="0" smtClean="0"/>
          </a:p>
          <a:p>
            <a:pPr lvl="1"/>
            <a:r>
              <a:rPr lang="vi-VN" sz="2400" dirty="0" smtClean="0"/>
              <a:t>Options: tùy chọn thông báo thành công hoặc lỗi và các tùy chọn Jquery khác</a:t>
            </a:r>
            <a:endParaRPr lang="vi-VN" sz="2400" i="1" dirty="0" smtClean="0"/>
          </a:p>
          <a:p>
            <a:pPr lvl="1"/>
            <a:endParaRPr lang="vi-VN" dirty="0" smtClean="0"/>
          </a:p>
          <a:p>
            <a:endParaRPr lang="vi-VN" dirty="0"/>
          </a:p>
        </p:txBody>
      </p:sp>
    </p:spTree>
    <p:extLst>
      <p:ext uri="{BB962C8B-B14F-4D97-AF65-F5344CB8AC3E}">
        <p14:creationId xmlns:p14="http://schemas.microsoft.com/office/powerpoint/2010/main" val="33349466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a:t>
            </a:r>
            <a:r>
              <a:rPr lang="vi-VN" dirty="0" smtClean="0"/>
              <a:t>. Mô hình</a:t>
            </a:r>
            <a:endParaRPr lang="vi-VN" dirty="0"/>
          </a:p>
        </p:txBody>
      </p:sp>
      <p:sp>
        <p:nvSpPr>
          <p:cNvPr id="5" name="Content Placeholder 4"/>
          <p:cNvSpPr>
            <a:spLocks noGrp="1"/>
          </p:cNvSpPr>
          <p:nvPr>
            <p:ph idx="1"/>
          </p:nvPr>
        </p:nvSpPr>
        <p:spPr>
          <a:xfrm>
            <a:off x="838200" y="4271963"/>
            <a:ext cx="10515600" cy="2128837"/>
          </a:xfrm>
        </p:spPr>
        <p:txBody>
          <a:bodyPr>
            <a:normAutofit/>
          </a:bodyPr>
          <a:lstStyle/>
          <a:p>
            <a:pPr>
              <a:buFontTx/>
              <a:buChar char="-"/>
            </a:pPr>
            <a:r>
              <a:rPr lang="vi-VN" sz="2000" dirty="0" smtClean="0"/>
              <a:t>Mặc định khi Backbone.sync gửi </a:t>
            </a:r>
            <a:r>
              <a:rPr lang="en-US" sz="2000" dirty="0" smtClean="0"/>
              <a:t>request (</a:t>
            </a:r>
            <a:r>
              <a:rPr lang="vi-VN" sz="2000" dirty="0" smtClean="0"/>
              <a:t>yêu cầu</a:t>
            </a:r>
            <a:r>
              <a:rPr lang="en-US" sz="2000" dirty="0" smtClean="0"/>
              <a:t> </a:t>
            </a:r>
            <a:r>
              <a:rPr lang="en-US" sz="2000" dirty="0"/>
              <a:t>)</a:t>
            </a:r>
            <a:r>
              <a:rPr lang="vi-VN" sz="2000" dirty="0" smtClean="0"/>
              <a:t> lưu </a:t>
            </a:r>
            <a:r>
              <a:rPr lang="en-US" sz="2000" dirty="0" smtClean="0"/>
              <a:t>1 model </a:t>
            </a:r>
            <a:r>
              <a:rPr lang="en-US" sz="2000" dirty="0" err="1" smtClean="0"/>
              <a:t>vào</a:t>
            </a:r>
            <a:r>
              <a:rPr lang="en-US" sz="2000" dirty="0" smtClean="0"/>
              <a:t> database, </a:t>
            </a:r>
            <a:r>
              <a:rPr lang="en-US" sz="2000" dirty="0" err="1" smtClean="0"/>
              <a:t>thuộc</a:t>
            </a:r>
            <a:r>
              <a:rPr lang="en-US" sz="2000" dirty="0" smtClean="0"/>
              <a:t> </a:t>
            </a:r>
            <a:r>
              <a:rPr lang="en-US" sz="2000" dirty="0" err="1" smtClean="0"/>
              <a:t>tính</a:t>
            </a:r>
            <a:r>
              <a:rPr lang="en-US" sz="2000" dirty="0" smtClean="0"/>
              <a:t> </a:t>
            </a:r>
            <a:r>
              <a:rPr lang="en-US" sz="2000" dirty="0" err="1" smtClean="0"/>
              <a:t>của</a:t>
            </a:r>
            <a:r>
              <a:rPr lang="en-US" sz="2000" dirty="0" smtClean="0"/>
              <a:t> </a:t>
            </a:r>
            <a:r>
              <a:rPr lang="en-US" sz="2000" dirty="0" err="1" smtClean="0"/>
              <a:t>nó</a:t>
            </a:r>
            <a:r>
              <a:rPr lang="en-US" sz="2000" dirty="0" smtClean="0"/>
              <a:t> </a:t>
            </a:r>
            <a:r>
              <a:rPr lang="en-US" sz="2000" dirty="0" err="1" smtClean="0"/>
              <a:t>được</a:t>
            </a:r>
            <a:r>
              <a:rPr lang="en-US" sz="2000" dirty="0" smtClean="0"/>
              <a:t> </a:t>
            </a:r>
            <a:r>
              <a:rPr lang="en-US" sz="2000" dirty="0" err="1" smtClean="0"/>
              <a:t>lưu</a:t>
            </a:r>
            <a:r>
              <a:rPr lang="en-US" sz="2000" dirty="0" smtClean="0"/>
              <a:t> </a:t>
            </a:r>
            <a:r>
              <a:rPr lang="en-US" sz="2000" dirty="0" err="1" smtClean="0"/>
              <a:t>dưới</a:t>
            </a:r>
            <a:r>
              <a:rPr lang="en-US" sz="2000" dirty="0" smtClean="0"/>
              <a:t> </a:t>
            </a:r>
            <a:r>
              <a:rPr lang="en-US" sz="2000" dirty="0" err="1" smtClean="0"/>
              <a:t>dạng</a:t>
            </a:r>
            <a:r>
              <a:rPr lang="en-US" sz="2000" dirty="0" smtClean="0"/>
              <a:t> JSON </a:t>
            </a:r>
            <a:r>
              <a:rPr lang="en-US" sz="2000" dirty="0" err="1" smtClean="0"/>
              <a:t>trong</a:t>
            </a:r>
            <a:r>
              <a:rPr lang="en-US" sz="2000" dirty="0" smtClean="0"/>
              <a:t> </a:t>
            </a:r>
            <a:r>
              <a:rPr lang="en-US" sz="2000" dirty="0" err="1" smtClean="0"/>
              <a:t>thẻ</a:t>
            </a:r>
            <a:r>
              <a:rPr lang="en-US" sz="2000" dirty="0" smtClean="0"/>
              <a:t> body </a:t>
            </a:r>
            <a:r>
              <a:rPr lang="en-US" sz="2000" dirty="0" err="1" smtClean="0"/>
              <a:t>với</a:t>
            </a:r>
            <a:r>
              <a:rPr lang="en-US" sz="2000" dirty="0" smtClean="0"/>
              <a:t> content-type </a:t>
            </a:r>
            <a:r>
              <a:rPr lang="en-US" sz="2000" dirty="0" err="1" smtClean="0"/>
              <a:t>là</a:t>
            </a:r>
            <a:r>
              <a:rPr lang="en-US" sz="2000" dirty="0" smtClean="0"/>
              <a:t>  application/</a:t>
            </a:r>
            <a:r>
              <a:rPr lang="en-US" sz="2000" dirty="0" err="1" smtClean="0"/>
              <a:t>json</a:t>
            </a:r>
            <a:r>
              <a:rPr lang="en-US" sz="2000" dirty="0" smtClean="0"/>
              <a:t>. </a:t>
            </a:r>
            <a:r>
              <a:rPr lang="en-US" sz="2000" dirty="0" err="1" smtClean="0"/>
              <a:t>Sau</a:t>
            </a:r>
            <a:r>
              <a:rPr lang="en-US" sz="2000" dirty="0" smtClean="0"/>
              <a:t> </a:t>
            </a:r>
            <a:r>
              <a:rPr lang="en-US" sz="2000" dirty="0" err="1" smtClean="0"/>
              <a:t>đó</a:t>
            </a:r>
            <a:r>
              <a:rPr lang="en-US" sz="2000" dirty="0" smtClean="0"/>
              <a:t> </a:t>
            </a:r>
            <a:r>
              <a:rPr lang="en-US" sz="2000" dirty="0" err="1" smtClean="0"/>
              <a:t>trả</a:t>
            </a:r>
            <a:r>
              <a:rPr lang="en-US" sz="2000" dirty="0" smtClean="0"/>
              <a:t> </a:t>
            </a:r>
            <a:r>
              <a:rPr lang="en-US" sz="2000" dirty="0" err="1" smtClean="0"/>
              <a:t>về</a:t>
            </a:r>
            <a:r>
              <a:rPr lang="en-US" sz="2000" dirty="0" smtClean="0"/>
              <a:t> </a:t>
            </a:r>
            <a:r>
              <a:rPr lang="en-US" sz="2000" dirty="0" err="1" smtClean="0"/>
              <a:t>thuộc</a:t>
            </a:r>
            <a:r>
              <a:rPr lang="en-US" sz="2000" dirty="0" smtClean="0"/>
              <a:t> </a:t>
            </a:r>
            <a:r>
              <a:rPr lang="en-US" sz="2000" dirty="0" err="1" smtClean="0"/>
              <a:t>tính</a:t>
            </a:r>
            <a:r>
              <a:rPr lang="en-US" sz="2000" dirty="0" smtClean="0"/>
              <a:t> </a:t>
            </a:r>
            <a:r>
              <a:rPr lang="en-US" sz="2000" dirty="0" err="1" smtClean="0"/>
              <a:t>của</a:t>
            </a:r>
            <a:r>
              <a:rPr lang="en-US" sz="2000" dirty="0" smtClean="0"/>
              <a:t> model </a:t>
            </a:r>
            <a:r>
              <a:rPr lang="en-US" sz="2000" dirty="0" err="1" smtClean="0"/>
              <a:t>đã</a:t>
            </a:r>
            <a:r>
              <a:rPr lang="en-US" sz="2000" dirty="0" smtClean="0"/>
              <a:t> </a:t>
            </a:r>
            <a:r>
              <a:rPr lang="en-US" sz="2000" dirty="0" err="1" smtClean="0"/>
              <a:t>được</a:t>
            </a:r>
            <a:r>
              <a:rPr lang="en-US" sz="2000" dirty="0" smtClean="0"/>
              <a:t> </a:t>
            </a:r>
            <a:r>
              <a:rPr lang="en-US" sz="2000" dirty="0" err="1" smtClean="0"/>
              <a:t>thay</a:t>
            </a:r>
            <a:r>
              <a:rPr lang="en-US" sz="2000" dirty="0" smtClean="0"/>
              <a:t> </a:t>
            </a:r>
            <a:r>
              <a:rPr lang="en-US" sz="2000" dirty="0" err="1" smtClean="0"/>
              <a:t>đổi</a:t>
            </a:r>
            <a:r>
              <a:rPr lang="en-US" sz="2000" dirty="0" smtClean="0"/>
              <a:t>  </a:t>
            </a:r>
            <a:r>
              <a:rPr lang="en-US" sz="2000" dirty="0" err="1" smtClean="0"/>
              <a:t>bởi</a:t>
            </a:r>
            <a:r>
              <a:rPr lang="en-US" sz="2000" dirty="0" smtClean="0"/>
              <a:t> Server </a:t>
            </a:r>
            <a:r>
              <a:rPr lang="en-US" sz="2000" dirty="0" err="1" smtClean="0"/>
              <a:t>và</a:t>
            </a:r>
            <a:r>
              <a:rPr lang="en-US" sz="2000" dirty="0" smtClean="0"/>
              <a:t> </a:t>
            </a:r>
            <a:r>
              <a:rPr lang="en-US" sz="2000" dirty="0" err="1" smtClean="0"/>
              <a:t>cần</a:t>
            </a:r>
            <a:r>
              <a:rPr lang="en-US" sz="2000" dirty="0" smtClean="0"/>
              <a:t> </a:t>
            </a:r>
            <a:r>
              <a:rPr lang="en-US" sz="2000" dirty="0" err="1" smtClean="0"/>
              <a:t>được</a:t>
            </a:r>
            <a:r>
              <a:rPr lang="en-US" sz="2000" dirty="0" smtClean="0"/>
              <a:t> </a:t>
            </a:r>
            <a:r>
              <a:rPr lang="en-US" sz="2000" dirty="0" err="1" smtClean="0"/>
              <a:t>cập</a:t>
            </a:r>
            <a:r>
              <a:rPr lang="en-US" sz="2000" dirty="0" smtClean="0"/>
              <a:t> </a:t>
            </a:r>
            <a:r>
              <a:rPr lang="en-US" sz="2000" dirty="0" err="1" smtClean="0"/>
              <a:t>nhật</a:t>
            </a:r>
            <a:r>
              <a:rPr lang="en-US" sz="2000" dirty="0" smtClean="0"/>
              <a:t> ở client. </a:t>
            </a:r>
          </a:p>
          <a:p>
            <a:pPr>
              <a:buFontTx/>
              <a:buChar char="-"/>
            </a:pPr>
            <a:r>
              <a:rPr lang="en-US" sz="2000" dirty="0" err="1" smtClean="0"/>
              <a:t>Khi</a:t>
            </a:r>
            <a:r>
              <a:rPr lang="en-US" sz="2000" dirty="0" smtClean="0"/>
              <a:t> </a:t>
            </a:r>
            <a:r>
              <a:rPr lang="en-US" sz="2000" dirty="0" err="1" smtClean="0"/>
              <a:t>gửi</a:t>
            </a:r>
            <a:r>
              <a:rPr lang="en-US" sz="2000" dirty="0"/>
              <a:t> </a:t>
            </a:r>
            <a:r>
              <a:rPr lang="en-US" sz="2000" dirty="0" smtClean="0"/>
              <a:t>y/c read (</a:t>
            </a:r>
            <a:r>
              <a:rPr lang="en-US" sz="2000" dirty="0" err="1" smtClean="0"/>
              <a:t>đọc</a:t>
            </a:r>
            <a:r>
              <a:rPr lang="en-US" sz="2000" dirty="0" smtClean="0"/>
              <a:t>) </a:t>
            </a:r>
            <a:r>
              <a:rPr lang="en-US" sz="2000" dirty="0" err="1" smtClean="0"/>
              <a:t>từ</a:t>
            </a:r>
            <a:r>
              <a:rPr lang="en-US" sz="2000" dirty="0" smtClean="0"/>
              <a:t> 1 collection </a:t>
            </a:r>
            <a:r>
              <a:rPr lang="en-US" sz="2000" dirty="0" err="1" smtClean="0"/>
              <a:t>thì</a:t>
            </a:r>
            <a:r>
              <a:rPr lang="en-US" sz="2000" dirty="0" smtClean="0"/>
              <a:t> server </a:t>
            </a:r>
            <a:r>
              <a:rPr lang="en-US" sz="2000" dirty="0" err="1" smtClean="0"/>
              <a:t>sẽ</a:t>
            </a:r>
            <a:r>
              <a:rPr lang="en-US" sz="2000" dirty="0" smtClean="0"/>
              <a:t> </a:t>
            </a:r>
            <a:r>
              <a:rPr lang="en-US" sz="2000" dirty="0" err="1" smtClean="0"/>
              <a:t>gửi</a:t>
            </a:r>
            <a:r>
              <a:rPr lang="en-US" sz="2000" dirty="0" smtClean="0"/>
              <a:t> </a:t>
            </a:r>
            <a:r>
              <a:rPr lang="en-US" sz="2000" dirty="0" err="1" smtClean="0"/>
              <a:t>xuống</a:t>
            </a:r>
            <a:r>
              <a:rPr lang="en-US" sz="2000" dirty="0" smtClean="0"/>
              <a:t> 1 </a:t>
            </a:r>
            <a:r>
              <a:rPr lang="en-US" sz="2000" dirty="0" err="1" smtClean="0"/>
              <a:t>mảng</a:t>
            </a:r>
            <a:r>
              <a:rPr lang="en-US" sz="2000" dirty="0" smtClean="0"/>
              <a:t> </a:t>
            </a:r>
            <a:r>
              <a:rPr lang="en-US" sz="2000" dirty="0" err="1" smtClean="0"/>
              <a:t>các</a:t>
            </a:r>
            <a:r>
              <a:rPr lang="en-US" sz="2000" dirty="0" smtClean="0"/>
              <a:t> </a:t>
            </a:r>
            <a:r>
              <a:rPr lang="en-US" sz="2000" dirty="0" err="1" smtClean="0"/>
              <a:t>thuộc</a:t>
            </a:r>
            <a:r>
              <a:rPr lang="en-US" sz="2000" dirty="0" smtClean="0"/>
              <a:t> </a:t>
            </a:r>
            <a:r>
              <a:rPr lang="en-US" sz="2000" dirty="0" err="1" smtClean="0"/>
              <a:t>tính</a:t>
            </a:r>
            <a:r>
              <a:rPr lang="en-US" sz="2000" dirty="0" smtClean="0"/>
              <a:t> </a:t>
            </a:r>
            <a:r>
              <a:rPr lang="en-US" sz="2000" dirty="0" err="1" smtClean="0"/>
              <a:t>của</a:t>
            </a:r>
            <a:r>
              <a:rPr lang="en-US" sz="2000" dirty="0" smtClean="0"/>
              <a:t> model</a:t>
            </a:r>
            <a:endParaRPr lang="vi-VN"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3460" y="1432910"/>
            <a:ext cx="9196155" cy="2639120"/>
          </a:xfrm>
          <a:prstGeom prst="rect">
            <a:avLst/>
          </a:prstGeom>
        </p:spPr>
      </p:pic>
    </p:spTree>
    <p:extLst>
      <p:ext uri="{BB962C8B-B14F-4D97-AF65-F5344CB8AC3E}">
        <p14:creationId xmlns:p14="http://schemas.microsoft.com/office/powerpoint/2010/main" val="38202971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 Demo</a:t>
            </a:r>
            <a:endParaRPr lang="vi-VN"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4035" y="1369496"/>
            <a:ext cx="9491869" cy="4632773"/>
          </a:xfrm>
        </p:spPr>
      </p:pic>
    </p:spTree>
    <p:extLst>
      <p:ext uri="{BB962C8B-B14F-4D97-AF65-F5344CB8AC3E}">
        <p14:creationId xmlns:p14="http://schemas.microsoft.com/office/powerpoint/2010/main" val="8178643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5.Demo</a:t>
            </a:r>
            <a:endParaRPr lang="vi-VN"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4551" y="1270000"/>
            <a:ext cx="8112292" cy="4622016"/>
          </a:xfrm>
        </p:spPr>
      </p:pic>
    </p:spTree>
    <p:extLst>
      <p:ext uri="{BB962C8B-B14F-4D97-AF65-F5344CB8AC3E}">
        <p14:creationId xmlns:p14="http://schemas.microsoft.com/office/powerpoint/2010/main" val="8404498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2670</TotalTime>
  <Words>251</Words>
  <Application>Microsoft Office PowerPoint</Application>
  <PresentationFormat>Widescreen</PresentationFormat>
  <Paragraphs>32</Paragraphs>
  <Slides>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Tahoma</vt:lpstr>
      <vt:lpstr>Times New Roman</vt:lpstr>
      <vt:lpstr>Trebuchet MS</vt:lpstr>
      <vt:lpstr>Wingdings 3</vt:lpstr>
      <vt:lpstr>Facet</vt:lpstr>
      <vt:lpstr>Backbone.SYNC</vt:lpstr>
      <vt:lpstr>1. SYNC là gì?</vt:lpstr>
      <vt:lpstr>2. Backbone.sync là gì?</vt:lpstr>
      <vt:lpstr>3. Syntax (cú pháp)</vt:lpstr>
      <vt:lpstr>4. Mô hình</vt:lpstr>
      <vt:lpstr>5. Demo</vt:lpstr>
      <vt:lpstr>5.Demo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thanh nguyen</dc:creator>
  <cp:lastModifiedBy>thanh nguyen</cp:lastModifiedBy>
  <cp:revision>52</cp:revision>
  <dcterms:created xsi:type="dcterms:W3CDTF">2016-12-20T07:26:01Z</dcterms:created>
  <dcterms:modified xsi:type="dcterms:W3CDTF">2017-01-06T15:35:03Z</dcterms:modified>
</cp:coreProperties>
</file>