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12/23/2016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12/23/2016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21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sz="2600" b="1" dirty="0"/>
              <a:t>Backbone.history</a:t>
            </a:r>
          </a:p>
          <a:p>
            <a:pPr marL="0" indent="0">
              <a:buNone/>
            </a:pPr>
            <a:r>
              <a:rPr lang="en-US" sz="2600" b="1" dirty="0" smtClean="0"/>
              <a:t>	</a:t>
            </a:r>
            <a:r>
              <a:rPr lang="vi-VN" sz="2600" b="1" dirty="0" smtClean="0"/>
              <a:t>Lịch </a:t>
            </a:r>
            <a:r>
              <a:rPr lang="vi-VN" sz="2600" b="1" dirty="0"/>
              <a:t>sử phục vụ như một bộ định tuyến toàn cầu (mỗi khung) để xử lý các sự kiện hashchange hoặc </a:t>
            </a:r>
            <a:r>
              <a:rPr lang="vi-VN" sz="2600" b="1" dirty="0" smtClean="0"/>
              <a:t>pushState</a:t>
            </a:r>
            <a:r>
              <a:rPr lang="en-US" sz="2600" b="1" dirty="0" smtClean="0"/>
              <a:t>.</a:t>
            </a:r>
          </a:p>
          <a:p>
            <a:r>
              <a:rPr lang="vi-VN" sz="2600" b="1" dirty="0" smtClean="0"/>
              <a:t>kết </a:t>
            </a:r>
            <a:r>
              <a:rPr lang="vi-VN" sz="2600" b="1" dirty="0"/>
              <a:t>hợp với </a:t>
            </a:r>
            <a:r>
              <a:rPr lang="en-US" sz="2600" b="1" dirty="0" smtClean="0">
                <a:latin typeface="Times New Roman" panose="02020603050405020304" pitchFamily="18" charset="0"/>
                <a:cs typeface="Times New Roman" panose="02020603050405020304" pitchFamily="18" charset="0"/>
              </a:rPr>
              <a:t>route</a:t>
            </a:r>
            <a:r>
              <a:rPr lang="vi-VN" sz="2600" b="1" dirty="0" smtClean="0"/>
              <a:t> </a:t>
            </a:r>
            <a:r>
              <a:rPr lang="vi-VN" sz="2600" b="1" dirty="0"/>
              <a:t>phù hợp bảo mật thích hợp, và </a:t>
            </a:r>
            <a:r>
              <a:rPr lang="vi-VN" sz="2600" b="1" dirty="0" smtClean="0"/>
              <a:t>kích hoạt</a:t>
            </a:r>
            <a:r>
              <a:rPr lang="en-US" sz="2600" b="1" dirty="0"/>
              <a:t> </a:t>
            </a:r>
            <a:r>
              <a:rPr lang="en-US" sz="2600" b="1" dirty="0">
                <a:latin typeface="Times New Roman" panose="02020603050405020304" pitchFamily="18" charset="0"/>
                <a:cs typeface="Times New Roman" panose="02020603050405020304" pitchFamily="18" charset="0"/>
              </a:rPr>
              <a:t>callbacks</a:t>
            </a:r>
            <a:r>
              <a:rPr lang="vi-VN" sz="2600" b="1" dirty="0" smtClean="0"/>
              <a:t>.</a:t>
            </a:r>
            <a:endParaRPr lang="vi-VN" sz="2600" b="1" dirty="0"/>
          </a:p>
          <a:p>
            <a:r>
              <a:rPr lang="vi-VN" sz="2600" b="1" dirty="0"/>
              <a:t>Bạn không bao giờ phải tạo nên một trong những cửa hàng Backbone.history </a:t>
            </a:r>
            <a:r>
              <a:rPr lang="en-US" sz="2600" b="1" dirty="0" err="1" smtClean="0">
                <a:latin typeface="Times New Roman" panose="02020603050405020304" pitchFamily="18" charset="0"/>
                <a:cs typeface="Times New Roman" panose="02020603050405020304" pitchFamily="18" charset="0"/>
              </a:rPr>
              <a:t>đã</a:t>
            </a:r>
            <a:r>
              <a:rPr lang="en-US" sz="2600" b="1" dirty="0" smtClean="0">
                <a:latin typeface="Times New Roman" panose="02020603050405020304" pitchFamily="18" charset="0"/>
                <a:cs typeface="Times New Roman" panose="02020603050405020304" pitchFamily="18" charset="0"/>
              </a:rPr>
              <a:t> </a:t>
            </a:r>
            <a:r>
              <a:rPr lang="vi-VN" sz="2600" b="1" dirty="0" smtClean="0"/>
              <a:t>hiện </a:t>
            </a:r>
            <a:r>
              <a:rPr lang="vi-VN" sz="2600" b="1" dirty="0"/>
              <a:t>từ đó.</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90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b="1" dirty="0" smtClean="0">
                <a:latin typeface="Times New Roman" panose="02020603050405020304" pitchFamily="18" charset="0"/>
                <a:cs typeface="Times New Roman" panose="02020603050405020304" pitchFamily="18" charset="0"/>
              </a:rPr>
              <a:t>H</a:t>
            </a:r>
            <a:r>
              <a:rPr lang="vi-VN" sz="2600" b="1" dirty="0" smtClean="0">
                <a:latin typeface="Times New Roman" panose="02020603050405020304" pitchFamily="18" charset="0"/>
                <a:cs typeface="Times New Roman" panose="02020603050405020304" pitchFamily="18" charset="0"/>
              </a:rPr>
              <a:t>ỗ </a:t>
            </a:r>
            <a:r>
              <a:rPr lang="vi-VN" sz="2600" b="1" dirty="0">
                <a:latin typeface="Times New Roman" panose="02020603050405020304" pitchFamily="18" charset="0"/>
                <a:cs typeface="Times New Roman" panose="02020603050405020304" pitchFamily="18" charset="0"/>
              </a:rPr>
              <a:t>trợ pushState tồn tại trên cơ sở hoàn toàn opt-in trong Backbone. </a:t>
            </a:r>
            <a:endParaRPr lang="en-US" sz="2600" b="1" dirty="0" smtClean="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T</a:t>
            </a:r>
            <a:r>
              <a:rPr lang="vi-VN" sz="2600" b="1" dirty="0" smtClean="0">
                <a:latin typeface="Times New Roman" panose="02020603050405020304" pitchFamily="18" charset="0"/>
                <a:cs typeface="Times New Roman" panose="02020603050405020304" pitchFamily="18" charset="0"/>
              </a:rPr>
              <a:t>rình </a:t>
            </a:r>
            <a:r>
              <a:rPr lang="vi-VN" sz="2600" b="1" dirty="0">
                <a:latin typeface="Times New Roman" panose="02020603050405020304" pitchFamily="18" charset="0"/>
                <a:cs typeface="Times New Roman" panose="02020603050405020304" pitchFamily="18" charset="0"/>
              </a:rPr>
              <a:t>duyệt cũ không hỗ trợ pushState sẽ tiếp tục sử dụng những mảnh </a:t>
            </a:r>
            <a:r>
              <a:rPr lang="vi-VN" sz="2600" b="1" dirty="0" smtClean="0">
                <a:latin typeface="Times New Roman" panose="02020603050405020304" pitchFamily="18" charset="0"/>
                <a:cs typeface="Times New Roman" panose="02020603050405020304" pitchFamily="18" charset="0"/>
              </a:rPr>
              <a:t>URL </a:t>
            </a:r>
            <a:r>
              <a:rPr lang="vi-VN" sz="2600" b="1" dirty="0">
                <a:latin typeface="Times New Roman" panose="02020603050405020304" pitchFamily="18" charset="0"/>
                <a:cs typeface="Times New Roman" panose="02020603050405020304" pitchFamily="18" charset="0"/>
              </a:rPr>
              <a:t>dựa trên, và nếu một </a:t>
            </a:r>
            <a:r>
              <a:rPr lang="vi-VN" sz="2600" b="1" dirty="0" smtClean="0">
                <a:latin typeface="Times New Roman" panose="02020603050405020304" pitchFamily="18" charset="0"/>
                <a:cs typeface="Times New Roman" panose="02020603050405020304" pitchFamily="18" charset="0"/>
              </a:rPr>
              <a:t>URL </a:t>
            </a:r>
            <a:r>
              <a:rPr lang="vi-VN" sz="2600" b="1" dirty="0">
                <a:latin typeface="Times New Roman" panose="02020603050405020304" pitchFamily="18" charset="0"/>
                <a:cs typeface="Times New Roman" panose="02020603050405020304" pitchFamily="18" charset="0"/>
              </a:rPr>
              <a:t>được viếng thăm bởi một trình duyệt pushState có khả năng, nó sẽ được minh bạch để nâng cấp các URL đúng. </a:t>
            </a:r>
            <a:endParaRPr lang="en-US" sz="2600" b="1" dirty="0" smtClean="0">
              <a:latin typeface="Times New Roman" panose="02020603050405020304" pitchFamily="18" charset="0"/>
              <a:cs typeface="Times New Roman" panose="02020603050405020304" pitchFamily="18" charset="0"/>
            </a:endParaRPr>
          </a:p>
          <a:p>
            <a:r>
              <a:rPr lang="vi-VN" sz="2600" b="1" dirty="0" smtClean="0">
                <a:latin typeface="Times New Roman" panose="02020603050405020304" pitchFamily="18" charset="0"/>
                <a:cs typeface="Times New Roman" panose="02020603050405020304" pitchFamily="18" charset="0"/>
              </a:rPr>
              <a:t>Lưu </a:t>
            </a:r>
            <a:r>
              <a:rPr lang="vi-VN" sz="2600" b="1" dirty="0">
                <a:latin typeface="Times New Roman" panose="02020603050405020304" pitchFamily="18" charset="0"/>
                <a:cs typeface="Times New Roman" panose="02020603050405020304" pitchFamily="18" charset="0"/>
              </a:rPr>
              <a:t>ý rằng việc sử dụng các URL thực yêu cầu máy chủ web của bạn để có thể hiển thị chính xác những trang, vì vậy cuối cùng trở lại thay đổi được yêu cầu là </a:t>
            </a:r>
            <a:r>
              <a:rPr lang="en-US" sz="2600" b="1" dirty="0" err="1" smtClean="0">
                <a:latin typeface="Times New Roman" panose="02020603050405020304" pitchFamily="18" charset="0"/>
                <a:cs typeface="Times New Roman" panose="02020603050405020304" pitchFamily="18" charset="0"/>
              </a:rPr>
              <a:t>rất</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tốt</a:t>
            </a:r>
            <a:r>
              <a:rPr lang="vi-VN"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66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vi-VN" sz="2600" b="1" dirty="0" smtClean="0">
                <a:cs typeface="Times New Roman" panose="02020603050405020304" pitchFamily="18" charset="0"/>
              </a:rPr>
              <a:t>Ví dụ, nếu bạn có </a:t>
            </a:r>
            <a:r>
              <a:rPr lang="en-US" sz="2600" b="1" dirty="0" smtClean="0">
                <a:cs typeface="Times New Roman" panose="02020603050405020304" pitchFamily="18" charset="0"/>
              </a:rPr>
              <a:t>route / documents / 100 , </a:t>
            </a:r>
            <a:r>
              <a:rPr lang="vi-VN" sz="2600" b="1" dirty="0" smtClean="0">
                <a:cs typeface="Times New Roman" panose="02020603050405020304" pitchFamily="18" charset="0"/>
              </a:rPr>
              <a:t>máy chủ web của bạn phải có khả năng phục vụ trang đó, nếu các trình duyệt truy cập URL trực tiếp. </a:t>
            </a:r>
            <a:endParaRPr lang="en-US" sz="2600" b="1" dirty="0" smtClean="0">
              <a:cs typeface="Times New Roman" panose="02020603050405020304" pitchFamily="18" charset="0"/>
            </a:endParaRPr>
          </a:p>
          <a:p>
            <a:r>
              <a:rPr lang="vi-VN" sz="2600" b="1" dirty="0" smtClean="0">
                <a:cs typeface="Times New Roman" panose="02020603050405020304" pitchFamily="18" charset="0"/>
              </a:rPr>
              <a:t>Đối với crawlability công cụ tìm kiếm đầy đủ, tốt nhất là để có các máy chủ tạo ra HTML hoàn chỉnh cho trang ... </a:t>
            </a:r>
            <a:endParaRPr lang="en-US" sz="2600" b="1" dirty="0" smtClean="0">
              <a:cs typeface="Times New Roman" panose="02020603050405020304" pitchFamily="18" charset="0"/>
            </a:endParaRPr>
          </a:p>
          <a:p>
            <a:r>
              <a:rPr lang="en-US" sz="2600" b="1" dirty="0" smtClean="0">
                <a:cs typeface="Times New Roman" panose="02020603050405020304" pitchFamily="18" charset="0"/>
              </a:rPr>
              <a:t>N</a:t>
            </a:r>
            <a:r>
              <a:rPr lang="vi-VN" sz="2600" b="1" dirty="0" smtClean="0">
                <a:cs typeface="Times New Roman" panose="02020603050405020304" pitchFamily="18" charset="0"/>
              </a:rPr>
              <a:t>hưng nếu nó là một ứng dụng web, chỉ cần vẽ các nội dung tương tự như bạn sẽ có cho các URL gốc, và điền vào phần còn lại với Backbone </a:t>
            </a:r>
            <a:r>
              <a:rPr lang="en-US" sz="2600" b="1" dirty="0" err="1" smtClean="0">
                <a:latin typeface="Times New Roman" panose="02020603050405020304" pitchFamily="18" charset="0"/>
                <a:cs typeface="Times New Roman" panose="02020603050405020304" pitchFamily="18" charset="0"/>
              </a:rPr>
              <a:t>xem</a:t>
            </a:r>
            <a:r>
              <a:rPr lang="vi-VN" sz="2600" b="1" dirty="0" smtClean="0">
                <a:cs typeface="Times New Roman" panose="02020603050405020304" pitchFamily="18" charset="0"/>
              </a:rPr>
              <a:t> và JavaScript hoạt động tốt.</a:t>
            </a:r>
            <a:endParaRPr lang="en-US" sz="2600" b="1" dirty="0" smtClean="0">
              <a:cs typeface="Times New Roman" panose="02020603050405020304" pitchFamily="18" charset="0"/>
            </a:endParaRPr>
          </a:p>
          <a:p>
            <a:endParaRPr lang="en-US" sz="2600" b="1" dirty="0"/>
          </a:p>
        </p:txBody>
      </p:sp>
    </p:spTree>
    <p:extLst>
      <p:ext uri="{BB962C8B-B14F-4D97-AF65-F5344CB8AC3E}">
        <p14:creationId xmlns:p14="http://schemas.microsoft.com/office/powerpoint/2010/main" val="24339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b="1" dirty="0" err="1" smtClean="0">
                <a:latin typeface="Times New Roman" panose="02020603050405020304" pitchFamily="18" charset="0"/>
                <a:cs typeface="Times New Roman" panose="02020603050405020304" pitchFamily="18" charset="0"/>
              </a:rPr>
              <a:t>Backbone.history.start</a:t>
            </a:r>
            <a:endParaRPr lang="en-US" sz="2600" b="1" dirty="0" smtClean="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Khi </a:t>
            </a:r>
            <a:r>
              <a:rPr lang="vi-VN" sz="2600" b="1" dirty="0">
                <a:latin typeface="Times New Roman" panose="02020603050405020304" pitchFamily="18" charset="0"/>
                <a:cs typeface="Times New Roman" panose="02020603050405020304" pitchFamily="18" charset="0"/>
              </a:rPr>
              <a:t>tất cả các Router của bạn đã được tạo ra, và tất cả các </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tuyến </a:t>
            </a:r>
            <a:r>
              <a:rPr lang="vi-VN" sz="2600" b="1" dirty="0">
                <a:latin typeface="Times New Roman" panose="02020603050405020304" pitchFamily="18" charset="0"/>
                <a:cs typeface="Times New Roman" panose="02020603050405020304" pitchFamily="18" charset="0"/>
              </a:rPr>
              <a:t>đường được thiết lập đúng cách, gọi </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Backbone.history.start </a:t>
            </a:r>
            <a:r>
              <a:rPr lang="vi-VN" sz="2600" b="1" dirty="0">
                <a:latin typeface="Times New Roman" panose="02020603050405020304" pitchFamily="18" charset="0"/>
                <a:cs typeface="Times New Roman" panose="02020603050405020304" pitchFamily="18" charset="0"/>
              </a:rPr>
              <a:t>() để bắt đầu sự kiện giám sát </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hashchange</a:t>
            </a:r>
            <a:r>
              <a:rPr lang="vi-VN" sz="2600" b="1" dirty="0">
                <a:latin typeface="Times New Roman" panose="02020603050405020304" pitchFamily="18" charset="0"/>
                <a:cs typeface="Times New Roman" panose="02020603050405020304" pitchFamily="18" charset="0"/>
              </a:rPr>
              <a:t>, và </a:t>
            </a:r>
            <a:r>
              <a:rPr lang="en-US" sz="2600" b="1" dirty="0" err="1" smtClean="0">
                <a:latin typeface="Times New Roman" panose="02020603050405020304" pitchFamily="18" charset="0"/>
                <a:cs typeface="Times New Roman" panose="02020603050405020304" pitchFamily="18" charset="0"/>
              </a:rPr>
              <a:t>tới</a:t>
            </a:r>
            <a:r>
              <a:rPr lang="vi-VN" sz="2600" b="1" dirty="0" smtClean="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các </a:t>
            </a:r>
            <a:r>
              <a:rPr lang="en-US" sz="2600" b="1" dirty="0" smtClean="0">
                <a:latin typeface="Times New Roman" panose="02020603050405020304" pitchFamily="18" charset="0"/>
                <a:cs typeface="Times New Roman" panose="02020603050405020304" pitchFamily="18" charset="0"/>
              </a:rPr>
              <a:t>route</a:t>
            </a:r>
            <a:r>
              <a:rPr lang="vi-VN" sz="2600" b="1" dirty="0" smtClean="0">
                <a:latin typeface="Times New Roman" panose="02020603050405020304" pitchFamily="18" charset="0"/>
                <a:cs typeface="Times New Roman" panose="02020603050405020304" pitchFamily="18" charset="0"/>
              </a:rPr>
              <a:t>. </a:t>
            </a:r>
            <a:endParaRPr lang="en-US" sz="2600" b="1" dirty="0" smtClean="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G</a:t>
            </a:r>
            <a:r>
              <a:rPr lang="vi-VN" sz="2600" b="1" dirty="0" smtClean="0">
                <a:latin typeface="Times New Roman" panose="02020603050405020304" pitchFamily="18" charset="0"/>
                <a:cs typeface="Times New Roman" panose="02020603050405020304" pitchFamily="18" charset="0"/>
              </a:rPr>
              <a:t>ọi </a:t>
            </a:r>
            <a:r>
              <a:rPr lang="vi-VN" sz="2600" b="1" dirty="0">
                <a:latin typeface="Times New Roman" panose="02020603050405020304" pitchFamily="18" charset="0"/>
                <a:cs typeface="Times New Roman" panose="02020603050405020304" pitchFamily="18" charset="0"/>
              </a:rPr>
              <a:t>tiếp theo để Backbone.history.start () sẽ ném một lỗi, và </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Backbone.History.started </a:t>
            </a:r>
            <a:r>
              <a:rPr lang="vi-VN" sz="2600" b="1" dirty="0">
                <a:latin typeface="Times New Roman" panose="02020603050405020304" pitchFamily="18" charset="0"/>
                <a:cs typeface="Times New Roman" panose="02020603050405020304" pitchFamily="18" charset="0"/>
              </a:rPr>
              <a:t>là một giá trị boolean cho </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biết</a:t>
            </a:r>
            <a:r>
              <a:rPr lang="en-US" sz="2600" b="1" dirty="0" smtClean="0">
                <a:latin typeface="Times New Roman" panose="02020603050405020304" pitchFamily="18" charset="0"/>
                <a:cs typeface="Times New Roman" panose="02020603050405020304" pitchFamily="18" charset="0"/>
              </a:rPr>
              <a:t> </a:t>
            </a:r>
            <a:r>
              <a:rPr lang="vi-VN" sz="2600" b="1" dirty="0" smtClean="0">
                <a:latin typeface="Times New Roman" panose="02020603050405020304" pitchFamily="18" charset="0"/>
                <a:cs typeface="Times New Roman" panose="02020603050405020304" pitchFamily="18" charset="0"/>
              </a:rPr>
              <a:t>cho </a:t>
            </a:r>
            <a:r>
              <a:rPr lang="vi-VN" sz="2600" b="1" dirty="0">
                <a:latin typeface="Times New Roman" panose="02020603050405020304" pitchFamily="18" charset="0"/>
                <a:cs typeface="Times New Roman" panose="02020603050405020304" pitchFamily="18" charset="0"/>
              </a:rPr>
              <a:t>dù nó đã được gọi</a:t>
            </a:r>
            <a:r>
              <a:rPr lang="vi-VN" sz="2600" b="1" dirty="0" smtClean="0">
                <a:latin typeface="Times New Roman" panose="02020603050405020304" pitchFamily="18" charset="0"/>
                <a:cs typeface="Times New Roman" panose="02020603050405020304" pitchFamily="18" charset="0"/>
              </a:rPr>
              <a:t>.</a:t>
            </a:r>
            <a:endParaRPr lang="en-US" sz="2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24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sz="2400" b="1" dirty="0">
                <a:cs typeface="Times New Roman" panose="02020603050405020304" pitchFamily="18" charset="0"/>
              </a:rPr>
              <a:t>Để chỉ ra rằng bạn muốn sử dụng hỗ trợ HTML5 pushState trong ứng dụng của bạn, sử dụng Backbone.history.start ({pushState: true}). </a:t>
            </a:r>
            <a:endParaRPr lang="en-US" sz="2400" b="1" dirty="0" smtClean="0">
              <a:cs typeface="Times New Roman" panose="02020603050405020304" pitchFamily="18" charset="0"/>
            </a:endParaRPr>
          </a:p>
          <a:p>
            <a:r>
              <a:rPr lang="vi-VN" sz="2400" b="1" dirty="0" smtClean="0">
                <a:cs typeface="Times New Roman" panose="02020603050405020304" pitchFamily="18" charset="0"/>
              </a:rPr>
              <a:t>Để </a:t>
            </a:r>
            <a:r>
              <a:rPr lang="vi-VN" sz="2400" b="1" dirty="0">
                <a:cs typeface="Times New Roman" panose="02020603050405020304" pitchFamily="18" charset="0"/>
              </a:rPr>
              <a:t>chỉ ra rằng bạn muốn sử dụng hỗ trợ HTML5 pushState trong ứng dụng của bạn, sử dụng Backbone.history.start ({pushState: true}). </a:t>
            </a:r>
            <a:endParaRPr lang="en-US" sz="2400" b="1" dirty="0" smtClean="0">
              <a:cs typeface="Times New Roman" panose="02020603050405020304" pitchFamily="18" charset="0"/>
            </a:endParaRPr>
          </a:p>
          <a:p>
            <a:r>
              <a:rPr lang="vi-VN" sz="2400" b="1" dirty="0" smtClean="0">
                <a:cs typeface="Times New Roman" panose="02020603050405020304" pitchFamily="18" charset="0"/>
              </a:rPr>
              <a:t>Nếu </a:t>
            </a:r>
            <a:r>
              <a:rPr lang="vi-VN" sz="2400" b="1" dirty="0">
                <a:cs typeface="Times New Roman" panose="02020603050405020304" pitchFamily="18" charset="0"/>
              </a:rPr>
              <a:t>bạn muốn sử dụng pushState, nhưng có các trình duyệt không hỗ trợ nó hữu sử dụng đầy đủ trang làm mới thay vào đó, bạn có thể thêm {hashChange: false} để các tùy chọn.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05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vi-VN" sz="2400" b="1" dirty="0" smtClean="0">
                <a:latin typeface="Times New Roman" panose="02020603050405020304" pitchFamily="18" charset="0"/>
                <a:cs typeface="Times New Roman" panose="02020603050405020304" pitchFamily="18" charset="0"/>
              </a:rPr>
              <a:t>Nếu ứng dụng của bạn không được phục vụ từ url gốc / tên miền của bạn, hãy chắc chắn để nói lịch sử nơi gốc thực sự là, như một lựa chọn: Backbone.history.start ({pushState:  true, root: "/public/search/"})</a:t>
            </a:r>
          </a:p>
          <a:p>
            <a:r>
              <a:rPr lang="vi-VN" sz="2400" b="1" dirty="0" smtClean="0">
                <a:latin typeface="Times New Roman" panose="02020603050405020304" pitchFamily="18" charset="0"/>
                <a:cs typeface="Times New Roman" panose="02020603050405020304" pitchFamily="18" charset="0"/>
              </a:rPr>
              <a:t>Khi được gọi, nếu một tuyến đường thành công với một trận đấu cho các URL hiện tại, Backbone.history.start () trả về true. Nếu không có tuyến đường được xác định phù hợp với URL hiện tại, nó trả về false.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89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6751" y="2052638"/>
            <a:ext cx="5080273" cy="4195762"/>
          </a:xfrm>
        </p:spPr>
      </p:pic>
    </p:spTree>
    <p:extLst>
      <p:ext uri="{BB962C8B-B14F-4D97-AF65-F5344CB8AC3E}">
        <p14:creationId xmlns:p14="http://schemas.microsoft.com/office/powerpoint/2010/main" val="102063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4293" y="1969158"/>
            <a:ext cx="8946541" cy="4195481"/>
          </a:xfrm>
        </p:spPr>
        <p:txBody>
          <a:bodyPr>
            <a:noAutofit/>
          </a:bodyPr>
          <a:lstStyle/>
          <a:p>
            <a:r>
              <a:rPr lang="vi-VN" sz="2400" b="1" dirty="0">
                <a:latin typeface="Times New Roman" panose="02020603050405020304" pitchFamily="18" charset="0"/>
                <a:cs typeface="Times New Roman" panose="02020603050405020304" pitchFamily="18" charset="0"/>
              </a:rPr>
              <a:t>Nếu các máy chủ đã trả lại toàn bộ trang, và bạn không </a:t>
            </a:r>
            <a:r>
              <a:rPr lang="vi-VN" sz="2400" b="1" dirty="0" smtClean="0">
                <a:latin typeface="Times New Roman" panose="02020603050405020304" pitchFamily="18" charset="0"/>
                <a:cs typeface="Times New Roman" panose="02020603050405020304" pitchFamily="18" charset="0"/>
              </a:rPr>
              <a:t>muốn route </a:t>
            </a:r>
            <a:r>
              <a:rPr lang="vi-VN" sz="2400" b="1" dirty="0">
                <a:latin typeface="Times New Roman" panose="02020603050405020304" pitchFamily="18" charset="0"/>
                <a:cs typeface="Times New Roman" panose="02020603050405020304" pitchFamily="18" charset="0"/>
              </a:rPr>
              <a:t>ban đầu để kích hoạt khi khởi động </a:t>
            </a:r>
            <a:r>
              <a:rPr lang="en-US" sz="2400" b="1" dirty="0">
                <a:latin typeface="Times New Roman" panose="02020603050405020304" pitchFamily="18" charset="0"/>
                <a:cs typeface="Times New Roman" panose="02020603050405020304" pitchFamily="18" charset="0"/>
              </a:rPr>
              <a:t>starting History, </a:t>
            </a:r>
            <a:r>
              <a:rPr lang="en-US" sz="2400" b="1" dirty="0" smtClean="0">
                <a:latin typeface="Times New Roman" panose="02020603050405020304" pitchFamily="18" charset="0"/>
                <a:cs typeface="Times New Roman" panose="02020603050405020304" pitchFamily="18" charset="0"/>
              </a:rPr>
              <a:t>pass silent</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true</a:t>
            </a:r>
          </a:p>
          <a:p>
            <a:r>
              <a:rPr lang="vi-VN" sz="2400" b="1" dirty="0" smtClean="0">
                <a:latin typeface="Times New Roman" panose="02020603050405020304" pitchFamily="18" charset="0"/>
                <a:cs typeface="Times New Roman" panose="02020603050405020304" pitchFamily="18" charset="0"/>
              </a:rPr>
              <a:t>Bởi </a:t>
            </a:r>
            <a:r>
              <a:rPr lang="vi-VN" sz="2400" b="1" dirty="0">
                <a:latin typeface="Times New Roman" panose="02020603050405020304" pitchFamily="18" charset="0"/>
                <a:cs typeface="Times New Roman" panose="02020603050405020304" pitchFamily="18" charset="0"/>
              </a:rPr>
              <a:t>vì lịch </a:t>
            </a:r>
            <a:r>
              <a:rPr lang="vi-VN" sz="2400" b="1" dirty="0" smtClean="0">
                <a:latin typeface="Times New Roman" panose="02020603050405020304" pitchFamily="18" charset="0"/>
                <a:cs typeface="Times New Roman" panose="02020603050405020304" pitchFamily="18" charset="0"/>
              </a:rPr>
              <a:t>sử </a:t>
            </a:r>
            <a:r>
              <a:rPr lang="vi-VN" sz="2400" b="1" dirty="0">
                <a:latin typeface="Times New Roman" panose="02020603050405020304" pitchFamily="18" charset="0"/>
                <a:cs typeface="Times New Roman" panose="02020603050405020304" pitchFamily="18" charset="0"/>
              </a:rPr>
              <a:t>dựa trên Internet Explorer dựa trên một &lt;iframe&gt;, hãy chắc chắn để gọi start () chỉ sau khi DOM đã sẵn </a:t>
            </a:r>
            <a:r>
              <a:rPr lang="vi-VN" sz="2400" b="1" dirty="0" smtClean="0">
                <a:latin typeface="Times New Roman" panose="02020603050405020304" pitchFamily="18" charset="0"/>
                <a:cs typeface="Times New Roman" panose="02020603050405020304" pitchFamily="18" charset="0"/>
              </a:rPr>
              <a:t>sàng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function(){</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new </a:t>
            </a:r>
            <a:r>
              <a:rPr lang="en-US" sz="2400" b="1" dirty="0" err="1">
                <a:latin typeface="Times New Roman" panose="02020603050405020304" pitchFamily="18" charset="0"/>
                <a:cs typeface="Times New Roman" panose="02020603050405020304" pitchFamily="18" charset="0"/>
              </a:rPr>
              <a:t>WorkspaceRouter</a:t>
            </a: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new </a:t>
            </a:r>
            <a:r>
              <a:rPr lang="en-US" sz="2400" b="1" dirty="0" err="1">
                <a:latin typeface="Times New Roman" panose="02020603050405020304" pitchFamily="18" charset="0"/>
                <a:cs typeface="Times New Roman" panose="02020603050405020304" pitchFamily="18" charset="0"/>
              </a:rPr>
              <a:t>HelpPaneRouter</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Backbone.history.start</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pushState</a:t>
            </a:r>
            <a:r>
              <a:rPr lang="en-US" sz="2000" b="1" dirty="0">
                <a:latin typeface="Times New Roman" panose="02020603050405020304" pitchFamily="18" charset="0"/>
                <a:cs typeface="Times New Roman" panose="02020603050405020304" pitchFamily="18" charset="0"/>
              </a:rPr>
              <a:t>: true</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689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TotalTime>
  <Words>358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Anh</dc:creator>
  <cp:lastModifiedBy>Nguyen Hoang Anh</cp:lastModifiedBy>
  <cp:revision>12</cp:revision>
  <dcterms:created xsi:type="dcterms:W3CDTF">2016-12-23T08:38:04Z</dcterms:created>
  <dcterms:modified xsi:type="dcterms:W3CDTF">2016-12-23T16:04:23Z</dcterms:modified>
</cp:coreProperties>
</file>