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8873026-EA9A-4594-AAC7-A78B61620F82}" type="datetimeFigureOut">
              <a:rPr lang="en-US" smtClean="0"/>
              <a:t>12/23/2016</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B3861F3-D334-4BD6-8097-F5F36103FE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873026-EA9A-4594-AAC7-A78B61620F82}" type="datetimeFigureOut">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861F3-D334-4BD6-8097-F5F36103FE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873026-EA9A-4594-AAC7-A78B61620F82}" type="datetimeFigureOut">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861F3-D334-4BD6-8097-F5F36103FE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8873026-EA9A-4594-AAC7-A78B61620F82}" type="datetimeFigureOut">
              <a:rPr lang="en-US" smtClean="0"/>
              <a:t>12/23/2016</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2B3861F3-D334-4BD6-8097-F5F36103FE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8873026-EA9A-4594-AAC7-A78B61620F82}" type="datetimeFigureOut">
              <a:rPr lang="en-US" smtClean="0"/>
              <a:t>12/23/2016</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2B3861F3-D334-4BD6-8097-F5F36103FE83}"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8873026-EA9A-4594-AAC7-A78B61620F82}" type="datetimeFigureOut">
              <a:rPr lang="en-US" smtClean="0"/>
              <a:t>12/23/2016</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2B3861F3-D334-4BD6-8097-F5F36103FE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8873026-EA9A-4594-AAC7-A78B61620F82}" type="datetimeFigureOut">
              <a:rPr lang="en-US" smtClean="0"/>
              <a:t>12/23/2016</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B3861F3-D334-4BD6-8097-F5F36103FE8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873026-EA9A-4594-AAC7-A78B61620F82}" type="datetimeFigureOut">
              <a:rPr lang="en-US" smtClean="0"/>
              <a:t>12/23/2016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861F3-D334-4BD6-8097-F5F36103FE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8873026-EA9A-4594-AAC7-A78B61620F82}" type="datetimeFigureOut">
              <a:rPr lang="en-US" smtClean="0"/>
              <a:t>12/23/2016</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2B3861F3-D334-4BD6-8097-F5F36103FE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8873026-EA9A-4594-AAC7-A78B61620F82}" type="datetimeFigureOut">
              <a:rPr lang="en-US" smtClean="0"/>
              <a:t>12/23/2016</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B3861F3-D334-4BD6-8097-F5F36103FE8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8873026-EA9A-4594-AAC7-A78B61620F82}" type="datetimeFigureOut">
              <a:rPr lang="en-US" smtClean="0"/>
              <a:t>12/23/2016</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B3861F3-D334-4BD6-8097-F5F36103FE8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8873026-EA9A-4594-AAC7-A78B61620F82}" type="datetimeFigureOut">
              <a:rPr lang="en-US" smtClean="0"/>
              <a:t>12/23/2016</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B3861F3-D334-4BD6-8097-F5F36103FE8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81000"/>
            <a:ext cx="5334000" cy="1828800"/>
          </a:xfrm>
        </p:spPr>
        <p:txBody>
          <a:bodyPr>
            <a:normAutofit fontScale="90000"/>
          </a:bodyPr>
          <a:lstStyle/>
          <a:p>
            <a:pPr marL="0" algn="ctr">
              <a:lnSpc>
                <a:spcPct val="150000"/>
              </a:lnSpc>
              <a:spcBef>
                <a:spcPts val="600"/>
              </a:spcBef>
              <a:spcAft>
                <a:spcPts val="600"/>
              </a:spcAft>
            </a:pPr>
            <a:r>
              <a:rPr lang="en-US" b="1" dirty="0" smtClean="0">
                <a:latin typeface="Times New Roman" pitchFamily="18" charset="0"/>
                <a:cs typeface="Times New Roman" pitchFamily="18" charset="0"/>
              </a:rPr>
              <a:t>BackboneJS-Router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752600"/>
            <a:ext cx="8062912" cy="4267200"/>
          </a:xfrm>
          <a:solidFill>
            <a:schemeClr val="bg1">
              <a:lumMod val="50000"/>
              <a:lumOff val="50000"/>
            </a:schemeClr>
          </a:solidFill>
        </p:spPr>
        <p:txBody>
          <a:bodyPr>
            <a:normAutofit/>
          </a:bodyPr>
          <a:lstStyle/>
          <a:p>
            <a:pPr algn="l">
              <a:lnSpc>
                <a:spcPct val="150000"/>
              </a:lnSpc>
              <a:spcBef>
                <a:spcPts val="600"/>
              </a:spcBef>
              <a:spcAft>
                <a:spcPts val="600"/>
              </a:spcAft>
            </a:pPr>
            <a:r>
              <a:rPr lang="vi-VN" b="1" dirty="0" smtClean="0">
                <a:latin typeface="Times New Roman" pitchFamily="18" charset="0"/>
                <a:cs typeface="Times New Roman" pitchFamily="18" charset="0"/>
              </a:rPr>
              <a:t>Router được sử dụng cho việc định tuyến các ứng dụng phía khách hàng và xác định đại diện URL của đối tượng ứng dụng. Router là cần thiết khi các ứng dụng web cung cấp thể liên kết, bookmark, và có thể chia sẻ URL cho vị trí quan trọng trong các ứng dụng.</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5.Hướng:</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nó được sử dụng để cập nhật các URL trong các ứng dụng.</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png"/>
          <p:cNvPicPr>
            <a:picLocks noGrp="1" noChangeAspect="1"/>
          </p:cNvPicPr>
          <p:nvPr>
            <p:ph idx="1"/>
          </p:nvPr>
        </p:nvPicPr>
        <p:blipFill>
          <a:blip r:embed="rId2"/>
          <a:stretch>
            <a:fillRect/>
          </a:stretch>
        </p:blipFill>
        <p:spPr>
          <a:xfrm>
            <a:off x="1219200" y="304800"/>
            <a:ext cx="6431532" cy="56927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6. thực hiện: nó được sử dụng khi một tuyến đường phù hợp callback tương ứng của nó.</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png"/>
          <p:cNvPicPr>
            <a:picLocks noGrp="1" noChangeAspect="1"/>
          </p:cNvPicPr>
          <p:nvPr>
            <p:ph idx="1"/>
          </p:nvPr>
        </p:nvPicPr>
        <p:blipFill>
          <a:blip r:embed="rId2"/>
          <a:stretch>
            <a:fillRect/>
          </a:stretch>
        </p:blipFill>
        <p:spPr>
          <a:xfrm>
            <a:off x="609600" y="304800"/>
            <a:ext cx="7813364" cy="6172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pPr>
              <a:buNone/>
            </a:pPr>
            <a:r>
              <a:rPr lang="en-US" sz="3200" dirty="0" smtClean="0">
                <a:latin typeface="Times New Roman" pitchFamily="18" charset="0"/>
                <a:cs typeface="Times New Roman" pitchFamily="18" charset="0"/>
              </a:rPr>
              <a:t>Những phương thức mà ta có thể được sử dụng để thao tác các </a:t>
            </a:r>
            <a:r>
              <a:rPr lang="en-US" sz="3200" dirty="0" smtClean="0">
                <a:latin typeface="Times New Roman" pitchFamily="18" charset="0"/>
                <a:cs typeface="Times New Roman" pitchFamily="18" charset="0"/>
              </a:rPr>
              <a:t>BackboneJS-Router:</a:t>
            </a:r>
          </a:p>
          <a:p>
            <a:pPr>
              <a:buFont typeface="Wingdings" pitchFamily="2" charset="2"/>
              <a:buChar char="§"/>
            </a:pPr>
            <a:r>
              <a:rPr lang="en-US" sz="3600" dirty="0" smtClean="0">
                <a:latin typeface="Times New Roman" pitchFamily="18" charset="0"/>
                <a:cs typeface="Times New Roman" pitchFamily="18" charset="0"/>
              </a:rPr>
              <a:t>1. Mở rộng : nó mở rộng lớp router của xương sống và tạo dựng mới mà thừa kế từ Backbone.Router.</a:t>
            </a:r>
          </a:p>
          <a:p>
            <a:pPr>
              <a:buFont typeface="Wingdings" pitchFamily="2" charset="2"/>
              <a:buChar char="§"/>
            </a:pPr>
            <a:endParaRPr lang="en-US" sz="2000" dirty="0" smtClean="0">
              <a:latin typeface="Times New Roman" pitchFamily="18" charset="0"/>
              <a:cs typeface="Times New Roman" pitchFamily="18" charset="0"/>
            </a:endParaRPr>
          </a:p>
          <a:p>
            <a:pPr>
              <a:buNone/>
            </a:pPr>
            <a:endParaRPr lang="en-US" sz="32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png"/>
          <p:cNvPicPr>
            <a:picLocks noGrp="1" noChangeAspect="1"/>
          </p:cNvPicPr>
          <p:nvPr>
            <p:ph idx="1"/>
          </p:nvPr>
        </p:nvPicPr>
        <p:blipFill>
          <a:blip r:embed="rId2"/>
          <a:stretch>
            <a:fillRect/>
          </a:stretch>
        </p:blipFill>
        <p:spPr>
          <a:xfrm>
            <a:off x="838200" y="304800"/>
            <a:ext cx="7066772" cy="6324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72000"/>
          </a:xfrm>
        </p:spPr>
        <p:txBody>
          <a:bodyPr/>
          <a:lstStyle/>
          <a:p>
            <a:r>
              <a:rPr lang="en-US" dirty="0" smtClean="0"/>
              <a:t>2.Tuyến đường: nó định nghĩa đại diện URL của các đối tượng ứng dụng trên router  và có giá trị đường đến từ các URL(</a:t>
            </a:r>
            <a:r>
              <a:rPr lang="en-US" dirty="0" smtClean="0"/>
              <a:t>Router </a:t>
            </a:r>
            <a:r>
              <a:rPr lang="en-US" dirty="0" smtClean="0"/>
              <a:t>tuyến)</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png"/>
          <p:cNvPicPr>
            <a:picLocks noGrp="1" noChangeAspect="1"/>
          </p:cNvPicPr>
          <p:nvPr>
            <p:ph idx="1"/>
          </p:nvPr>
        </p:nvPicPr>
        <p:blipFill>
          <a:blip r:embed="rId2"/>
          <a:stretch>
            <a:fillRect/>
          </a:stretch>
        </p:blipFill>
        <p:spPr>
          <a:xfrm>
            <a:off x="914400" y="685800"/>
            <a:ext cx="7189305" cy="4572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3.Khởi tạo: nó tạo ra constructor mới cho instantiation router.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png"/>
          <p:cNvPicPr>
            <a:picLocks noGrp="1" noChangeAspect="1"/>
          </p:cNvPicPr>
          <p:nvPr>
            <p:ph idx="1"/>
          </p:nvPr>
        </p:nvPicPr>
        <p:blipFill>
          <a:blip r:embed="rId2"/>
          <a:stretch>
            <a:fillRect/>
          </a:stretch>
        </p:blipFill>
        <p:spPr>
          <a:xfrm>
            <a:off x="990600" y="609600"/>
            <a:ext cx="7196361" cy="4572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4. tuyến đường: nó tạo ra lộ trình cho các router (</a:t>
            </a:r>
            <a:r>
              <a:rPr lang="en-US" dirty="0" smtClean="0"/>
              <a:t>BackboneJS-Router </a:t>
            </a:r>
            <a:r>
              <a:rPr lang="en-US" dirty="0" smtClean="0"/>
              <a:t>Route)</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png"/>
          <p:cNvPicPr>
            <a:picLocks noGrp="1" noChangeAspect="1"/>
          </p:cNvPicPr>
          <p:nvPr>
            <p:ph idx="1"/>
          </p:nvPr>
        </p:nvPicPr>
        <p:blipFill>
          <a:blip r:embed="rId2"/>
          <a:stretch>
            <a:fillRect/>
          </a:stretch>
        </p:blipFill>
        <p:spPr>
          <a:xfrm>
            <a:off x="1066800" y="381000"/>
            <a:ext cx="6491003" cy="554037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54</TotalTime>
  <Words>160</Words>
  <Application>Microsoft Office PowerPoint</Application>
  <PresentationFormat>On-screen Show (4:3)</PresentationFormat>
  <Paragraphs>10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BackboneJS-Router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BackboneJS-Router</dc:title>
  <dc:creator>khanhvd</dc:creator>
  <cp:lastModifiedBy>khanhvd</cp:lastModifiedBy>
  <cp:revision>11</cp:revision>
  <dcterms:created xsi:type="dcterms:W3CDTF">2016-12-23T14:21:21Z</dcterms:created>
  <dcterms:modified xsi:type="dcterms:W3CDTF">2016-12-23T15:15:41Z</dcterms:modified>
</cp:coreProperties>
</file>