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29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Thursday, 05 January,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08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Thursday, 05 January,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6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Thursday, 05 January,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30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Thursday, 05 January,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6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Thursday, 05 January,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6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Thursday, 05 January,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97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Thursday, 05 January,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77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Thursday, 05 January,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4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Thursday, 05 January,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0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Thursday, 05 January,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39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Thursday, 05 January,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4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CB818-7379-467D-8E76-EF9D9074A26C}" type="datetime2">
              <a:rPr lang="en-US" smtClean="0"/>
              <a:t>Thursday, 05 January,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330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underscorejs.org/" TargetMode="External"/><Relationship Id="rId2" Type="http://schemas.openxmlformats.org/officeDocument/2006/relationships/hyperlink" Target="http://backbonej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query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5" t="4124" r="15237"/>
          <a:stretch>
            <a:fillRect/>
          </a:stretch>
        </p:blipFill>
        <p:spPr bwMode="auto">
          <a:xfrm>
            <a:off x="1074204" y="1011995"/>
            <a:ext cx="1693068" cy="1912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97590" y="1447800"/>
            <a:ext cx="517218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TRƯỜNG ĐẠI HỌC CÔNG NGHỆ TP.HCM</a:t>
            </a:r>
          </a:p>
          <a:p>
            <a:pPr algn="ctr">
              <a:defRPr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KHOA CÔNG NGHỆ THÔNG TIN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3771563" y="2430810"/>
            <a:ext cx="3424238" cy="0"/>
          </a:xfrm>
          <a:prstGeom prst="line">
            <a:avLst/>
          </a:prstGeom>
          <a:noFill/>
          <a:ln w="57150" cmpd="thinThick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203" y="3581400"/>
            <a:ext cx="6995571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898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1. </a:t>
            </a:r>
            <a:r>
              <a:rPr lang="en-US" b="1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Giới</a:t>
            </a:r>
            <a:r>
              <a:rPr lang="en-US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thiệu</a:t>
            </a:r>
            <a:r>
              <a:rPr lang="en-US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về</a:t>
            </a:r>
            <a:r>
              <a:rPr lang="en-US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Backbone.js</a:t>
            </a:r>
            <a:endParaRPr lang="en-US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6946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1.1 Backbone.js </a:t>
            </a:r>
            <a:r>
              <a:rPr lang="en-US" sz="44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là</a:t>
            </a:r>
            <a:r>
              <a:rPr lang="en-US" sz="4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4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gì</a:t>
            </a:r>
            <a:r>
              <a:rPr lang="en-US" sz="4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?</a:t>
            </a:r>
          </a:p>
          <a:p>
            <a:r>
              <a:rPr lang="vi-VN" dirty="0" smtClean="0"/>
              <a:t>Backbone</a:t>
            </a:r>
            <a:r>
              <a:rPr lang="en-US" dirty="0" smtClean="0"/>
              <a:t>.</a:t>
            </a:r>
            <a:r>
              <a:rPr lang="en-US" dirty="0"/>
              <a:t>j</a:t>
            </a:r>
            <a:r>
              <a:rPr lang="vi-VN" dirty="0" smtClean="0"/>
              <a:t>s</a:t>
            </a:r>
            <a:r>
              <a:rPr lang="vi-VN" dirty="0"/>
              <a:t> là một </a:t>
            </a:r>
            <a:r>
              <a:rPr lang="vi-VN" dirty="0" smtClean="0"/>
              <a:t>framework </a:t>
            </a:r>
            <a:r>
              <a:rPr lang="vi-VN" dirty="0"/>
              <a:t>hỗ trợ lập trình viên tổ chức code tốt hơn, lập trình với dữ liệu và các DOM nhanh chóng, tiện lợi và có tổ chức </a:t>
            </a:r>
            <a:r>
              <a:rPr lang="vi-VN" dirty="0" smtClean="0"/>
              <a:t>hơn</a:t>
            </a:r>
            <a:r>
              <a:rPr lang="en-US" dirty="0" smtClean="0"/>
              <a:t>.</a:t>
            </a:r>
          </a:p>
          <a:p>
            <a:r>
              <a:rPr lang="vi-VN" dirty="0" smtClean="0"/>
              <a:t>Nó </a:t>
            </a:r>
            <a:r>
              <a:rPr lang="vi-VN" dirty="0"/>
              <a:t>cho phép viết một client-app có cấu trúc, đẹp và gọn hơn với khá nhiều API giúp việc lập trình web application trở nên nhanh chóng và dễ dàng.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3071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1118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1.2 </a:t>
            </a: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Ưu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điểm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khuyết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điểm</a:t>
            </a:r>
            <a:endParaRPr lang="en-US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2776"/>
            <a:ext cx="8229600" cy="526690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1.2.1 </a:t>
            </a:r>
            <a:r>
              <a:rPr lang="en-US" sz="4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Ưu</a:t>
            </a:r>
            <a:r>
              <a:rPr lang="en-US" sz="4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điểm</a:t>
            </a:r>
            <a:endParaRPr lang="en-US" sz="4800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vi-VN" sz="3500" dirty="0">
                <a:latin typeface="Arial" pitchFamily="34" charset="0"/>
                <a:cs typeface="Arial" pitchFamily="34" charset="0"/>
              </a:rPr>
              <a:t>Bạn sẽ xây dựng các ứng dụng 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JS</a:t>
            </a:r>
            <a:r>
              <a:rPr lang="vi-VN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500" dirty="0">
                <a:latin typeface="Arial" pitchFamily="34" charset="0"/>
                <a:cs typeface="Arial" pitchFamily="34" charset="0"/>
              </a:rPr>
              <a:t>nhanh </a:t>
            </a:r>
            <a:r>
              <a:rPr lang="vi-VN" sz="3500" dirty="0" smtClean="0">
                <a:latin typeface="Arial" pitchFamily="34" charset="0"/>
                <a:cs typeface="Arial" pitchFamily="34" charset="0"/>
              </a:rPr>
              <a:t>hơn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vi-VN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500" dirty="0">
                <a:latin typeface="Arial" pitchFamily="34" charset="0"/>
                <a:cs typeface="Arial" pitchFamily="34" charset="0"/>
              </a:rPr>
              <a:t>đáng kể hơn so với hiện tại</a:t>
            </a:r>
            <a:r>
              <a:rPr lang="vi-VN" sz="35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35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3500" dirty="0" err="1">
                <a:latin typeface="Arial" pitchFamily="34" charset="0"/>
                <a:cs typeface="Arial" pitchFamily="34" charset="0"/>
              </a:rPr>
              <a:t>Hỗ</a:t>
            </a:r>
            <a:r>
              <a:rPr lang="en-US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>
                <a:latin typeface="Arial" pitchFamily="34" charset="0"/>
                <a:cs typeface="Arial" pitchFamily="34" charset="0"/>
              </a:rPr>
              <a:t>trợ</a:t>
            </a:r>
            <a:r>
              <a:rPr lang="en-US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>
                <a:latin typeface="Arial" pitchFamily="34" charset="0"/>
                <a:cs typeface="Arial" pitchFamily="34" charset="0"/>
              </a:rPr>
              <a:t>thiết</a:t>
            </a:r>
            <a:r>
              <a:rPr lang="en-US" sz="35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kế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theo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mô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hình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dirty="0">
                <a:latin typeface="Arial" pitchFamily="34" charset="0"/>
                <a:cs typeface="Arial" pitchFamily="34" charset="0"/>
              </a:rPr>
              <a:t>MVC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3500" dirty="0">
                <a:latin typeface="Arial" pitchFamily="34" charset="0"/>
                <a:cs typeface="Arial" pitchFamily="34" charset="0"/>
              </a:rPr>
              <a:t>F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ramework </a:t>
            </a:r>
            <a:r>
              <a:rPr lang="en-US" sz="3500" dirty="0">
                <a:latin typeface="Arial" pitchFamily="34" charset="0"/>
                <a:cs typeface="Arial" pitchFamily="34" charset="0"/>
              </a:rPr>
              <a:t>JavaScript front-end </a:t>
            </a:r>
            <a:r>
              <a:rPr lang="en-US" sz="3500" dirty="0" err="1" smtClean="0">
                <a:latin typeface="Arial" pitchFamily="34" charset="0"/>
                <a:cs typeface="Arial" pitchFamily="34" charset="0"/>
              </a:rPr>
              <a:t>lớn</a:t>
            </a:r>
            <a:r>
              <a:rPr lang="en-US" sz="35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r>
              <a:rPr lang="en-US" sz="4800" b="1" dirty="0" smtClean="0">
                <a:latin typeface="Arial" pitchFamily="34" charset="0"/>
                <a:cs typeface="Arial" pitchFamily="34" charset="0"/>
              </a:rPr>
              <a:t>1.2.2 </a:t>
            </a:r>
            <a:r>
              <a:rPr lang="en-US" sz="4800" b="1" dirty="0" err="1" smtClean="0">
                <a:latin typeface="Arial" pitchFamily="34" charset="0"/>
                <a:cs typeface="Arial" pitchFamily="34" charset="0"/>
              </a:rPr>
              <a:t>Khuyết</a:t>
            </a:r>
            <a:r>
              <a:rPr lang="en-US" sz="4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800" b="1" dirty="0" err="1" smtClean="0">
                <a:latin typeface="Arial" pitchFamily="34" charset="0"/>
                <a:cs typeface="Arial" pitchFamily="34" charset="0"/>
              </a:rPr>
              <a:t>điểm</a:t>
            </a:r>
            <a:endParaRPr lang="en-US" sz="48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35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vi-VN" sz="3500" dirty="0" smtClean="0">
                <a:latin typeface="Arial" pitchFamily="34" charset="0"/>
                <a:cs typeface="Arial" pitchFamily="34" charset="0"/>
              </a:rPr>
              <a:t>hiếu </a:t>
            </a:r>
            <a:r>
              <a:rPr lang="vi-VN" sz="3500" dirty="0">
                <a:latin typeface="Arial" pitchFamily="34" charset="0"/>
                <a:cs typeface="Arial" pitchFamily="34" charset="0"/>
              </a:rPr>
              <a:t>controler, vì vậy khi làm việc nhiều, bạn sẽ nhận thấy có sự nhập nhằn, vì các  thao tác làm trong controler giờ được trải rải rác vào model và view.</a:t>
            </a:r>
            <a:endParaRPr lang="en-US" sz="35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3745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7598"/>
            <a:ext cx="8229600" cy="1554162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1.3 </a:t>
            </a: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thành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phần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Backbone.js</a:t>
            </a:r>
            <a:endParaRPr lang="en-US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6120"/>
            <a:ext cx="8229600" cy="41466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Gồm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7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phần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Events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Model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Collection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Router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History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Sync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20459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66734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1.4 Demo</a:t>
            </a:r>
            <a:endParaRPr lang="en-US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60281"/>
            <a:ext cx="8229600" cy="1908416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Backbone.js 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2"/>
              </a:rPr>
              <a:t>http</a:t>
            </a:r>
            <a:r>
              <a:rPr lang="en-US" dirty="0">
                <a:latin typeface="Arial" pitchFamily="34" charset="0"/>
                <a:cs typeface="Arial" pitchFamily="34" charset="0"/>
                <a:hlinkClick r:id="rId2"/>
              </a:rPr>
              <a:t>://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2"/>
              </a:rPr>
              <a:t>backbonejs.org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nderscore.js </a:t>
            </a:r>
            <a:r>
              <a:rPr lang="en-US" dirty="0">
                <a:latin typeface="Arial" pitchFamily="34" charset="0"/>
                <a:cs typeface="Arial" pitchFamily="34" charset="0"/>
                <a:hlinkClick r:id="rId3"/>
              </a:rPr>
              <a:t>http://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3"/>
              </a:rPr>
              <a:t>underscorejs.org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Jquery.js </a:t>
            </a:r>
            <a:r>
              <a:rPr lang="en-US" dirty="0">
                <a:latin typeface="Arial" pitchFamily="34" charset="0"/>
                <a:cs typeface="Arial" pitchFamily="34" charset="0"/>
                <a:hlinkClick r:id="rId4"/>
              </a:rPr>
              <a:t>http://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4"/>
              </a:rPr>
              <a:t>jquery.com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66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104" y="164909"/>
            <a:ext cx="6724936" cy="3666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653" y="3989695"/>
            <a:ext cx="6724936" cy="2743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123305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7808"/>
            <a:ext cx="8763000" cy="3924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274733"/>
            <a:ext cx="4572000" cy="2412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274733"/>
            <a:ext cx="4038600" cy="2412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363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</TotalTime>
  <Words>124</Words>
  <Application>Microsoft Office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1. Giới thiệu về Backbone.js</vt:lpstr>
      <vt:lpstr>1.2 Ưu điểm và khuyết điểm</vt:lpstr>
      <vt:lpstr>1.3 Các thành phần của Backbone.js</vt:lpstr>
      <vt:lpstr>1.4 Demo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20</cp:revision>
  <dcterms:created xsi:type="dcterms:W3CDTF">2017-01-02T01:37:47Z</dcterms:created>
  <dcterms:modified xsi:type="dcterms:W3CDTF">2017-01-05T14:50:00Z</dcterms:modified>
</cp:coreProperties>
</file>