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2040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361A-F4F6-204C-A950-DA30189531E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3155-5607-6D4F-BED6-C34B04397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361A-F4F6-204C-A950-DA30189531E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3155-5607-6D4F-BED6-C34B04397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1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361A-F4F6-204C-A950-DA30189531E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3155-5607-6D4F-BED6-C34B04397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361A-F4F6-204C-A950-DA30189531E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3155-5607-6D4F-BED6-C34B04397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361A-F4F6-204C-A950-DA30189531E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3155-5607-6D4F-BED6-C34B04397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6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361A-F4F6-204C-A950-DA30189531E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3155-5607-6D4F-BED6-C34B04397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9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361A-F4F6-204C-A950-DA30189531E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3155-5607-6D4F-BED6-C34B04397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5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361A-F4F6-204C-A950-DA30189531E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3155-5607-6D4F-BED6-C34B04397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361A-F4F6-204C-A950-DA30189531E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3155-5607-6D4F-BED6-C34B04397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361A-F4F6-204C-A950-DA30189531E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3155-5607-6D4F-BED6-C34B04397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3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361A-F4F6-204C-A950-DA30189531E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3155-5607-6D4F-BED6-C34B04397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361A-F4F6-204C-A950-DA30189531E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93155-5607-6D4F-BED6-C34B04397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4875" y="3424991"/>
            <a:ext cx="2091156" cy="19369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4875" y="384831"/>
            <a:ext cx="1321405" cy="3206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0337" y="384831"/>
            <a:ext cx="12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Season</a:t>
            </a:r>
          </a:p>
        </p:txBody>
      </p:sp>
      <p:sp>
        <p:nvSpPr>
          <p:cNvPr id="19" name="Oval 18"/>
          <p:cNvSpPr/>
          <p:nvPr/>
        </p:nvSpPr>
        <p:spPr>
          <a:xfrm>
            <a:off x="384875" y="1039042"/>
            <a:ext cx="410534" cy="3848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36529" y="1039042"/>
            <a:ext cx="410534" cy="3848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513843" y="1039042"/>
            <a:ext cx="410534" cy="3848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65497" y="1039042"/>
            <a:ext cx="410534" cy="3848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27346" y="1039042"/>
            <a:ext cx="410534" cy="3848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079000" y="1039042"/>
            <a:ext cx="410534" cy="3848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656314" y="1039042"/>
            <a:ext cx="410534" cy="3848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207968" y="1039042"/>
            <a:ext cx="410534" cy="3848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08302" y="1039042"/>
            <a:ext cx="410534" cy="3848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59956" y="1039042"/>
            <a:ext cx="410534" cy="3848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37270" y="1039042"/>
            <a:ext cx="410534" cy="3848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388924" y="1039042"/>
            <a:ext cx="410534" cy="3848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850773" y="1039042"/>
            <a:ext cx="410534" cy="3848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02427" y="1039042"/>
            <a:ext cx="410534" cy="3848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979741" y="1039042"/>
            <a:ext cx="410534" cy="3848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531395" y="1039042"/>
            <a:ext cx="410534" cy="3848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69413" y="1667599"/>
            <a:ext cx="8672516" cy="936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079000" y="1949808"/>
            <a:ext cx="259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Calendar</a:t>
            </a:r>
          </a:p>
          <a:p>
            <a:pPr algn="ctr"/>
            <a:r>
              <a:rPr lang="zh-CN" altLang="zh-CN" dirty="0" smtClean="0"/>
              <a:t>(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brushed)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387580" y="3950926"/>
            <a:ext cx="12829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387580" y="2899056"/>
            <a:ext cx="0" cy="1051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19852" y="3950926"/>
            <a:ext cx="12829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19852" y="2899056"/>
            <a:ext cx="0" cy="1051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41522" y="3194093"/>
            <a:ext cx="112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global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799458" y="3346493"/>
            <a:ext cx="112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global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6132349" y="4310101"/>
            <a:ext cx="0" cy="2026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478061" y="4566655"/>
            <a:ext cx="654288" cy="1924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132349" y="5041279"/>
            <a:ext cx="667109" cy="218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862260" y="5682664"/>
            <a:ext cx="1270089" cy="2437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247804" y="5603224"/>
            <a:ext cx="2322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Brush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259956" y="684946"/>
            <a:ext cx="214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42607" y="3745027"/>
            <a:ext cx="214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1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18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Yang</dc:creator>
  <cp:lastModifiedBy>Chen Yang</cp:lastModifiedBy>
  <cp:revision>4</cp:revision>
  <dcterms:created xsi:type="dcterms:W3CDTF">2016-11-06T23:29:48Z</dcterms:created>
  <dcterms:modified xsi:type="dcterms:W3CDTF">2016-11-08T07:48:06Z</dcterms:modified>
</cp:coreProperties>
</file>