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577517"/>
            <a:ext cx="10336883" cy="2144438"/>
          </a:xfrm>
        </p:spPr>
        <p:txBody>
          <a:bodyPr>
            <a:normAutofit/>
          </a:bodyPr>
          <a:lstStyle/>
          <a:p>
            <a:pPr marL="213995" marR="186690" indent="-1905" algn="ctr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 HEALTH INFLUENCERS   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THROUGH SOCIAL NETWORK-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PRESIFIT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 G12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29824"/>
              </p:ext>
            </p:extLst>
          </p:nvPr>
        </p:nvGraphicFramePr>
        <p:xfrm>
          <a:off x="630904" y="3274141"/>
          <a:ext cx="5418666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Ms. Josephine 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 &amp; Information Science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1DDAC2-D4AE-49CA-01DA-0193A63E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7177"/>
              </p:ext>
            </p:extLst>
          </p:nvPr>
        </p:nvGraphicFramePr>
        <p:xfrm>
          <a:off x="842682" y="3827929"/>
          <a:ext cx="4823012" cy="15688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23012">
                  <a:extLst>
                    <a:ext uri="{9D8B030D-6E8A-4147-A177-3AD203B41FA5}">
                      <a16:colId xmlns:a16="http://schemas.microsoft.com/office/drawing/2014/main" val="1184647197"/>
                    </a:ext>
                  </a:extLst>
                </a:gridCol>
              </a:tblGrid>
              <a:tr h="1568824">
                <a:tc>
                  <a:txBody>
                    <a:bodyPr/>
                    <a:lstStyle/>
                    <a:p>
                      <a:r>
                        <a:rPr lang="en-IN" dirty="0"/>
                        <a:t>Sushruth s                           20201CAi0216</a:t>
                      </a:r>
                    </a:p>
                    <a:p>
                      <a:r>
                        <a:rPr lang="en-IN" dirty="0"/>
                        <a:t>Syed Afreen Akther           20201CAI0061</a:t>
                      </a:r>
                    </a:p>
                    <a:p>
                      <a:r>
                        <a:rPr lang="en-IN" dirty="0"/>
                        <a:t>Prathyush S Panicker         20201CAI0079</a:t>
                      </a:r>
                    </a:p>
                    <a:p>
                      <a:r>
                        <a:rPr lang="en-IN" dirty="0"/>
                        <a:t>Akash R                               20201CAI00101</a:t>
                      </a:r>
                    </a:p>
                    <a:p>
                      <a:r>
                        <a:rPr lang="en-IN" dirty="0"/>
                        <a:t>Akash V                               20201CAI0080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Gamified health app promotes wellness with rewards.</a:t>
            </a:r>
          </a:p>
          <a:p>
            <a:pPr algn="l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IHL API integrates gamification for dynamic engagement.</a:t>
            </a:r>
          </a:p>
          <a:p>
            <a:pPr algn="l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Fusion of challenges and social elements inspires shared health journeys.</a:t>
            </a:r>
          </a:p>
          <a:p>
            <a:pPr algn="l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Paradigm shift in health apps prioritizing communal well-being.</a:t>
            </a:r>
          </a:p>
          <a:p>
            <a:pPr algn="l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gamification catalyzes global lifestyle changes.</a:t>
            </a:r>
          </a:p>
          <a:p>
            <a:pPr algn="l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consultation and diet charts </a:t>
            </a:r>
          </a:p>
          <a:p>
            <a:pPr algn="l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fosters community, connecting users for shared well-being.</a:t>
            </a:r>
          </a:p>
          <a:p>
            <a:pPr algn="l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evolutionizes health, encouraging a connected lifestyle.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[AAHAAS23] Ahmad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Abadleh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Eshraq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Hawari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Esra’a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Alkafaween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Hamad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Sawalqah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Step detection algorithm for accurate distance estimation using dynamic step length. 2023.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[AKS+23]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Sabahat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Ansari,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Ridaa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Zaiba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Shaikh, Priti Yadav, and Dr. Zainab Pirani. A comprehensive review of gam-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healthcare: Incentives in mobile healthcare app. International Research Journal of Engineering and Technology (IRJET), Volume Number(Issue Number):Page Range, 2023.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[AOO+22] Alaa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Alslaity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Rita Orji,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Oladapo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Oyebode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Jonathon Fowles, Darren Steeves,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Banuchitra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Suruliraj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Mo- bile applications for health and wellness: A systematic review. Proceedings of the ACM on Human-Computer Interaction, 6, 06 2022.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[DGG23] Priyanka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Dawalekar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Namrata Gharat,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Gaikwad. Data mining techniques for smart fitness. Journal of Information Technology, 2023. 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[KHQ18]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Xiaomin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Baoqi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Huang,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Guodong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Qi. A novel walking detection and step counting algorithm using unconstrained smartphones. Sensors, 18(1), 2018.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[NHFS21] Aatish Neupane, Derek Hansen, Jerry Alan Fails,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Anud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Sharma. The role of steps and game elements in gamified fitness tracker apps: A systematic review. Multimodal Technologies and Interaction, 5(2), 2021.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[RD16] Blaine Reeder and Alexandria David. Health at hand: A systematic review of smart watch uses for health and wellness. Journal of Biomedical Informatics, 63:269–276, 2016.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[SMZLSBM23] Alfonso 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Gajardo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Sa´nchez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Luis R. Murillo-Zamorano,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Jose´A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´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Lo´pez-Sa´nchez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Carmen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Bueno-Mun˜oz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Gamification in health care management: Systematic review of the literature and research agenda. SAGE Open, 13(4):21582440231218834, 2023.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[SPV20]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Vaggelis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Saprikis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Marina Pappa, and Maro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Vlachopoulou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Gamified mobile apps in health and fitness. 09 2020.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[SVBT18] Dario Salvi, Carmelo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Velardo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Jamieson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Brynes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Tarassenko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optimised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algorithm for accurate steps counting from smart-phone accelerometry. volume 2018, pages 4423–4427, 07 2018.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[YC22] Jun Ye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Haibo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Cao. Application of smart wearable fitness equipment and smart health management based on the improved algorithm. Computational Intelligence and Neuroscience, 2022:1654460, 2022.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International Journal of creative research thoughts | </a:t>
            </a:r>
            <a:r>
              <a:rPr lang="en-GB" dirty="0" err="1"/>
              <a:t>Issn</a:t>
            </a:r>
            <a:r>
              <a:rPr lang="en-GB" dirty="0"/>
              <a:t>: 2320 – 2882</a:t>
            </a:r>
          </a:p>
          <a:p>
            <a:r>
              <a:rPr lang="en-GB" dirty="0"/>
              <a:t>Paper Id : ICRT2401066</a:t>
            </a:r>
          </a:p>
          <a:p>
            <a:r>
              <a:rPr lang="en-GB" dirty="0"/>
              <a:t>Registration Id: 248863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"Presifit" is an application introduced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your daily health activities with gamification.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ostering user motivation and commitment.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that promotes holistic health and wellness, profoundly altering how people interact with each other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Leader Board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Rewards 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Focus on Tracking footsteps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Consultations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 healthcare is a growing trend, bridging gaps in research and development (SMZLSBM23).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healthcare apps leverage game features to enhance user engagement (AKS+23).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Smartwatches offer multifaceted support for health and wellness, requiring rigorous field studies for validation (RD16).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review of 70 million health apps reveals a positive correlation between app ranks and behavior change potential (AOO+22).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Gamified fitness tracker apps emphasize a triad of Social Influence, Competition, and Challenges for sustained use (NHFS21).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smartphone algorithm achieves high precision (93.76%) for walking detection and step counting (KHQ18).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Gamification</a:t>
            </a:r>
          </a:p>
          <a:p>
            <a:r>
              <a:rPr lang="en-GB" dirty="0"/>
              <a:t>Social networks</a:t>
            </a:r>
          </a:p>
          <a:p>
            <a:r>
              <a:rPr lang="en-GB" dirty="0"/>
              <a:t>Community Events</a:t>
            </a:r>
          </a:p>
          <a:p>
            <a:r>
              <a:rPr lang="en-GB" dirty="0"/>
              <a:t>Health Data Security and Utilization</a:t>
            </a:r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Needs Assessment and Goal Setting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Personal trainer Consultation</a:t>
            </a: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Health plan Tracking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Mental Health Support</a:t>
            </a: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tual Events</a:t>
            </a: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Rewards, Badges and Coupons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Community Engagement and Support</a:t>
            </a: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and improvement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Marketing and promotion</a:t>
            </a:r>
          </a:p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Partnership and Sponsorship</a:t>
            </a:r>
          </a:p>
          <a:p>
            <a:endParaRPr lang="en-US" sz="1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User Centric Social Health Platform</a:t>
            </a:r>
          </a:p>
          <a:p>
            <a:r>
              <a:rPr lang="en-GB" dirty="0"/>
              <a:t>Facilitate Social Connections</a:t>
            </a:r>
          </a:p>
          <a:p>
            <a:r>
              <a:rPr lang="en-GB" dirty="0"/>
              <a:t>Promote Healthy Habits</a:t>
            </a:r>
          </a:p>
          <a:p>
            <a:r>
              <a:rPr lang="en-GB" dirty="0"/>
              <a:t>Encourage Collaborations and Competition</a:t>
            </a:r>
          </a:p>
          <a:p>
            <a:r>
              <a:rPr lang="en-GB" dirty="0"/>
              <a:t>Prioritize Data Privacy and Security</a:t>
            </a:r>
          </a:p>
          <a:p>
            <a:r>
              <a:rPr lang="en-GB" dirty="0"/>
              <a:t>Provide Valuable Insights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Architectural Style</a:t>
            </a:r>
          </a:p>
          <a:p>
            <a:r>
              <a:rPr lang="en-GB" dirty="0"/>
              <a:t>Data Storage and Management</a:t>
            </a:r>
          </a:p>
          <a:p>
            <a:r>
              <a:rPr lang="en-GB" dirty="0"/>
              <a:t>Database Architecture</a:t>
            </a:r>
          </a:p>
          <a:p>
            <a:r>
              <a:rPr lang="en-GB" dirty="0"/>
              <a:t>Data management </a:t>
            </a:r>
            <a:r>
              <a:rPr lang="en-IN" dirty="0"/>
              <a:t>strategies</a:t>
            </a:r>
          </a:p>
          <a:p>
            <a:r>
              <a:rPr lang="en-GB" dirty="0"/>
              <a:t>Security and compliance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25CF1-BBEE-C03E-1C4C-1605D4DF56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32" y="1395319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Gamification Boost</a:t>
            </a:r>
          </a:p>
          <a:p>
            <a:r>
              <a:rPr lang="en-GB" dirty="0"/>
              <a:t>Social Synergy</a:t>
            </a:r>
          </a:p>
          <a:p>
            <a:r>
              <a:rPr lang="en-GB" dirty="0"/>
              <a:t>Community pulse</a:t>
            </a:r>
          </a:p>
          <a:p>
            <a:r>
              <a:rPr lang="en-GB" dirty="0"/>
              <a:t>Data with a Conscience</a:t>
            </a:r>
          </a:p>
          <a:p>
            <a:r>
              <a:rPr lang="en-GB" dirty="0"/>
              <a:t>Ripple Effect</a:t>
            </a:r>
          </a:p>
          <a:p>
            <a:r>
              <a:rPr lang="en-GB" dirty="0"/>
              <a:t>Future vision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137</TotalTime>
  <Words>856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Presidency University 45 Yrs</vt:lpstr>
      <vt:lpstr>PERSONAL HEALTH INFLUENCERS            THROUGH SOCIAL NETWORK-    PRESIFIT</vt:lpstr>
      <vt:lpstr>Introduction</vt:lpstr>
      <vt:lpstr>Literature Review</vt:lpstr>
      <vt:lpstr>Research Gaps Identified</vt:lpstr>
      <vt:lpstr>Proposed Methodology</vt:lpstr>
      <vt:lpstr>Objectives</vt:lpstr>
      <vt:lpstr>System Design &amp; Implementation</vt:lpstr>
      <vt:lpstr>Timeline of Project</vt:lpstr>
      <vt:lpstr>Outcomes / Results Obtained</vt:lpstr>
      <vt:lpstr>Conclusion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syed afreen</cp:lastModifiedBy>
  <cp:revision>24</cp:revision>
  <dcterms:created xsi:type="dcterms:W3CDTF">2023-03-16T03:26:27Z</dcterms:created>
  <dcterms:modified xsi:type="dcterms:W3CDTF">2024-01-09T16:31:34Z</dcterms:modified>
</cp:coreProperties>
</file>