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e5d27d7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e5d27d7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e5d27d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e5d27d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e5d27d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e5d27d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e5d27d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3e5d27d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e5d27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e5d27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frequency domain however, even a minor linear shift in the spectrogram has disastrous effects on perception: this is particularly relevant in music sig-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nals, because of the logarithmic perception of frequency; moreover, a shift in the time dimension can become audible as jitter and other artifacts. Therefore, it is crucial that the reproduction preserves a high level of 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e5d27d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e5d27d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2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lang="en" sz="22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Go Deep</a:t>
            </a:r>
            <a:endParaRPr sz="22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2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22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2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Pratikhya Ranjit(190639)</a:t>
            </a:r>
            <a:endParaRPr sz="22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2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Rishabh Katiyar(190702)</a:t>
            </a:r>
            <a:endParaRPr sz="22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Audio Source Separation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7400" y="46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clips mainly have two 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Vocal &amp; Instrumental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Separating the two components has several applications: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classification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Lyrics transcription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Karaoke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is to separate vocal component from audio clips using deep learning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5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&amp; Preprocessing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23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●"/>
            </a:pPr>
            <a:r>
              <a:rPr lang="en" sz="15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we have used for training our model is MIR-1K.</a:t>
            </a:r>
            <a:endParaRPr sz="15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●"/>
            </a:pPr>
            <a:r>
              <a:rPr lang="en" sz="15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MIR-1K dataset consists of 1000 song clips each of </a:t>
            </a:r>
            <a:r>
              <a:rPr lang="en" sz="15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</a:t>
            </a:r>
            <a:r>
              <a:rPr lang="en" sz="15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4 to 13 sec</a:t>
            </a:r>
            <a:endParaRPr sz="15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●"/>
            </a:pPr>
            <a:r>
              <a:rPr lang="en" sz="15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channel audio:</a:t>
            </a:r>
            <a:endParaRPr sz="15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88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Times New Roman"/>
              <a:buChar char="○"/>
            </a:pPr>
            <a:r>
              <a:rPr lang="en" sz="12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channel: Music accompaniment</a:t>
            </a:r>
            <a:endParaRPr sz="12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88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Times New Roman"/>
              <a:buChar char="○"/>
            </a:pPr>
            <a:r>
              <a:rPr lang="en" sz="12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channel: Singing voice(Both male and female)</a:t>
            </a:r>
            <a:endParaRPr sz="12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●"/>
            </a:pPr>
            <a:r>
              <a:rPr lang="en" sz="15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is downsampled to 8192 Hz to reduce input size</a:t>
            </a:r>
            <a:endParaRPr sz="15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●"/>
            </a:pPr>
            <a:r>
              <a:rPr lang="en" sz="15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Short-time-fourier-transform is computed for audio clips</a:t>
            </a:r>
            <a:endParaRPr sz="15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●"/>
            </a:pPr>
            <a:r>
              <a:rPr lang="en" sz="15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Magnitude spectrogram extracted from STFT</a:t>
            </a:r>
            <a:endParaRPr sz="15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●"/>
            </a:pPr>
            <a:r>
              <a:rPr lang="en" sz="15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Voice, accompaniment and mixed audio processed separately for training U-Net</a:t>
            </a:r>
            <a:endParaRPr sz="15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075" y="607200"/>
            <a:ext cx="6517226" cy="40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55000" y="131125"/>
            <a:ext cx="8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 Architecture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06100" y="4665175"/>
            <a:ext cx="617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Image Source: Singing Voice Separation With Deep-U-Net Convolutional Networks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2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64350"/>
            <a:ext cx="8520600" cy="4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 Layer :  6 strided 2D convolution layers with same padding of stride 2 and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 5x5 with batch normalization and activation function as leaky ReLu.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 Layer : 5 strided deconvolution layers with stride 2, kernel size 5x5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batch normalization and activation function as ReLu with a dropout of 50% in the first 3 layers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layer has a sigmoid activation function that makes the mask.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Optimizer : Adam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: L1 loss = ||f(X,Θ) ☉ X - Y ||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f(X,Θ) is the mask generated and X is input mixture spectrogram, while Y is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spectrogram.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U-Nets, Θ</a:t>
            </a:r>
            <a:r>
              <a:rPr baseline="-25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Θ</a:t>
            </a:r>
            <a:r>
              <a:rPr baseline="-25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are trained to predict vocal and instrumental spectrogram masks, respectively.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7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569625"/>
            <a:ext cx="8520600" cy="4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the U-Net Architecture for audio source separation.</a:t>
            </a:r>
            <a:endParaRPr sz="5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main features of this architecture are</a:t>
            </a:r>
            <a:endParaRPr sz="6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6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 layer halves the size of the image but doubles the number of channels</a:t>
            </a: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the spectrogram into a small and deep representation. </a:t>
            </a:r>
            <a:endParaRPr sz="60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encoding is then decoded to the original size of the spectrogram by a stack of upsampling layers.</a:t>
            </a:r>
            <a:endParaRPr sz="60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Additional skip connections between the encoder and decoder allows low-level information to flow directly from the high-resolution input to the high-resolution output.</a:t>
            </a:r>
            <a:endParaRPr sz="60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neural network model operates exclusively on the magnitude of audio spectrograms. The audio signal for an individual (vocal/instrumental) component is rendered by constructing a spectrogram: the output magnitude is given by applying the mask predicted by the U-Net to the magnitude of the original spectrum, while the output phase is that of the original spectrum, unaltered</a:t>
            </a:r>
            <a:endParaRPr sz="60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finally the mask generated is again </a:t>
            </a: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</a:t>
            </a: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model phase of the original model and with inverse STFT , the </a:t>
            </a: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</a:t>
            </a: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voice and instrument </a:t>
            </a: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</a:t>
            </a:r>
            <a:r>
              <a:rPr lang="en" sz="60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generated </a:t>
            </a:r>
            <a:endParaRPr sz="60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Comparison and Evaluation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baseline model similar to the U-Net Architecture is made in which the encoder and decoder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same but without the skip connections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measure performance : Signal to Distortion (SDR) ratio, Signal to Interference Ratio (SIR), Signal to Artifact Ratio (SAR) are calculated using NUSSL library.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Used: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Scipy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Librosa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NUSSL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