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f90dac18a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f90dac18a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90dac18a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90dac18a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90dac18a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90dac18a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90dac18a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90dac18a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90dac18a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90dac18a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90dac18a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90dac18a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90dac18a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90dac18a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51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EE603A Course Project</a:t>
            </a:r>
            <a:endParaRPr sz="272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63450" y="3718900"/>
            <a:ext cx="2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Name :  Pratikhya Ranjit           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Roll Number : 190639    </a:t>
            </a:r>
            <a:r>
              <a:rPr lang="en" sz="1600">
                <a:solidFill>
                  <a:schemeClr val="dk1"/>
                </a:solidFill>
              </a:rPr>
              <a:t>            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54225" y="3676200"/>
            <a:ext cx="276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Name : Rishabh Katiyar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Roll Number : 190702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9200" y="2418050"/>
            <a:ext cx="85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00025" y="1971450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00"/>
                </a:solidFill>
              </a:rPr>
              <a:t>SOUND EVENT DETECTION</a:t>
            </a:r>
            <a:endParaRPr b="1"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7700" y="231050"/>
            <a:ext cx="588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Introduction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47700" y="1282250"/>
            <a:ext cx="8210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Course Project deals with  Audio Event Detection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Labelling the audio as speech, music or speech + music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start and end time of audio segments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21000" y="32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Dataset &amp; Feature Extraction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46650"/>
            <a:ext cx="85206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 types of sound clips namely music, speech &amp; silence were prepared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sound clip was of 400s each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13 MFCC Coefficients for each sample were used as features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25" y="2124125"/>
            <a:ext cx="3548121" cy="21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21375" y="4346050"/>
            <a:ext cx="34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Waveplot &amp; Spectrogram of Speech, Music, Silence( top to bottom)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522" y="2525250"/>
            <a:ext cx="4683774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369975" y="4106825"/>
            <a:ext cx="45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MFCC Coefficient of speech, music &amp; silence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08650" y="18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ML Based Models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53000" y="939988"/>
            <a:ext cx="2172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00FF"/>
                </a:solidFill>
              </a:rPr>
              <a:t>Linear Classifier </a:t>
            </a:r>
            <a:endParaRPr sz="2000">
              <a:solidFill>
                <a:srgbClr val="FF00FF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50" y="1431700"/>
            <a:ext cx="4191751" cy="26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72000" y="934363"/>
            <a:ext cx="322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FF"/>
                </a:solidFill>
              </a:rPr>
              <a:t>CNN</a:t>
            </a:r>
            <a:endParaRPr sz="2000">
              <a:solidFill>
                <a:srgbClr val="FF00FF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90450"/>
            <a:ext cx="4423675" cy="27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53000" y="4429525"/>
            <a:ext cx="40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Accuracy : 100% (on true labels)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572000" y="4429525"/>
            <a:ext cx="43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Accuracy : 92.46 %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327850"/>
            <a:ext cx="27189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00FF"/>
                </a:solidFill>
              </a:rPr>
              <a:t>RNN</a:t>
            </a:r>
            <a:endParaRPr sz="8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7" y="748188"/>
            <a:ext cx="440925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127" y="1429888"/>
            <a:ext cx="4176522" cy="22837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221675" y="4306175"/>
            <a:ext cx="38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Accuracy : 87.76%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706075" y="11552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Accuracy &amp; </a:t>
            </a:r>
            <a:r>
              <a:rPr lang="en">
                <a:solidFill>
                  <a:srgbClr val="FFFFFF"/>
                </a:solidFill>
              </a:rPr>
              <a:t>Loss vs Epochs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Probabilistic Models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9960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2000">
                <a:solidFill>
                  <a:srgbClr val="FF00FF"/>
                </a:solidFill>
              </a:rPr>
              <a:t>GMM</a:t>
            </a:r>
            <a:endParaRPr sz="2000">
              <a:solidFill>
                <a:srgbClr val="FF00FF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50" y="1579075"/>
            <a:ext cx="3960249" cy="21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11975" y="2229325"/>
            <a:ext cx="10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593600" y="1712075"/>
            <a:ext cx="9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Cluster2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533425" y="2804875"/>
            <a:ext cx="9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Cluster3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087525" y="3978050"/>
            <a:ext cx="55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Accuracy achieved with GMM was approx. 60%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681500" y="1468975"/>
            <a:ext cx="4462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2 GMM for Speech and Music classification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Trained GMM using EM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Predicted likelihood of audio sample with each GMM to get final labels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Digital Signal Processing Based Method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0" y="1099650"/>
            <a:ext cx="8480225" cy="20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69550" y="3566750"/>
            <a:ext cx="7088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Cutoff frequency - 20KHz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Ratio Threshold - 10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Accuracy - 55%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585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Audio Event Detection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Labelled each time frame as Music,Speech or Silence with CNN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Combined similar frames together to get times of final event detection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Took the difference of music and speech likelihoods to classify them as only music, only speech or speech + music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842900"/>
            <a:ext cx="8832299" cy="1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