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9144000"/>
  <p:notesSz cx="6858000" cy="9144000"/>
  <p:embeddedFontLst>
    <p:embeddedFont>
      <p:font typeface="Arial Black"/>
      <p:regular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font" Target="fonts/ArialBlack-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 name="Google Shape;48;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 name="Google Shape;56;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 name="Google Shape;62;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 name="Google Shape;68;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 name="Google Shape;73;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 name="Google Shape;79;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 name="Google Shape;85;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p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4" name="Shape 24"/>
        <p:cNvGrpSpPr/>
        <p:nvPr/>
      </p:nvGrpSpPr>
      <p:grpSpPr>
        <a:xfrm>
          <a:off x="0" y="0"/>
          <a:ext cx="0" cy="0"/>
          <a:chOff x="0" y="0"/>
          <a:chExt cx="0" cy="0"/>
        </a:xfrm>
      </p:grpSpPr>
      <p:sp>
        <p:nvSpPr>
          <p:cNvPr id="25" name="Google Shape;25;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8" name="Shape 28"/>
        <p:cNvGrpSpPr/>
        <p:nvPr/>
      </p:nvGrpSpPr>
      <p:grpSpPr>
        <a:xfrm>
          <a:off x="0" y="0"/>
          <a:ext cx="0" cy="0"/>
          <a:chOff x="0" y="0"/>
          <a:chExt cx="0" cy="0"/>
        </a:xfrm>
      </p:grpSpPr>
      <p:sp>
        <p:nvSpPr>
          <p:cNvPr id="29" name="Google Shape;29;p3"/>
          <p:cNvSpPr txBox="1"/>
          <p:nvPr>
            <p:ph type="ctrTitle"/>
          </p:nvPr>
        </p:nvSpPr>
        <p:spPr>
          <a:xfrm>
            <a:off x="0" y="1"/>
            <a:ext cx="5486400" cy="914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b="1" sz="3200">
                <a:latin typeface="Times New Roman"/>
                <a:ea typeface="Times New Roman"/>
                <a:cs typeface="Times New Roman"/>
                <a:sym typeface="Times New Roman"/>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0" name="Google Shape;30;p3"/>
          <p:cNvSpPr txBox="1"/>
          <p:nvPr>
            <p:ph idx="1" type="subTitle"/>
          </p:nvPr>
        </p:nvSpPr>
        <p:spPr>
          <a:xfrm>
            <a:off x="533400" y="1371600"/>
            <a:ext cx="8153400" cy="47244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31" name="Google Shape;31;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1" sz="1200">
                <a:solidFill>
                  <a:srgbClr val="0070C0"/>
                </a:solidFill>
                <a:latin typeface="Times New Roman"/>
                <a:ea typeface="Times New Roman"/>
                <a:cs typeface="Times New Roman"/>
                <a:sym typeface="Times New Roman"/>
              </a:defRPr>
            </a:lvl1pPr>
            <a:lvl2pPr indent="0" lvl="1" marL="0" algn="r">
              <a:spcBef>
                <a:spcPts val="0"/>
              </a:spcBef>
              <a:buNone/>
              <a:defRPr b="1" sz="1200">
                <a:solidFill>
                  <a:srgbClr val="0070C0"/>
                </a:solidFill>
                <a:latin typeface="Times New Roman"/>
                <a:ea typeface="Times New Roman"/>
                <a:cs typeface="Times New Roman"/>
                <a:sym typeface="Times New Roman"/>
              </a:defRPr>
            </a:lvl2pPr>
            <a:lvl3pPr indent="0" lvl="2" marL="0" algn="r">
              <a:spcBef>
                <a:spcPts val="0"/>
              </a:spcBef>
              <a:buNone/>
              <a:defRPr b="1" sz="1200">
                <a:solidFill>
                  <a:srgbClr val="0070C0"/>
                </a:solidFill>
                <a:latin typeface="Times New Roman"/>
                <a:ea typeface="Times New Roman"/>
                <a:cs typeface="Times New Roman"/>
                <a:sym typeface="Times New Roman"/>
              </a:defRPr>
            </a:lvl3pPr>
            <a:lvl4pPr indent="0" lvl="3" marL="0" algn="r">
              <a:spcBef>
                <a:spcPts val="0"/>
              </a:spcBef>
              <a:buNone/>
              <a:defRPr b="1" sz="1200">
                <a:solidFill>
                  <a:srgbClr val="0070C0"/>
                </a:solidFill>
                <a:latin typeface="Times New Roman"/>
                <a:ea typeface="Times New Roman"/>
                <a:cs typeface="Times New Roman"/>
                <a:sym typeface="Times New Roman"/>
              </a:defRPr>
            </a:lvl4pPr>
            <a:lvl5pPr indent="0" lvl="4" marL="0" algn="r">
              <a:spcBef>
                <a:spcPts val="0"/>
              </a:spcBef>
              <a:buNone/>
              <a:defRPr b="1" sz="1200">
                <a:solidFill>
                  <a:srgbClr val="0070C0"/>
                </a:solidFill>
                <a:latin typeface="Times New Roman"/>
                <a:ea typeface="Times New Roman"/>
                <a:cs typeface="Times New Roman"/>
                <a:sym typeface="Times New Roman"/>
              </a:defRPr>
            </a:lvl5pPr>
            <a:lvl6pPr indent="0" lvl="5" marL="0" algn="r">
              <a:spcBef>
                <a:spcPts val="0"/>
              </a:spcBef>
              <a:buNone/>
              <a:defRPr b="1" sz="1200">
                <a:solidFill>
                  <a:srgbClr val="0070C0"/>
                </a:solidFill>
                <a:latin typeface="Times New Roman"/>
                <a:ea typeface="Times New Roman"/>
                <a:cs typeface="Times New Roman"/>
                <a:sym typeface="Times New Roman"/>
              </a:defRPr>
            </a:lvl6pPr>
            <a:lvl7pPr indent="0" lvl="6" marL="0" algn="r">
              <a:spcBef>
                <a:spcPts val="0"/>
              </a:spcBef>
              <a:buNone/>
              <a:defRPr b="1" sz="1200">
                <a:solidFill>
                  <a:srgbClr val="0070C0"/>
                </a:solidFill>
                <a:latin typeface="Times New Roman"/>
                <a:ea typeface="Times New Roman"/>
                <a:cs typeface="Times New Roman"/>
                <a:sym typeface="Times New Roman"/>
              </a:defRPr>
            </a:lvl7pPr>
            <a:lvl8pPr indent="0" lvl="7" marL="0" algn="r">
              <a:spcBef>
                <a:spcPts val="0"/>
              </a:spcBef>
              <a:buNone/>
              <a:defRPr b="1" sz="1200">
                <a:solidFill>
                  <a:srgbClr val="0070C0"/>
                </a:solidFill>
                <a:latin typeface="Times New Roman"/>
                <a:ea typeface="Times New Roman"/>
                <a:cs typeface="Times New Roman"/>
                <a:sym typeface="Times New Roman"/>
              </a:defRPr>
            </a:lvl8pPr>
            <a:lvl9pPr indent="0" lvl="8" marL="0" algn="r">
              <a:spcBef>
                <a:spcPts val="0"/>
              </a:spcBef>
              <a:buNone/>
              <a:defRPr b="1" sz="1200">
                <a:solidFill>
                  <a:srgbClr val="0070C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4" name="Shape 34"/>
        <p:cNvGrpSpPr/>
        <p:nvPr/>
      </p:nvGrpSpPr>
      <p:grpSpPr>
        <a:xfrm>
          <a:off x="0" y="0"/>
          <a:ext cx="0" cy="0"/>
          <a:chOff x="0" y="0"/>
          <a:chExt cx="0" cy="0"/>
        </a:xfrm>
      </p:grpSpPr>
      <p:pic>
        <p:nvPicPr>
          <p:cNvPr descr="LOGO.gif" id="35" name="Google Shape;35;p4"/>
          <p:cNvPicPr preferRelativeResize="0"/>
          <p:nvPr/>
        </p:nvPicPr>
        <p:blipFill rotWithShape="1">
          <a:blip r:embed="rId2">
            <a:alphaModFix/>
          </a:blip>
          <a:srcRect b="10713" l="0" r="0" t="0"/>
          <a:stretch/>
        </p:blipFill>
        <p:spPr>
          <a:xfrm>
            <a:off x="6553200" y="228600"/>
            <a:ext cx="2057400" cy="635000"/>
          </a:xfrm>
          <a:prstGeom prst="rect">
            <a:avLst/>
          </a:prstGeom>
          <a:noFill/>
          <a:ln>
            <a:noFill/>
          </a:ln>
        </p:spPr>
      </p:pic>
      <p:grpSp>
        <p:nvGrpSpPr>
          <p:cNvPr id="36" name="Google Shape;36;p4"/>
          <p:cNvGrpSpPr/>
          <p:nvPr/>
        </p:nvGrpSpPr>
        <p:grpSpPr>
          <a:xfrm>
            <a:off x="6146800" y="0"/>
            <a:ext cx="2997200" cy="876300"/>
            <a:chOff x="6096000" y="3924300"/>
            <a:chExt cx="2997200" cy="876300"/>
          </a:xfrm>
        </p:grpSpPr>
        <p:sp>
          <p:nvSpPr>
            <p:cNvPr id="37" name="Google Shape;37;p4"/>
            <p:cNvSpPr/>
            <p:nvPr/>
          </p:nvSpPr>
          <p:spPr>
            <a:xfrm>
              <a:off x="6096000" y="3924300"/>
              <a:ext cx="2997200" cy="838200"/>
            </a:xfrm>
            <a:prstGeom prst="rect">
              <a:avLst/>
            </a:prstGeom>
            <a:solidFill>
              <a:srgbClr val="FF33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LOGO.gif" id="38" name="Google Shape;38;p4"/>
            <p:cNvPicPr preferRelativeResize="0"/>
            <p:nvPr/>
          </p:nvPicPr>
          <p:blipFill rotWithShape="1">
            <a:blip r:embed="rId2">
              <a:alphaModFix/>
            </a:blip>
            <a:srcRect b="10713" l="0" r="0" t="0"/>
            <a:stretch/>
          </p:blipFill>
          <p:spPr>
            <a:xfrm>
              <a:off x="6502400" y="4152900"/>
              <a:ext cx="2057400" cy="635000"/>
            </a:xfrm>
            <a:prstGeom prst="rect">
              <a:avLst/>
            </a:prstGeom>
            <a:noFill/>
            <a:ln>
              <a:noFill/>
            </a:ln>
          </p:spPr>
        </p:pic>
        <p:sp>
          <p:nvSpPr>
            <p:cNvPr id="39" name="Google Shape;39;p4"/>
            <p:cNvSpPr/>
            <p:nvPr/>
          </p:nvSpPr>
          <p:spPr>
            <a:xfrm>
              <a:off x="6477000" y="4114800"/>
              <a:ext cx="2076450" cy="685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pic>
        <p:nvPicPr>
          <p:cNvPr descr="logo.jpg" id="40" name="Google Shape;40;p4"/>
          <p:cNvPicPr preferRelativeResize="0"/>
          <p:nvPr/>
        </p:nvPicPr>
        <p:blipFill rotWithShape="1">
          <a:blip r:embed="rId3">
            <a:alphaModFix/>
          </a:blip>
          <a:srcRect b="0" l="0" r="0" t="0"/>
          <a:stretch/>
        </p:blipFill>
        <p:spPr>
          <a:xfrm>
            <a:off x="6553200" y="228600"/>
            <a:ext cx="1920875" cy="609600"/>
          </a:xfrm>
          <a:prstGeom prst="rect">
            <a:avLst/>
          </a:prstGeom>
          <a:noFill/>
          <a:ln>
            <a:noFill/>
          </a:ln>
        </p:spPr>
      </p:pic>
      <p:sp>
        <p:nvSpPr>
          <p:cNvPr id="41" name="Google Shape;41;p4"/>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3200">
                <a:latin typeface="Times New Roman"/>
                <a:ea typeface="Times New Roman"/>
                <a:cs typeface="Times New Roman"/>
                <a:sym typeface="Times New Roman"/>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2" name="Google Shape;42;p4"/>
          <p:cNvSpPr txBox="1"/>
          <p:nvPr>
            <p:ph idx="1" type="body"/>
          </p:nvPr>
        </p:nvSpPr>
        <p:spPr>
          <a:xfrm>
            <a:off x="457200" y="1371600"/>
            <a:ext cx="8229600" cy="4525963"/>
          </a:xfrm>
          <a:prstGeom prst="rect">
            <a:avLst/>
          </a:prstGeom>
          <a:noFill/>
          <a:ln>
            <a:noFill/>
          </a:ln>
        </p:spPr>
        <p:txBody>
          <a:bodyPr anchorCtr="0" anchor="t" bIns="45700" lIns="91425" spcFirstLastPara="1" rIns="91425" wrap="square" tIns="45700">
            <a:noAutofit/>
          </a:bodyPr>
          <a:lstStyle>
            <a:lvl1pPr indent="-368300" lvl="0" marL="457200" algn="l">
              <a:spcBef>
                <a:spcPts val="440"/>
              </a:spcBef>
              <a:spcAft>
                <a:spcPts val="0"/>
              </a:spcAft>
              <a:buClr>
                <a:schemeClr val="dk1"/>
              </a:buClr>
              <a:buSzPts val="2200"/>
              <a:buChar char="•"/>
              <a:defRPr sz="2200">
                <a:latin typeface="Times New Roman"/>
                <a:ea typeface="Times New Roman"/>
                <a:cs typeface="Times New Roman"/>
                <a:sym typeface="Times New Roman"/>
              </a:defRPr>
            </a:lvl1pPr>
            <a:lvl2pPr indent="-368300" lvl="1" marL="914400" algn="l">
              <a:spcBef>
                <a:spcPts val="440"/>
              </a:spcBef>
              <a:spcAft>
                <a:spcPts val="0"/>
              </a:spcAft>
              <a:buClr>
                <a:schemeClr val="dk1"/>
              </a:buClr>
              <a:buSzPts val="2200"/>
              <a:buChar char="–"/>
              <a:defRPr sz="2200">
                <a:latin typeface="Times New Roman"/>
                <a:ea typeface="Times New Roman"/>
                <a:cs typeface="Times New Roman"/>
                <a:sym typeface="Times New Roman"/>
              </a:defRPr>
            </a:lvl2pPr>
            <a:lvl3pPr indent="-368300" lvl="2" marL="1371600" algn="l">
              <a:spcBef>
                <a:spcPts val="440"/>
              </a:spcBef>
              <a:spcAft>
                <a:spcPts val="0"/>
              </a:spcAft>
              <a:buClr>
                <a:schemeClr val="dk1"/>
              </a:buClr>
              <a:buSzPts val="2200"/>
              <a:buChar char="•"/>
              <a:defRPr sz="2200">
                <a:latin typeface="Times New Roman"/>
                <a:ea typeface="Times New Roman"/>
                <a:cs typeface="Times New Roman"/>
                <a:sym typeface="Times New Roman"/>
              </a:defRPr>
            </a:lvl3pPr>
            <a:lvl4pPr indent="-368300" lvl="3" marL="1828800" algn="l">
              <a:spcBef>
                <a:spcPts val="440"/>
              </a:spcBef>
              <a:spcAft>
                <a:spcPts val="0"/>
              </a:spcAft>
              <a:buClr>
                <a:schemeClr val="dk1"/>
              </a:buClr>
              <a:buSzPts val="2200"/>
              <a:buChar char="–"/>
              <a:defRPr sz="2200">
                <a:latin typeface="Times New Roman"/>
                <a:ea typeface="Times New Roman"/>
                <a:cs typeface="Times New Roman"/>
                <a:sym typeface="Times New Roman"/>
              </a:defRPr>
            </a:lvl4pPr>
            <a:lvl5pPr indent="-368300" lvl="4" marL="2286000" algn="l">
              <a:spcBef>
                <a:spcPts val="440"/>
              </a:spcBef>
              <a:spcAft>
                <a:spcPts val="0"/>
              </a:spcAft>
              <a:buClr>
                <a:schemeClr val="dk1"/>
              </a:buClr>
              <a:buSzPts val="2200"/>
              <a:buChar char="»"/>
              <a:defRPr sz="2200">
                <a:latin typeface="Times New Roman"/>
                <a:ea typeface="Times New Roman"/>
                <a:cs typeface="Times New Roman"/>
                <a:sym typeface="Times New Roman"/>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3" name="Google Shape;43;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1" sz="1200">
                <a:solidFill>
                  <a:srgbClr val="0070C0"/>
                </a:solidFill>
                <a:latin typeface="Times New Roman"/>
                <a:ea typeface="Times New Roman"/>
                <a:cs typeface="Times New Roman"/>
                <a:sym typeface="Times New Roman"/>
              </a:defRPr>
            </a:lvl1pPr>
            <a:lvl2pPr indent="0" lvl="1" marL="0" algn="r">
              <a:spcBef>
                <a:spcPts val="0"/>
              </a:spcBef>
              <a:buNone/>
              <a:defRPr b="1" sz="1200">
                <a:solidFill>
                  <a:srgbClr val="0070C0"/>
                </a:solidFill>
                <a:latin typeface="Times New Roman"/>
                <a:ea typeface="Times New Roman"/>
                <a:cs typeface="Times New Roman"/>
                <a:sym typeface="Times New Roman"/>
              </a:defRPr>
            </a:lvl2pPr>
            <a:lvl3pPr indent="0" lvl="2" marL="0" algn="r">
              <a:spcBef>
                <a:spcPts val="0"/>
              </a:spcBef>
              <a:buNone/>
              <a:defRPr b="1" sz="1200">
                <a:solidFill>
                  <a:srgbClr val="0070C0"/>
                </a:solidFill>
                <a:latin typeface="Times New Roman"/>
                <a:ea typeface="Times New Roman"/>
                <a:cs typeface="Times New Roman"/>
                <a:sym typeface="Times New Roman"/>
              </a:defRPr>
            </a:lvl3pPr>
            <a:lvl4pPr indent="0" lvl="3" marL="0" algn="r">
              <a:spcBef>
                <a:spcPts val="0"/>
              </a:spcBef>
              <a:buNone/>
              <a:defRPr b="1" sz="1200">
                <a:solidFill>
                  <a:srgbClr val="0070C0"/>
                </a:solidFill>
                <a:latin typeface="Times New Roman"/>
                <a:ea typeface="Times New Roman"/>
                <a:cs typeface="Times New Roman"/>
                <a:sym typeface="Times New Roman"/>
              </a:defRPr>
            </a:lvl4pPr>
            <a:lvl5pPr indent="0" lvl="4" marL="0" algn="r">
              <a:spcBef>
                <a:spcPts val="0"/>
              </a:spcBef>
              <a:buNone/>
              <a:defRPr b="1" sz="1200">
                <a:solidFill>
                  <a:srgbClr val="0070C0"/>
                </a:solidFill>
                <a:latin typeface="Times New Roman"/>
                <a:ea typeface="Times New Roman"/>
                <a:cs typeface="Times New Roman"/>
                <a:sym typeface="Times New Roman"/>
              </a:defRPr>
            </a:lvl5pPr>
            <a:lvl6pPr indent="0" lvl="5" marL="0" algn="r">
              <a:spcBef>
                <a:spcPts val="0"/>
              </a:spcBef>
              <a:buNone/>
              <a:defRPr b="1" sz="1200">
                <a:solidFill>
                  <a:srgbClr val="0070C0"/>
                </a:solidFill>
                <a:latin typeface="Times New Roman"/>
                <a:ea typeface="Times New Roman"/>
                <a:cs typeface="Times New Roman"/>
                <a:sym typeface="Times New Roman"/>
              </a:defRPr>
            </a:lvl6pPr>
            <a:lvl7pPr indent="0" lvl="6" marL="0" algn="r">
              <a:spcBef>
                <a:spcPts val="0"/>
              </a:spcBef>
              <a:buNone/>
              <a:defRPr b="1" sz="1200">
                <a:solidFill>
                  <a:srgbClr val="0070C0"/>
                </a:solidFill>
                <a:latin typeface="Times New Roman"/>
                <a:ea typeface="Times New Roman"/>
                <a:cs typeface="Times New Roman"/>
                <a:sym typeface="Times New Roman"/>
              </a:defRPr>
            </a:lvl7pPr>
            <a:lvl8pPr indent="0" lvl="7" marL="0" algn="r">
              <a:spcBef>
                <a:spcPts val="0"/>
              </a:spcBef>
              <a:buNone/>
              <a:defRPr b="1" sz="1200">
                <a:solidFill>
                  <a:srgbClr val="0070C0"/>
                </a:solidFill>
                <a:latin typeface="Times New Roman"/>
                <a:ea typeface="Times New Roman"/>
                <a:cs typeface="Times New Roman"/>
                <a:sym typeface="Times New Roman"/>
              </a:defRPr>
            </a:lvl8pPr>
            <a:lvl9pPr indent="0" lvl="8" marL="0" algn="r">
              <a:spcBef>
                <a:spcPts val="0"/>
              </a:spcBef>
              <a:buNone/>
              <a:defRPr b="1" sz="1200">
                <a:solidFill>
                  <a:srgbClr val="0070C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jp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9pPr>
          </a:lstStyle>
          <a:p/>
        </p:txBody>
      </p:sp>
      <p:sp>
        <p:nvSpPr>
          <p:cNvPr id="11" name="Google Shape;11;p1"/>
          <p:cNvSpPr txBox="1"/>
          <p:nvPr>
            <p:ph idx="1" type="body"/>
          </p:nvPr>
        </p:nvSpPr>
        <p:spPr>
          <a:xfrm>
            <a:off x="457200" y="13716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1200" u="none" cap="none" strike="noStrike">
                <a:solidFill>
                  <a:srgbClr val="0070C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1" i="0" sz="1200" u="none" cap="none" strike="noStrike">
                <a:solidFill>
                  <a:srgbClr val="0070C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1" i="0" sz="1200" u="none" cap="none" strike="noStrike">
                <a:solidFill>
                  <a:srgbClr val="0070C0"/>
                </a:solidFill>
                <a:latin typeface="Times New Roman"/>
                <a:ea typeface="Times New Roman"/>
                <a:cs typeface="Times New Roman"/>
                <a:sym typeface="Times New Roman"/>
              </a:defRPr>
            </a:lvl1pPr>
            <a:lvl2pPr indent="0" lvl="1" marL="0" marR="0" rtl="0" algn="r">
              <a:spcBef>
                <a:spcPts val="0"/>
              </a:spcBef>
              <a:buNone/>
              <a:defRPr b="1" i="0" sz="1200" u="none" cap="none" strike="noStrike">
                <a:solidFill>
                  <a:srgbClr val="0070C0"/>
                </a:solidFill>
                <a:latin typeface="Times New Roman"/>
                <a:ea typeface="Times New Roman"/>
                <a:cs typeface="Times New Roman"/>
                <a:sym typeface="Times New Roman"/>
              </a:defRPr>
            </a:lvl2pPr>
            <a:lvl3pPr indent="0" lvl="2" marL="0" marR="0" rtl="0" algn="r">
              <a:spcBef>
                <a:spcPts val="0"/>
              </a:spcBef>
              <a:buNone/>
              <a:defRPr b="1" i="0" sz="1200" u="none" cap="none" strike="noStrike">
                <a:solidFill>
                  <a:srgbClr val="0070C0"/>
                </a:solidFill>
                <a:latin typeface="Times New Roman"/>
                <a:ea typeface="Times New Roman"/>
                <a:cs typeface="Times New Roman"/>
                <a:sym typeface="Times New Roman"/>
              </a:defRPr>
            </a:lvl3pPr>
            <a:lvl4pPr indent="0" lvl="3" marL="0" marR="0" rtl="0" algn="r">
              <a:spcBef>
                <a:spcPts val="0"/>
              </a:spcBef>
              <a:buNone/>
              <a:defRPr b="1" i="0" sz="1200" u="none" cap="none" strike="noStrike">
                <a:solidFill>
                  <a:srgbClr val="0070C0"/>
                </a:solidFill>
                <a:latin typeface="Times New Roman"/>
                <a:ea typeface="Times New Roman"/>
                <a:cs typeface="Times New Roman"/>
                <a:sym typeface="Times New Roman"/>
              </a:defRPr>
            </a:lvl4pPr>
            <a:lvl5pPr indent="0" lvl="4" marL="0" marR="0" rtl="0" algn="r">
              <a:spcBef>
                <a:spcPts val="0"/>
              </a:spcBef>
              <a:buNone/>
              <a:defRPr b="1" i="0" sz="1200" u="none" cap="none" strike="noStrike">
                <a:solidFill>
                  <a:srgbClr val="0070C0"/>
                </a:solidFill>
                <a:latin typeface="Times New Roman"/>
                <a:ea typeface="Times New Roman"/>
                <a:cs typeface="Times New Roman"/>
                <a:sym typeface="Times New Roman"/>
              </a:defRPr>
            </a:lvl5pPr>
            <a:lvl6pPr indent="0" lvl="5" marL="0" marR="0" rtl="0" algn="r">
              <a:spcBef>
                <a:spcPts val="0"/>
              </a:spcBef>
              <a:buNone/>
              <a:defRPr b="1" i="0" sz="1200" u="none" cap="none" strike="noStrike">
                <a:solidFill>
                  <a:srgbClr val="0070C0"/>
                </a:solidFill>
                <a:latin typeface="Times New Roman"/>
                <a:ea typeface="Times New Roman"/>
                <a:cs typeface="Times New Roman"/>
                <a:sym typeface="Times New Roman"/>
              </a:defRPr>
            </a:lvl6pPr>
            <a:lvl7pPr indent="0" lvl="6" marL="0" marR="0" rtl="0" algn="r">
              <a:spcBef>
                <a:spcPts val="0"/>
              </a:spcBef>
              <a:buNone/>
              <a:defRPr b="1" i="0" sz="1200" u="none" cap="none" strike="noStrike">
                <a:solidFill>
                  <a:srgbClr val="0070C0"/>
                </a:solidFill>
                <a:latin typeface="Times New Roman"/>
                <a:ea typeface="Times New Roman"/>
                <a:cs typeface="Times New Roman"/>
                <a:sym typeface="Times New Roman"/>
              </a:defRPr>
            </a:lvl7pPr>
            <a:lvl8pPr indent="0" lvl="7" marL="0" marR="0" rtl="0" algn="r">
              <a:spcBef>
                <a:spcPts val="0"/>
              </a:spcBef>
              <a:buNone/>
              <a:defRPr b="1" i="0" sz="1200" u="none" cap="none" strike="noStrike">
                <a:solidFill>
                  <a:srgbClr val="0070C0"/>
                </a:solidFill>
                <a:latin typeface="Times New Roman"/>
                <a:ea typeface="Times New Roman"/>
                <a:cs typeface="Times New Roman"/>
                <a:sym typeface="Times New Roman"/>
              </a:defRPr>
            </a:lvl8pPr>
            <a:lvl9pPr indent="0" lvl="8" marL="0" marR="0" rtl="0" algn="r">
              <a:spcBef>
                <a:spcPts val="0"/>
              </a:spcBef>
              <a:buNone/>
              <a:defRPr b="1" i="0" sz="1200" u="none" cap="none" strike="noStrike">
                <a:solidFill>
                  <a:srgbClr val="0070C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1"/>
          <p:cNvSpPr/>
          <p:nvPr/>
        </p:nvSpPr>
        <p:spPr>
          <a:xfrm>
            <a:off x="0" y="0"/>
            <a:ext cx="9144000" cy="838200"/>
          </a:xfrm>
          <a:prstGeom prst="rect">
            <a:avLst/>
          </a:prstGeom>
          <a:solidFill>
            <a:srgbClr val="FF33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 name="Google Shape;16;p1"/>
          <p:cNvSpPr/>
          <p:nvPr/>
        </p:nvSpPr>
        <p:spPr>
          <a:xfrm flipH="1" rot="10800000">
            <a:off x="0" y="6705600"/>
            <a:ext cx="9144000" cy="198116"/>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LOGO.gif" id="17" name="Google Shape;17;p1"/>
          <p:cNvPicPr preferRelativeResize="0"/>
          <p:nvPr/>
        </p:nvPicPr>
        <p:blipFill rotWithShape="1">
          <a:blip r:embed="rId1">
            <a:alphaModFix/>
          </a:blip>
          <a:srcRect b="10713" l="0" r="0" t="0"/>
          <a:stretch/>
        </p:blipFill>
        <p:spPr>
          <a:xfrm>
            <a:off x="6553200" y="228600"/>
            <a:ext cx="2057400" cy="635000"/>
          </a:xfrm>
          <a:prstGeom prst="rect">
            <a:avLst/>
          </a:prstGeom>
          <a:noFill/>
          <a:ln>
            <a:noFill/>
          </a:ln>
        </p:spPr>
      </p:pic>
      <p:pic>
        <p:nvPicPr>
          <p:cNvPr descr="LOGO.gif" id="18" name="Google Shape;18;p1"/>
          <p:cNvPicPr preferRelativeResize="0"/>
          <p:nvPr/>
        </p:nvPicPr>
        <p:blipFill rotWithShape="1">
          <a:blip r:embed="rId1">
            <a:alphaModFix/>
          </a:blip>
          <a:srcRect b="10713" l="0" r="0" t="0"/>
          <a:stretch/>
        </p:blipFill>
        <p:spPr>
          <a:xfrm>
            <a:off x="6553200" y="228600"/>
            <a:ext cx="2057400" cy="635000"/>
          </a:xfrm>
          <a:prstGeom prst="rect">
            <a:avLst/>
          </a:prstGeom>
          <a:noFill/>
          <a:ln>
            <a:noFill/>
          </a:ln>
        </p:spPr>
      </p:pic>
      <p:grpSp>
        <p:nvGrpSpPr>
          <p:cNvPr id="19" name="Google Shape;19;p1"/>
          <p:cNvGrpSpPr/>
          <p:nvPr/>
        </p:nvGrpSpPr>
        <p:grpSpPr>
          <a:xfrm>
            <a:off x="6146800" y="0"/>
            <a:ext cx="2997200" cy="876300"/>
            <a:chOff x="6096000" y="3924300"/>
            <a:chExt cx="2997200" cy="876300"/>
          </a:xfrm>
        </p:grpSpPr>
        <p:sp>
          <p:nvSpPr>
            <p:cNvPr id="20" name="Google Shape;20;p1"/>
            <p:cNvSpPr/>
            <p:nvPr/>
          </p:nvSpPr>
          <p:spPr>
            <a:xfrm>
              <a:off x="6096000" y="3924300"/>
              <a:ext cx="2997200" cy="838200"/>
            </a:xfrm>
            <a:prstGeom prst="rect">
              <a:avLst/>
            </a:prstGeom>
            <a:solidFill>
              <a:srgbClr val="FF33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LOGO.gif" id="21" name="Google Shape;21;p1"/>
            <p:cNvPicPr preferRelativeResize="0"/>
            <p:nvPr/>
          </p:nvPicPr>
          <p:blipFill rotWithShape="1">
            <a:blip r:embed="rId1">
              <a:alphaModFix/>
            </a:blip>
            <a:srcRect b="10713" l="0" r="0" t="0"/>
            <a:stretch/>
          </p:blipFill>
          <p:spPr>
            <a:xfrm>
              <a:off x="6502400" y="4152900"/>
              <a:ext cx="2057400" cy="635000"/>
            </a:xfrm>
            <a:prstGeom prst="rect">
              <a:avLst/>
            </a:prstGeom>
            <a:noFill/>
            <a:ln>
              <a:noFill/>
            </a:ln>
          </p:spPr>
        </p:pic>
        <p:sp>
          <p:nvSpPr>
            <p:cNvPr id="22" name="Google Shape;22;p1"/>
            <p:cNvSpPr/>
            <p:nvPr/>
          </p:nvSpPr>
          <p:spPr>
            <a:xfrm>
              <a:off x="6477000" y="4114800"/>
              <a:ext cx="2076450" cy="685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pic>
        <p:nvPicPr>
          <p:cNvPr descr="logo.jpg" id="23" name="Google Shape;23;p1"/>
          <p:cNvPicPr preferRelativeResize="0"/>
          <p:nvPr/>
        </p:nvPicPr>
        <p:blipFill rotWithShape="1">
          <a:blip r:embed="rId2">
            <a:alphaModFix/>
          </a:blip>
          <a:srcRect b="0" l="0" r="0" t="0"/>
          <a:stretch/>
        </p:blipFill>
        <p:spPr>
          <a:xfrm>
            <a:off x="6553200" y="228600"/>
            <a:ext cx="1920875" cy="6096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hyperlink" Target="https://animejs.com/" TargetMode="External"/><Relationship Id="rId4" Type="http://schemas.openxmlformats.org/officeDocument/2006/relationships/hyperlink" Target="https://animate.style/" TargetMode="External"/><Relationship Id="rId10" Type="http://schemas.openxmlformats.org/officeDocument/2006/relationships/hyperlink" Target="https://startbootstrap.com/" TargetMode="External"/><Relationship Id="rId9" Type="http://schemas.openxmlformats.org/officeDocument/2006/relationships/hyperlink" Target="https://bootstrapmade.com/" TargetMode="External"/><Relationship Id="rId5" Type="http://schemas.openxmlformats.org/officeDocument/2006/relationships/hyperlink" Target="https://greensock.com/gsap" TargetMode="External"/><Relationship Id="rId6" Type="http://schemas.openxmlformats.org/officeDocument/2006/relationships/hyperlink" Target="https://threejs.org/" TargetMode="External"/><Relationship Id="rId7" Type="http://schemas.openxmlformats.org/officeDocument/2006/relationships/hyperlink" Target="https://getbootstrap.com/" TargetMode="External"/><Relationship Id="rId8" Type="http://schemas.openxmlformats.org/officeDocument/2006/relationships/hyperlink" Target="https://bootswatch.co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sp>
        <p:nvSpPr>
          <p:cNvPr id="50" name="Google Shape;50;p5"/>
          <p:cNvSpPr txBox="1"/>
          <p:nvPr/>
        </p:nvSpPr>
        <p:spPr>
          <a:xfrm>
            <a:off x="1043608" y="1628800"/>
            <a:ext cx="6624736" cy="120032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rgbClr val="FF0000"/>
                </a:solidFill>
                <a:latin typeface="Arial Black"/>
                <a:ea typeface="Arial Black"/>
                <a:cs typeface="Arial Black"/>
                <a:sym typeface="Arial Black"/>
              </a:rPr>
              <a:t>Web Development Framework Project</a:t>
            </a:r>
            <a:endParaRPr/>
          </a:p>
        </p:txBody>
      </p:sp>
      <p:sp>
        <p:nvSpPr>
          <p:cNvPr id="51" name="Google Shape;51;p5"/>
          <p:cNvSpPr txBox="1"/>
          <p:nvPr/>
        </p:nvSpPr>
        <p:spPr>
          <a:xfrm>
            <a:off x="3275856" y="4653136"/>
            <a:ext cx="255198"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 name="Google Shape;52;p5"/>
          <p:cNvSpPr txBox="1"/>
          <p:nvPr/>
        </p:nvSpPr>
        <p:spPr>
          <a:xfrm>
            <a:off x="1799692" y="2861030"/>
            <a:ext cx="5112600" cy="2801400"/>
          </a:xfrm>
          <a:prstGeom prst="rect">
            <a:avLst/>
          </a:prstGeom>
          <a:solidFill>
            <a:srgbClr val="FABF8E"/>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Team Details</a:t>
            </a:r>
            <a:r>
              <a:rPr lang="en-US" sz="2000">
                <a:solidFill>
                  <a:schemeClr val="dk1"/>
                </a:solidFill>
                <a:latin typeface="Calibri"/>
                <a:ea typeface="Calibri"/>
                <a:cs typeface="Calibri"/>
                <a:sym typeface="Calibri"/>
              </a:rPr>
              <a:t>:</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1.Deepanshu Sharma(Group Leader)</a:t>
            </a:r>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2.Himanshu</a:t>
            </a:r>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3.Sanvi Sharma</a:t>
            </a:r>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4.Tarun Verma</a:t>
            </a:r>
            <a:endParaRPr/>
          </a:p>
          <a:p>
            <a:pPr indent="0" lvl="0" marL="0" marR="0" rtl="0" algn="l">
              <a:spcBef>
                <a:spcPts val="0"/>
              </a:spcBef>
              <a:spcAft>
                <a:spcPts val="0"/>
              </a:spcAft>
              <a:buNone/>
            </a:pPr>
            <a:r>
              <a:t/>
            </a:r>
            <a:endParaRPr b="1" sz="1800">
              <a:solidFill>
                <a:schemeClr val="lt1"/>
              </a:solidFill>
              <a:latin typeface="Calibri"/>
              <a:ea typeface="Calibri"/>
              <a:cs typeface="Calibri"/>
              <a:sym typeface="Calibri"/>
            </a:endParaRPr>
          </a:p>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Faculty Coordinator: Mr. Vaibhav Sultane</a:t>
            </a:r>
            <a:endParaRPr b="1"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53" name="Google Shape;53;p5"/>
          <p:cNvSpPr txBox="1"/>
          <p:nvPr/>
        </p:nvSpPr>
        <p:spPr>
          <a:xfrm>
            <a:off x="1187624" y="5661248"/>
            <a:ext cx="6947095"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FF0000"/>
                </a:solidFill>
                <a:latin typeface="Times New Roman"/>
                <a:ea typeface="Times New Roman"/>
                <a:cs typeface="Times New Roman"/>
                <a:sym typeface="Times New Roman"/>
              </a:rPr>
              <a:t>Chitkara University Institute of Engineering and Technology, </a:t>
            </a:r>
            <a:endParaRPr/>
          </a:p>
          <a:p>
            <a:pPr indent="0" lvl="0" marL="0" marR="0" rtl="0" algn="ctr">
              <a:spcBef>
                <a:spcPts val="0"/>
              </a:spcBef>
              <a:spcAft>
                <a:spcPts val="0"/>
              </a:spcAft>
              <a:buNone/>
            </a:pPr>
            <a:r>
              <a:rPr b="1" lang="en-US" sz="2000">
                <a:solidFill>
                  <a:srgbClr val="FF0000"/>
                </a:solidFill>
                <a:latin typeface="Times New Roman"/>
                <a:ea typeface="Times New Roman"/>
                <a:cs typeface="Times New Roman"/>
                <a:sym typeface="Times New Roman"/>
              </a:rPr>
              <a:t>Chitkara University, Punjab</a:t>
            </a:r>
            <a:endParaRP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descr="Download The Best Thank You Slide For PPT Presentation" id="105" name="Google Shape;105;p14"/>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Download The Best Thank You Slide For PPT Presentation" id="106" name="Google Shape;106;p14"/>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Download The Best Thank You Slide For PPT Presentation" id="107" name="Google Shape;107;p14"/>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Thank you cards Images | Free Vectors, Stock Photos &amp; PSD" id="108" name="Google Shape;108;p14"/>
          <p:cNvPicPr preferRelativeResize="0"/>
          <p:nvPr/>
        </p:nvPicPr>
        <p:blipFill rotWithShape="1">
          <a:blip r:embed="rId3">
            <a:alphaModFix/>
          </a:blip>
          <a:srcRect b="0" l="0" r="0" t="0"/>
          <a:stretch/>
        </p:blipFill>
        <p:spPr>
          <a:xfrm>
            <a:off x="0" y="857232"/>
            <a:ext cx="9144000" cy="5786478"/>
          </a:xfrm>
          <a:prstGeom prst="rect">
            <a:avLst/>
          </a:prstGeom>
          <a:noFill/>
          <a:ln>
            <a:noFill/>
          </a:ln>
        </p:spPr>
      </p:pic>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6"/>
          <p:cNvSpPr txBox="1"/>
          <p:nvPr/>
        </p:nvSpPr>
        <p:spPr>
          <a:xfrm>
            <a:off x="467544" y="260648"/>
            <a:ext cx="54006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Times New Roman"/>
                <a:ea typeface="Times New Roman"/>
                <a:cs typeface="Times New Roman"/>
                <a:sym typeface="Times New Roman"/>
              </a:rPr>
              <a:t>Table of Contents</a:t>
            </a:r>
            <a:endParaRPr b="1" sz="1800">
              <a:solidFill>
                <a:schemeClr val="dk1"/>
              </a:solidFill>
              <a:latin typeface="Times New Roman"/>
              <a:ea typeface="Times New Roman"/>
              <a:cs typeface="Times New Roman"/>
              <a:sym typeface="Times New Roman"/>
            </a:endParaRPr>
          </a:p>
        </p:txBody>
      </p:sp>
      <p:sp>
        <p:nvSpPr>
          <p:cNvPr id="59" name="Google Shape;59;p6"/>
          <p:cNvSpPr txBox="1"/>
          <p:nvPr/>
        </p:nvSpPr>
        <p:spPr>
          <a:xfrm>
            <a:off x="323528" y="980728"/>
            <a:ext cx="6912768" cy="4832092"/>
          </a:xfrm>
          <a:prstGeom prst="rect">
            <a:avLst/>
          </a:prstGeom>
          <a:noFill/>
          <a:ln>
            <a:noFill/>
          </a:ln>
        </p:spPr>
        <p:txBody>
          <a:bodyPr anchorCtr="0" anchor="t" bIns="45700" lIns="91425" spcFirstLastPara="1" rIns="91425" wrap="square" tIns="45700">
            <a:spAutoFit/>
          </a:bodyPr>
          <a:lstStyle/>
          <a:p>
            <a:pPr indent="-177800" lvl="0" marL="0" marR="0" rtl="0" algn="l">
              <a:spcBef>
                <a:spcPts val="0"/>
              </a:spcBef>
              <a:spcAft>
                <a:spcPts val="0"/>
              </a:spcAft>
              <a:buClr>
                <a:schemeClr val="dk1"/>
              </a:buClr>
              <a:buSzPts val="2800"/>
              <a:buFont typeface="Arial"/>
              <a:buChar char="•"/>
            </a:pPr>
            <a:r>
              <a:rPr b="1" lang="en-US" sz="2800">
                <a:solidFill>
                  <a:schemeClr val="dk1"/>
                </a:solidFill>
                <a:latin typeface="Times New Roman"/>
                <a:ea typeface="Times New Roman"/>
                <a:cs typeface="Times New Roman"/>
                <a:sym typeface="Times New Roman"/>
              </a:rPr>
              <a:t>Introduction</a:t>
            </a:r>
            <a:endParaRPr/>
          </a:p>
          <a:p>
            <a:pPr indent="-177800" lvl="0" marL="0" marR="0" rtl="0" algn="l">
              <a:spcBef>
                <a:spcPts val="0"/>
              </a:spcBef>
              <a:spcAft>
                <a:spcPts val="0"/>
              </a:spcAft>
              <a:buClr>
                <a:schemeClr val="dk1"/>
              </a:buClr>
              <a:buSzPts val="2800"/>
              <a:buFont typeface="Arial"/>
              <a:buChar char="•"/>
            </a:pPr>
            <a:r>
              <a:rPr b="1" lang="en-US" sz="2800">
                <a:solidFill>
                  <a:schemeClr val="dk1"/>
                </a:solidFill>
                <a:latin typeface="Times New Roman"/>
                <a:ea typeface="Times New Roman"/>
                <a:cs typeface="Times New Roman"/>
                <a:sym typeface="Times New Roman"/>
              </a:rPr>
              <a:t>Problem Statement</a:t>
            </a:r>
            <a:endParaRPr/>
          </a:p>
          <a:p>
            <a:pPr indent="-177800" lvl="0" marL="0" marR="0" rtl="0" algn="l">
              <a:spcBef>
                <a:spcPts val="0"/>
              </a:spcBef>
              <a:spcAft>
                <a:spcPts val="0"/>
              </a:spcAft>
              <a:buClr>
                <a:schemeClr val="dk1"/>
              </a:buClr>
              <a:buSzPts val="2800"/>
              <a:buFont typeface="Arial"/>
              <a:buChar char="•"/>
            </a:pPr>
            <a:r>
              <a:rPr b="1" lang="en-US" sz="2800">
                <a:solidFill>
                  <a:schemeClr val="dk1"/>
                </a:solidFill>
                <a:latin typeface="Times New Roman"/>
                <a:ea typeface="Times New Roman"/>
                <a:cs typeface="Times New Roman"/>
                <a:sym typeface="Times New Roman"/>
              </a:rPr>
              <a:t>Technical Details</a:t>
            </a:r>
            <a:endParaRPr/>
          </a:p>
          <a:p>
            <a:pPr indent="-177800" lvl="0" marL="0" marR="0" rtl="0" algn="l">
              <a:spcBef>
                <a:spcPts val="0"/>
              </a:spcBef>
              <a:spcAft>
                <a:spcPts val="0"/>
              </a:spcAft>
              <a:buClr>
                <a:schemeClr val="dk1"/>
              </a:buClr>
              <a:buSzPts val="2800"/>
              <a:buFont typeface="Arial"/>
              <a:buChar char="•"/>
            </a:pPr>
            <a:r>
              <a:rPr b="1" lang="en-US" sz="2800">
                <a:solidFill>
                  <a:schemeClr val="dk1"/>
                </a:solidFill>
                <a:latin typeface="Times New Roman"/>
                <a:ea typeface="Times New Roman"/>
                <a:cs typeface="Times New Roman"/>
                <a:sym typeface="Times New Roman"/>
              </a:rPr>
              <a:t>Key Features </a:t>
            </a:r>
            <a:endParaRPr/>
          </a:p>
          <a:p>
            <a:pPr indent="-177800" lvl="0" marL="0" marR="0" rtl="0" algn="l">
              <a:spcBef>
                <a:spcPts val="0"/>
              </a:spcBef>
              <a:spcAft>
                <a:spcPts val="0"/>
              </a:spcAft>
              <a:buClr>
                <a:schemeClr val="dk1"/>
              </a:buClr>
              <a:buSzPts val="2800"/>
              <a:buFont typeface="Arial"/>
              <a:buChar char="•"/>
            </a:pPr>
            <a:r>
              <a:rPr b="1" lang="en-US" sz="2800">
                <a:solidFill>
                  <a:schemeClr val="dk1"/>
                </a:solidFill>
                <a:latin typeface="Times New Roman"/>
                <a:ea typeface="Times New Roman"/>
                <a:cs typeface="Times New Roman"/>
                <a:sym typeface="Times New Roman"/>
              </a:rPr>
              <a:t>Importance and Objectives</a:t>
            </a:r>
            <a:endParaRPr/>
          </a:p>
          <a:p>
            <a:pPr indent="-177800" lvl="0" marL="0" marR="0" rtl="0" algn="l">
              <a:spcBef>
                <a:spcPts val="0"/>
              </a:spcBef>
              <a:spcAft>
                <a:spcPts val="0"/>
              </a:spcAft>
              <a:buClr>
                <a:schemeClr val="dk1"/>
              </a:buClr>
              <a:buSzPts val="2800"/>
              <a:buFont typeface="Arial"/>
              <a:buChar char="•"/>
            </a:pPr>
            <a:r>
              <a:rPr b="1" lang="en-US" sz="2800">
                <a:solidFill>
                  <a:schemeClr val="dk1"/>
                </a:solidFill>
                <a:latin typeface="Times New Roman"/>
                <a:ea typeface="Times New Roman"/>
                <a:cs typeface="Times New Roman"/>
                <a:sym typeface="Times New Roman"/>
              </a:rPr>
              <a:t>Figures with Exaplanation</a:t>
            </a:r>
            <a:endParaRPr b="1" sz="2800">
              <a:solidFill>
                <a:schemeClr val="dk1"/>
              </a:solidFill>
              <a:latin typeface="Times New Roman"/>
              <a:ea typeface="Times New Roman"/>
              <a:cs typeface="Times New Roman"/>
              <a:sym typeface="Times New Roman"/>
            </a:endParaRPr>
          </a:p>
          <a:p>
            <a:pPr indent="-177800" lvl="0" marL="0" marR="0" rtl="0" algn="l">
              <a:spcBef>
                <a:spcPts val="0"/>
              </a:spcBef>
              <a:spcAft>
                <a:spcPts val="0"/>
              </a:spcAft>
              <a:buClr>
                <a:schemeClr val="dk1"/>
              </a:buClr>
              <a:buSzPts val="2800"/>
              <a:buFont typeface="Arial"/>
              <a:buChar char="•"/>
            </a:pPr>
            <a:r>
              <a:rPr b="1" lang="en-US" sz="2800">
                <a:solidFill>
                  <a:schemeClr val="dk1"/>
                </a:solidFill>
                <a:latin typeface="Times New Roman"/>
                <a:ea typeface="Times New Roman"/>
                <a:cs typeface="Times New Roman"/>
                <a:sym typeface="Times New Roman"/>
              </a:rPr>
              <a:t>Bonus Feature</a:t>
            </a:r>
            <a:endParaRPr/>
          </a:p>
          <a:p>
            <a:pPr indent="-177800" lvl="0" marL="0" marR="0" rtl="0" algn="l">
              <a:spcBef>
                <a:spcPts val="0"/>
              </a:spcBef>
              <a:spcAft>
                <a:spcPts val="0"/>
              </a:spcAft>
              <a:buClr>
                <a:schemeClr val="dk1"/>
              </a:buClr>
              <a:buSzPts val="2800"/>
              <a:buFont typeface="Arial"/>
              <a:buChar char="•"/>
            </a:pPr>
            <a:r>
              <a:rPr b="1" lang="en-US" sz="2800">
                <a:solidFill>
                  <a:schemeClr val="dk1"/>
                </a:solidFill>
                <a:latin typeface="Times New Roman"/>
                <a:ea typeface="Times New Roman"/>
                <a:cs typeface="Times New Roman"/>
                <a:sym typeface="Times New Roman"/>
              </a:rPr>
              <a:t>Conclusion</a:t>
            </a:r>
            <a:endParaRPr/>
          </a:p>
          <a:p>
            <a:pPr indent="-177800" lvl="0" marL="0" marR="0" rtl="0" algn="l">
              <a:spcBef>
                <a:spcPts val="0"/>
              </a:spcBef>
              <a:spcAft>
                <a:spcPts val="0"/>
              </a:spcAft>
              <a:buClr>
                <a:schemeClr val="dk1"/>
              </a:buClr>
              <a:buSzPts val="2800"/>
              <a:buFont typeface="Arial"/>
              <a:buChar char="•"/>
            </a:pPr>
            <a:r>
              <a:rPr b="1" lang="en-US" sz="2800">
                <a:solidFill>
                  <a:schemeClr val="dk1"/>
                </a:solidFill>
                <a:latin typeface="Times New Roman"/>
                <a:ea typeface="Times New Roman"/>
                <a:cs typeface="Times New Roman"/>
                <a:sym typeface="Times New Roman"/>
              </a:rPr>
              <a:t>References/Links used</a:t>
            </a:r>
            <a:endParaRPr/>
          </a:p>
          <a:p>
            <a:pPr indent="0" lvl="0" marL="0" marR="0" rtl="0" algn="l">
              <a:spcBef>
                <a:spcPts val="0"/>
              </a:spcBef>
              <a:spcAft>
                <a:spcPts val="0"/>
              </a:spcAft>
              <a:buClr>
                <a:schemeClr val="dk1"/>
              </a:buClr>
              <a:buSzPts val="2800"/>
              <a:buFont typeface="Arial"/>
              <a:buNone/>
            </a:pPr>
            <a:r>
              <a:t/>
            </a:r>
            <a:endParaRPr sz="2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2800"/>
              <a:buFont typeface="Arial"/>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7"/>
          <p:cNvSpPr txBox="1"/>
          <p:nvPr/>
        </p:nvSpPr>
        <p:spPr>
          <a:xfrm>
            <a:off x="467544" y="260648"/>
            <a:ext cx="54006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Times New Roman"/>
                <a:ea typeface="Times New Roman"/>
                <a:cs typeface="Times New Roman"/>
                <a:sym typeface="Times New Roman"/>
              </a:rPr>
              <a:t>Introduction</a:t>
            </a:r>
            <a:endParaRPr/>
          </a:p>
        </p:txBody>
      </p:sp>
      <p:sp>
        <p:nvSpPr>
          <p:cNvPr id="65" name="Google Shape;65;p7"/>
          <p:cNvSpPr/>
          <p:nvPr/>
        </p:nvSpPr>
        <p:spPr>
          <a:xfrm>
            <a:off x="323528" y="980728"/>
            <a:ext cx="8496944" cy="834074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Project Title: </a:t>
            </a:r>
            <a:r>
              <a:rPr b="1" lang="en-US" sz="1800"/>
              <a:t>Pet Adoption System</a:t>
            </a:r>
            <a:endParaRPr b="0" i="0" sz="20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Project Overview:</a:t>
            </a:r>
            <a:endParaRPr/>
          </a:p>
          <a:p>
            <a:pPr indent="0" lvl="0" marL="0" rtl="0" algn="l">
              <a:lnSpc>
                <a:spcPct val="115000"/>
              </a:lnSpc>
              <a:spcBef>
                <a:spcPts val="120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The Pet Adoption System is a web-based platform designed to connect potential adopters with pets in need of a home.</a:t>
            </a:r>
            <a:endParaRPr b="1" sz="20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Built using the Flask framework, it allows users to explore available pets, learn about their details, and initiate the adoption process.</a:t>
            </a:r>
            <a:endParaRPr b="1" sz="20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The application provides an intuitive user experience, enabling real-time tracking of adoptions and donations.</a:t>
            </a:r>
            <a:endParaRPr b="1" sz="20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The project aims to promote animal welfare by facilitating seamless adoptions and encouraging community support. Users can log in to adopt pets, make donations, and view their adoption history and contribution records.</a:t>
            </a:r>
            <a:endParaRPr b="1" sz="2000">
              <a:solidFill>
                <a:schemeClr val="dk1"/>
              </a:solidFill>
              <a:latin typeface="Times New Roman"/>
              <a:ea typeface="Times New Roman"/>
              <a:cs typeface="Times New Roman"/>
              <a:sym typeface="Times New Roman"/>
            </a:endParaRPr>
          </a:p>
          <a:p>
            <a:pPr indent="0" lvl="0" marL="0" marR="0" rtl="0" algn="l">
              <a:spcBef>
                <a:spcPts val="1200"/>
              </a:spcBef>
              <a:spcAft>
                <a:spcPts val="0"/>
              </a:spcAft>
              <a:buNone/>
            </a:pPr>
            <a:r>
              <a:t/>
            </a:r>
            <a:endParaRPr b="1"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sz="2000">
              <a:solidFill>
                <a:schemeClr val="dk1"/>
              </a:solidFill>
              <a:latin typeface="Times New Roman"/>
              <a:ea typeface="Times New Roman"/>
              <a:cs typeface="Times New Roman"/>
              <a:sym typeface="Times New Roman"/>
            </a:endParaRPr>
          </a:p>
          <a:p>
            <a:pPr indent="-158750" lvl="0" marL="285750" marR="0" rtl="0" algn="l">
              <a:spcBef>
                <a:spcPts val="0"/>
              </a:spcBef>
              <a:spcAft>
                <a:spcPts val="0"/>
              </a:spcAft>
              <a:buClr>
                <a:schemeClr val="dk1"/>
              </a:buClr>
              <a:buSzPts val="2000"/>
              <a:buFont typeface="Noto Sans Symbols"/>
              <a:buNone/>
            </a:pPr>
            <a:r>
              <a:t/>
            </a:r>
            <a:endParaRPr b="1" sz="2000">
              <a:solidFill>
                <a:schemeClr val="dk1"/>
              </a:solidFill>
              <a:latin typeface="Times New Roman"/>
              <a:ea typeface="Times New Roman"/>
              <a:cs typeface="Times New Roman"/>
              <a:sym typeface="Times New Roman"/>
            </a:endParaRPr>
          </a:p>
          <a:p>
            <a:pPr indent="-158750" lvl="0" marL="285750" marR="0" rtl="0" algn="l">
              <a:spcBef>
                <a:spcPts val="0"/>
              </a:spcBef>
              <a:spcAft>
                <a:spcPts val="0"/>
              </a:spcAft>
              <a:buClr>
                <a:schemeClr val="dk1"/>
              </a:buClr>
              <a:buSzPts val="2000"/>
              <a:buFont typeface="Noto Sans Symbols"/>
              <a:buNone/>
            </a:pPr>
            <a:r>
              <a:t/>
            </a:r>
            <a:endParaRPr b="1" sz="2000" u="none" strike="noStrike">
              <a:solidFill>
                <a:schemeClr val="dk1"/>
              </a:solidFill>
              <a:latin typeface="Times New Roman"/>
              <a:ea typeface="Times New Roman"/>
              <a:cs typeface="Times New Roman"/>
              <a:sym typeface="Times New Roman"/>
            </a:endParaRPr>
          </a:p>
          <a:p>
            <a:pPr indent="-171450" lvl="0" marL="285750" marR="0" rtl="0" algn="l">
              <a:spcBef>
                <a:spcPts val="0"/>
              </a:spcBef>
              <a:spcAft>
                <a:spcPts val="0"/>
              </a:spcAft>
              <a:buClr>
                <a:schemeClr val="dk1"/>
              </a:buClr>
              <a:buSzPts val="1800"/>
              <a:buFont typeface="Noto Sans Symbols"/>
              <a:buNone/>
            </a:pPr>
            <a:r>
              <a:t/>
            </a:r>
            <a:endParaRPr b="1" sz="1800" u="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8"/>
          <p:cNvSpPr txBox="1"/>
          <p:nvPr/>
        </p:nvSpPr>
        <p:spPr>
          <a:xfrm>
            <a:off x="251520" y="980728"/>
            <a:ext cx="8352900" cy="84351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The Pet Adoption System includes an admin panel to manage pet listings, adoption requests, and donations, making it a valuable tool for animal shelters, rescue organizations, and pet adoption services.</a:t>
            </a:r>
            <a:endParaRPr b="1" sz="20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Unlike traditional methods, the web app provides real-time updates on pet availability, allowing users to instantly view detailed pet profiles and start the adoption process.</a:t>
            </a:r>
            <a:endParaRPr b="1" sz="20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The application supports multiple users simultaneously and can accommodate a wide range of pet categories, making it suitable for both small local shelters and large-scale animal welfare organizations.</a:t>
            </a:r>
            <a:endParaRPr b="1" sz="20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Users can access the platform from anywhere with an internet connection, making it ideal for promoting remote adoptions, virtual fundraising, and community engagement.It also provides adoption tracking and detailed reports, helping administrators and volunteers monitor pet adoptions, manage donations, and identify trends to improve their services.</a:t>
            </a:r>
            <a:endParaRPr b="1" sz="2000">
              <a:solidFill>
                <a:schemeClr val="dk1"/>
              </a:solidFill>
              <a:latin typeface="Times New Roman"/>
              <a:ea typeface="Times New Roman"/>
              <a:cs typeface="Times New Roman"/>
              <a:sym typeface="Times New Roman"/>
            </a:endParaRPr>
          </a:p>
          <a:p>
            <a:pPr indent="-158750" lvl="0" marL="285750" marR="0" rtl="0" algn="l">
              <a:spcBef>
                <a:spcPts val="1200"/>
              </a:spcBef>
              <a:spcAft>
                <a:spcPts val="0"/>
              </a:spcAft>
              <a:buClr>
                <a:schemeClr val="dk1"/>
              </a:buClr>
              <a:buSzPts val="2000"/>
              <a:buFont typeface="Noto Sans Symbols"/>
              <a:buNone/>
            </a:pPr>
            <a:r>
              <a:t/>
            </a:r>
            <a:endParaRPr b="1" sz="2000">
              <a:solidFill>
                <a:schemeClr val="dk1"/>
              </a:solidFill>
              <a:latin typeface="Times New Roman"/>
              <a:ea typeface="Times New Roman"/>
              <a:cs typeface="Times New Roman"/>
              <a:sym typeface="Times New Roman"/>
            </a:endParaRPr>
          </a:p>
          <a:p>
            <a:pPr indent="-158750" lvl="0" marL="285750" marR="0" rtl="0" algn="l">
              <a:spcBef>
                <a:spcPts val="0"/>
              </a:spcBef>
              <a:spcAft>
                <a:spcPts val="0"/>
              </a:spcAft>
              <a:buClr>
                <a:schemeClr val="dk1"/>
              </a:buClr>
              <a:buSzPts val="2000"/>
              <a:buFont typeface="Noto Sans Symbols"/>
              <a:buNone/>
            </a:pPr>
            <a:r>
              <a:t/>
            </a:r>
            <a:endParaRPr b="1" i="0" sz="2000" u="none" strike="noStrike">
              <a:solidFill>
                <a:schemeClr val="dk1"/>
              </a:solidFill>
              <a:latin typeface="Times New Roman"/>
              <a:ea typeface="Times New Roman"/>
              <a:cs typeface="Times New Roman"/>
              <a:sym typeface="Times New Roman"/>
            </a:endParaRPr>
          </a:p>
          <a:p>
            <a:pPr indent="-158750" lvl="0" marL="285750" marR="0" rtl="0" algn="l">
              <a:spcBef>
                <a:spcPts val="0"/>
              </a:spcBef>
              <a:spcAft>
                <a:spcPts val="0"/>
              </a:spcAft>
              <a:buClr>
                <a:schemeClr val="dk1"/>
              </a:buClr>
              <a:buSzPts val="2000"/>
              <a:buFont typeface="Noto Sans Symbols"/>
              <a:buNone/>
            </a:pPr>
            <a:r>
              <a:t/>
            </a:r>
            <a:endParaRPr b="1" i="0" sz="2000" u="none" strike="noStrike">
              <a:solidFill>
                <a:schemeClr val="dk1"/>
              </a:solidFill>
              <a:latin typeface="Times New Roman"/>
              <a:ea typeface="Times New Roman"/>
              <a:cs typeface="Times New Roman"/>
              <a:sym typeface="Times New Roman"/>
            </a:endParaRPr>
          </a:p>
          <a:p>
            <a:pPr indent="-158750" lvl="0" marL="285750" marR="0" rtl="0" algn="l">
              <a:spcBef>
                <a:spcPts val="0"/>
              </a:spcBef>
              <a:spcAft>
                <a:spcPts val="0"/>
              </a:spcAft>
              <a:buClr>
                <a:schemeClr val="dk1"/>
              </a:buClr>
              <a:buSzPts val="2000"/>
              <a:buFont typeface="Noto Sans Symbols"/>
              <a:buNone/>
            </a:pPr>
            <a:r>
              <a:t/>
            </a:r>
            <a:endParaRPr b="1" i="0" sz="2000" u="none" strike="noStrike">
              <a:solidFill>
                <a:schemeClr val="dk1"/>
              </a:solidFill>
              <a:latin typeface="Times New Roman"/>
              <a:ea typeface="Times New Roman"/>
              <a:cs typeface="Times New Roman"/>
              <a:sym typeface="Times New Roman"/>
            </a:endParaRPr>
          </a:p>
          <a:p>
            <a:pPr indent="-158750" lvl="0" marL="285750" marR="0" rtl="0" algn="l">
              <a:spcBef>
                <a:spcPts val="0"/>
              </a:spcBef>
              <a:spcAft>
                <a:spcPts val="0"/>
              </a:spcAft>
              <a:buClr>
                <a:schemeClr val="dk1"/>
              </a:buClr>
              <a:buSzPts val="2000"/>
              <a:buFont typeface="Noto Sans Symbols"/>
              <a:buNone/>
            </a:pPr>
            <a:r>
              <a:t/>
            </a:r>
            <a:endParaRPr b="1" i="0" sz="2000" u="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9"/>
          <p:cNvSpPr txBox="1"/>
          <p:nvPr/>
        </p:nvSpPr>
        <p:spPr>
          <a:xfrm>
            <a:off x="323528" y="188640"/>
            <a:ext cx="54006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Times New Roman"/>
                <a:ea typeface="Times New Roman"/>
                <a:cs typeface="Times New Roman"/>
                <a:sym typeface="Times New Roman"/>
              </a:rPr>
              <a:t>Problem Statement</a:t>
            </a:r>
            <a:endParaRPr/>
          </a:p>
        </p:txBody>
      </p:sp>
      <p:sp>
        <p:nvSpPr>
          <p:cNvPr id="76" name="Google Shape;76;p9"/>
          <p:cNvSpPr/>
          <p:nvPr/>
        </p:nvSpPr>
        <p:spPr>
          <a:xfrm>
            <a:off x="179512" y="1124744"/>
            <a:ext cx="8352928" cy="6217087"/>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800"/>
              </a:spcBef>
              <a:spcAft>
                <a:spcPts val="0"/>
              </a:spcAft>
              <a:buClr>
                <a:schemeClr val="dk1"/>
              </a:buClr>
              <a:buSzPts val="1100"/>
              <a:buFont typeface="Arial"/>
              <a:buNone/>
            </a:pPr>
            <a:r>
              <a:rPr b="1" lang="en-US" sz="1800">
                <a:solidFill>
                  <a:schemeClr val="dk1"/>
                </a:solidFill>
              </a:rPr>
              <a:t>Despite the growing need for pet adoption, many animal shelters and rescue organizations struggle to efficiently connect potential adopters with pets in need. Traditional methods of managing pet listings, tracking adoptions, and handling donations are often manual, time-consuming, and lack real-time updates.</a:t>
            </a:r>
            <a:endParaRPr b="1" sz="1800">
              <a:solidFill>
                <a:schemeClr val="dk1"/>
              </a:solidFill>
            </a:endParaRPr>
          </a:p>
          <a:p>
            <a:pPr indent="0" lvl="0" marL="0" rtl="0" algn="l">
              <a:lnSpc>
                <a:spcPct val="115000"/>
              </a:lnSpc>
              <a:spcBef>
                <a:spcPts val="1800"/>
              </a:spcBef>
              <a:spcAft>
                <a:spcPts val="0"/>
              </a:spcAft>
              <a:buClr>
                <a:schemeClr val="dk1"/>
              </a:buClr>
              <a:buSzPts val="1100"/>
              <a:buFont typeface="Arial"/>
              <a:buNone/>
            </a:pPr>
            <a:r>
              <a:rPr b="1" lang="en-US" sz="1800">
                <a:solidFill>
                  <a:schemeClr val="dk1"/>
                </a:solidFill>
              </a:rPr>
              <a:t>Additionally, adopters face challenges in accessing up-to-date information about available pets, completing the adoption process online, and tracking their adoption history or contributions.</a:t>
            </a:r>
            <a:endParaRPr b="1" sz="1800">
              <a:solidFill>
                <a:schemeClr val="dk1"/>
              </a:solidFill>
            </a:endParaRPr>
          </a:p>
          <a:p>
            <a:pPr indent="0" lvl="0" marL="0" rtl="0" algn="l">
              <a:lnSpc>
                <a:spcPct val="115000"/>
              </a:lnSpc>
              <a:spcBef>
                <a:spcPts val="1800"/>
              </a:spcBef>
              <a:spcAft>
                <a:spcPts val="1800"/>
              </a:spcAft>
              <a:buClr>
                <a:schemeClr val="dk1"/>
              </a:buClr>
              <a:buSzPts val="1100"/>
              <a:buFont typeface="Arial"/>
              <a:buNone/>
            </a:pPr>
            <a:r>
              <a:rPr b="1" lang="en-US" sz="1800">
                <a:solidFill>
                  <a:schemeClr val="dk1"/>
                </a:solidFill>
              </a:rPr>
              <a:t>There is a clear need for a user-friendly, web-based platform that streamlines pet adoptions by providing real-time pet listings, secure user authentication, adoption tracking, and donation management. This platform should enhance the adoption experience for users while offering administrators the tools needed to manage pets, monitor adoptions, and generate insightful reports.Would you like me to tailor it even further to highlight specific pain points or goals of your project? Let’s make it spot on!</a:t>
            </a:r>
            <a:endParaRPr b="1" sz="1800">
              <a:solidFill>
                <a:schemeClr val="dk1"/>
              </a:solidFill>
            </a:endParaRPr>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0"/>
          <p:cNvSpPr txBox="1"/>
          <p:nvPr/>
        </p:nvSpPr>
        <p:spPr>
          <a:xfrm>
            <a:off x="467544" y="260648"/>
            <a:ext cx="54006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Times New Roman"/>
                <a:ea typeface="Times New Roman"/>
                <a:cs typeface="Times New Roman"/>
                <a:sym typeface="Times New Roman"/>
              </a:rPr>
              <a:t>Technical Details</a:t>
            </a:r>
            <a:endParaRPr/>
          </a:p>
        </p:txBody>
      </p:sp>
      <p:sp>
        <p:nvSpPr>
          <p:cNvPr id="82" name="Google Shape;82;p10"/>
          <p:cNvSpPr/>
          <p:nvPr/>
        </p:nvSpPr>
        <p:spPr>
          <a:xfrm>
            <a:off x="251520" y="764704"/>
            <a:ext cx="8136904" cy="624786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n-US" sz="2000" u="sng">
                <a:solidFill>
                  <a:schemeClr val="dk1"/>
                </a:solidFill>
                <a:latin typeface="Calibri"/>
                <a:ea typeface="Calibri"/>
                <a:cs typeface="Calibri"/>
                <a:sym typeface="Calibri"/>
              </a:rPr>
              <a:t>Frontend Development</a:t>
            </a:r>
            <a:r>
              <a:rPr i="1" lang="en-US" sz="2000" u="sng">
                <a:solidFill>
                  <a:schemeClr val="dk1"/>
                </a:solidFill>
                <a:latin typeface="Calibri"/>
                <a:ea typeface="Calibri"/>
                <a:cs typeface="Calibri"/>
                <a:sym typeface="Calibri"/>
              </a:rPr>
              <a:t>:</a:t>
            </a:r>
            <a:endParaRPr/>
          </a:p>
          <a:p>
            <a:pPr indent="-127000" lvl="0" marL="0" marR="0" rtl="0" algn="l">
              <a:spcBef>
                <a:spcPts val="0"/>
              </a:spcBef>
              <a:spcAft>
                <a:spcPts val="0"/>
              </a:spcAft>
              <a:buClr>
                <a:schemeClr val="dk1"/>
              </a:buClr>
              <a:buSzPts val="2000"/>
              <a:buFont typeface="Arial"/>
              <a:buChar char="•"/>
            </a:pPr>
            <a:r>
              <a:rPr b="1" lang="en-US" sz="2000">
                <a:solidFill>
                  <a:schemeClr val="dk1"/>
                </a:solidFill>
                <a:latin typeface="Calibri"/>
                <a:ea typeface="Calibri"/>
                <a:cs typeface="Calibri"/>
                <a:sym typeface="Calibri"/>
              </a:rPr>
              <a:t>    HTML/CSS</a:t>
            </a:r>
            <a:r>
              <a:rPr lang="en-US" sz="2000">
                <a:solidFill>
                  <a:schemeClr val="dk1"/>
                </a:solidFill>
                <a:latin typeface="Calibri"/>
                <a:ea typeface="Calibri"/>
                <a:cs typeface="Calibri"/>
                <a:sym typeface="Calibri"/>
              </a:rPr>
              <a:t>: For structuring and styling the website, ensuring a responsive and visually appealing interface.</a:t>
            </a:r>
            <a:endParaRPr/>
          </a:p>
          <a:p>
            <a:pPr indent="-127000" lvl="0" marL="0" marR="0" rtl="0" algn="l">
              <a:spcBef>
                <a:spcPts val="0"/>
              </a:spcBef>
              <a:spcAft>
                <a:spcPts val="0"/>
              </a:spcAft>
              <a:buClr>
                <a:schemeClr val="dk1"/>
              </a:buClr>
              <a:buSzPts val="2000"/>
              <a:buFont typeface="Arial"/>
              <a:buChar char="•"/>
            </a:pPr>
            <a:r>
              <a:rPr b="1" lang="en-US" sz="2000">
                <a:solidFill>
                  <a:schemeClr val="dk1"/>
                </a:solidFill>
                <a:latin typeface="Calibri"/>
                <a:ea typeface="Calibri"/>
                <a:cs typeface="Calibri"/>
                <a:sym typeface="Calibri"/>
              </a:rPr>
              <a:t>    JavaScript</a:t>
            </a:r>
            <a:r>
              <a:rPr lang="en-US" sz="2000">
                <a:solidFill>
                  <a:schemeClr val="dk1"/>
                </a:solidFill>
                <a:latin typeface="Calibri"/>
                <a:ea typeface="Calibri"/>
                <a:cs typeface="Calibri"/>
                <a:sym typeface="Calibri"/>
              </a:rPr>
              <a:t>: For interactive features, enhancing user experience through dynamic content</a:t>
            </a:r>
            <a:endParaRPr/>
          </a:p>
          <a:p>
            <a:pPr indent="-342900" lvl="0" marL="342900" marR="0" rtl="0" algn="l">
              <a:spcBef>
                <a:spcPts val="0"/>
              </a:spcBef>
              <a:spcAft>
                <a:spcPts val="0"/>
              </a:spcAft>
              <a:buClr>
                <a:schemeClr val="dk1"/>
              </a:buClr>
              <a:buSzPts val="2000"/>
              <a:buFont typeface="Noto Sans Symbols"/>
              <a:buChar char="▪"/>
            </a:pPr>
            <a:r>
              <a:rPr b="1" lang="en-US" sz="2000">
                <a:solidFill>
                  <a:schemeClr val="dk1"/>
                </a:solidFill>
                <a:latin typeface="Calibri"/>
                <a:ea typeface="Calibri"/>
                <a:cs typeface="Calibri"/>
                <a:sym typeface="Calibri"/>
              </a:rPr>
              <a:t>Bootstrap</a:t>
            </a:r>
            <a:r>
              <a:rPr lang="en-US" sz="2000">
                <a:solidFill>
                  <a:schemeClr val="dk1"/>
                </a:solidFill>
                <a:latin typeface="Calibri"/>
                <a:ea typeface="Calibri"/>
                <a:cs typeface="Calibri"/>
                <a:sym typeface="Calibri"/>
              </a:rPr>
              <a:t>: For responsiveness, pre designed components, customization,</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and impressive features.</a:t>
            </a:r>
            <a:endParaRPr/>
          </a:p>
          <a:p>
            <a:pPr indent="-342900" lvl="0" marL="342900" marR="0" rtl="0" algn="l">
              <a:spcBef>
                <a:spcPts val="0"/>
              </a:spcBef>
              <a:spcAft>
                <a:spcPts val="0"/>
              </a:spcAft>
              <a:buClr>
                <a:schemeClr val="dk1"/>
              </a:buClr>
              <a:buSzPts val="2000"/>
              <a:buFont typeface="Arial"/>
              <a:buChar char="•"/>
            </a:pPr>
            <a:r>
              <a:rPr b="1" lang="en-US" sz="2000">
                <a:solidFill>
                  <a:schemeClr val="dk1"/>
                </a:solidFill>
                <a:latin typeface="Calibri"/>
                <a:ea typeface="Calibri"/>
                <a:cs typeface="Calibri"/>
                <a:sym typeface="Calibri"/>
              </a:rPr>
              <a:t>Animation </a:t>
            </a:r>
            <a:r>
              <a:rPr lang="en-US" sz="2000">
                <a:solidFill>
                  <a:schemeClr val="dk1"/>
                </a:solidFill>
                <a:latin typeface="Calibri"/>
                <a:ea typeface="Calibri"/>
                <a:cs typeface="Calibri"/>
                <a:sym typeface="Calibri"/>
              </a:rPr>
              <a:t>: enhances the user experience and makes web pages more engaging and makes the Interface More Intuitive.</a:t>
            </a:r>
            <a:endParaRPr/>
          </a:p>
          <a:p>
            <a:pPr indent="0" lvl="0" marL="0" marR="0" rtl="0" algn="l">
              <a:spcBef>
                <a:spcPts val="0"/>
              </a:spcBef>
              <a:spcAft>
                <a:spcPts val="0"/>
              </a:spcAft>
              <a:buNone/>
            </a:pPr>
            <a:r>
              <a:rPr b="1" i="1" lang="en-US" sz="2000" u="sng">
                <a:solidFill>
                  <a:schemeClr val="dk1"/>
                </a:solidFill>
                <a:latin typeface="Calibri"/>
                <a:ea typeface="Calibri"/>
                <a:cs typeface="Calibri"/>
                <a:sym typeface="Calibri"/>
              </a:rPr>
              <a:t>Version Control</a:t>
            </a:r>
            <a:r>
              <a:rPr i="1" lang="en-US" sz="2000" u="sng">
                <a:solidFill>
                  <a:schemeClr val="dk1"/>
                </a:solidFill>
                <a:latin typeface="Calibri"/>
                <a:ea typeface="Calibri"/>
                <a:cs typeface="Calibri"/>
                <a:sym typeface="Calibri"/>
              </a:rPr>
              <a:t>:</a:t>
            </a:r>
            <a:endParaRPr/>
          </a:p>
          <a:p>
            <a:pPr indent="-127000" lvl="0" marL="0" marR="0" rtl="0" algn="l">
              <a:spcBef>
                <a:spcPts val="0"/>
              </a:spcBef>
              <a:spcAft>
                <a:spcPts val="0"/>
              </a:spcAft>
              <a:buClr>
                <a:schemeClr val="dk1"/>
              </a:buClr>
              <a:buSzPts val="2000"/>
              <a:buFont typeface="Arial"/>
              <a:buChar char="•"/>
            </a:pPr>
            <a:r>
              <a:rPr b="1" lang="en-US" sz="2000">
                <a:solidFill>
                  <a:schemeClr val="dk1"/>
                </a:solidFill>
                <a:latin typeface="Calibri"/>
                <a:ea typeface="Calibri"/>
                <a:cs typeface="Calibri"/>
                <a:sym typeface="Calibri"/>
              </a:rPr>
              <a:t>Git/GitHub</a:t>
            </a:r>
            <a:r>
              <a:rPr lang="en-US" sz="2000">
                <a:solidFill>
                  <a:schemeClr val="dk1"/>
                </a:solidFill>
                <a:latin typeface="Calibri"/>
                <a:ea typeface="Calibri"/>
                <a:cs typeface="Calibri"/>
                <a:sym typeface="Calibri"/>
              </a:rPr>
              <a:t>: For collaborative code management, enabling team members to track changes and work together seamlessly.</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127000" lvl="0" marL="0" marR="0" rtl="0" algn="l">
              <a:spcBef>
                <a:spcPts val="0"/>
              </a:spcBef>
              <a:spcAft>
                <a:spcPts val="0"/>
              </a:spcAft>
              <a:buClr>
                <a:schemeClr val="dk1"/>
              </a:buClr>
              <a:buSzPts val="2000"/>
              <a:buFont typeface="Arial"/>
              <a:buChar char="•"/>
            </a:pPr>
            <a:r>
              <a:rPr b="1" lang="en-US" sz="2000">
                <a:solidFill>
                  <a:schemeClr val="dk1"/>
                </a:solidFill>
                <a:latin typeface="Calibri"/>
                <a:ea typeface="Calibri"/>
                <a:cs typeface="Calibri"/>
                <a:sym typeface="Calibri"/>
              </a:rPr>
              <a:t>Agile Development</a:t>
            </a:r>
            <a:r>
              <a:rPr lang="en-US" sz="2000">
                <a:solidFill>
                  <a:schemeClr val="dk1"/>
                </a:solidFill>
                <a:latin typeface="Calibri"/>
                <a:ea typeface="Calibri"/>
                <a:cs typeface="Calibri"/>
                <a:sym typeface="Calibri"/>
              </a:rPr>
              <a:t>: We work in short cycles, allowing us to gather feedback quickly and make improvements based on what users want.</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127000" lvl="0" marL="0" marR="0" rtl="0" algn="l">
              <a:spcBef>
                <a:spcPts val="0"/>
              </a:spcBef>
              <a:spcAft>
                <a:spcPts val="0"/>
              </a:spcAft>
              <a:buClr>
                <a:schemeClr val="dk1"/>
              </a:buClr>
              <a:buSzPts val="2000"/>
              <a:buFont typeface="Arial"/>
              <a:buChar char="•"/>
            </a:pPr>
            <a:r>
              <a:rPr b="1" lang="en-US" sz="2000">
                <a:solidFill>
                  <a:schemeClr val="dk1"/>
                </a:solidFill>
                <a:latin typeface="Calibri"/>
                <a:ea typeface="Calibri"/>
                <a:cs typeface="Calibri"/>
                <a:sym typeface="Calibri"/>
              </a:rPr>
              <a:t>User-Centered Design</a:t>
            </a:r>
            <a:r>
              <a:rPr lang="en-US" sz="2000">
                <a:solidFill>
                  <a:schemeClr val="dk1"/>
                </a:solidFill>
                <a:latin typeface="Calibri"/>
                <a:ea typeface="Calibri"/>
                <a:cs typeface="Calibri"/>
                <a:sym typeface="Calibri"/>
              </a:rPr>
              <a:t>: We involve potential users in our design process to ensure the platform truly meets their needs and preferences.</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1"/>
          <p:cNvSpPr txBox="1"/>
          <p:nvPr/>
        </p:nvSpPr>
        <p:spPr>
          <a:xfrm>
            <a:off x="467544" y="260648"/>
            <a:ext cx="54006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Times New Roman"/>
                <a:ea typeface="Times New Roman"/>
                <a:cs typeface="Times New Roman"/>
                <a:sym typeface="Times New Roman"/>
              </a:rPr>
              <a:t>Key Features</a:t>
            </a:r>
            <a:endParaRPr/>
          </a:p>
        </p:txBody>
      </p:sp>
      <p:sp>
        <p:nvSpPr>
          <p:cNvPr id="88" name="Google Shape;88;p11"/>
          <p:cNvSpPr/>
          <p:nvPr/>
        </p:nvSpPr>
        <p:spPr>
          <a:xfrm>
            <a:off x="467550" y="845425"/>
            <a:ext cx="8208900" cy="6858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800"/>
              <a:buFont typeface="Arial"/>
              <a:buNone/>
            </a:pPr>
            <a:r>
              <a:rPr b="1" lang="en-US" sz="1800">
                <a:solidFill>
                  <a:schemeClr val="dk1"/>
                </a:solidFill>
              </a:rPr>
              <a:t>Pet Listing Submission:</a:t>
            </a:r>
            <a:br>
              <a:rPr b="1" lang="en-US" sz="1800">
                <a:solidFill>
                  <a:schemeClr val="dk1"/>
                </a:solidFill>
              </a:rPr>
            </a:br>
            <a:r>
              <a:rPr b="1" lang="en-US" sz="1800">
                <a:solidFill>
                  <a:schemeClr val="dk1"/>
                </a:solidFill>
              </a:rPr>
              <a:t>Admins can easily add pet profiles, including details like breed, age, and health status, to build a diverse collection of adoptable pets.</a:t>
            </a:r>
            <a:endParaRPr b="1" sz="1800">
              <a:solidFill>
                <a:schemeClr val="dk1"/>
              </a:solidFill>
            </a:endParaRPr>
          </a:p>
          <a:p>
            <a:pPr indent="0" lvl="0" marL="0" rtl="0" algn="l">
              <a:spcBef>
                <a:spcPts val="0"/>
              </a:spcBef>
              <a:spcAft>
                <a:spcPts val="0"/>
              </a:spcAft>
              <a:buClr>
                <a:schemeClr val="dk1"/>
              </a:buClr>
              <a:buSzPts val="1800"/>
              <a:buFont typeface="Arial"/>
              <a:buNone/>
            </a:pPr>
            <a:r>
              <a:rPr b="1" lang="en-US" sz="1800">
                <a:solidFill>
                  <a:schemeClr val="dk1"/>
                </a:solidFill>
              </a:rPr>
              <a:t>Simple Search Functionality:</a:t>
            </a:r>
            <a:br>
              <a:rPr b="1" lang="en-US" sz="1800">
                <a:solidFill>
                  <a:schemeClr val="dk1"/>
                </a:solidFill>
              </a:rPr>
            </a:br>
            <a:r>
              <a:rPr b="1" lang="en-US" sz="1800">
                <a:solidFill>
                  <a:schemeClr val="dk1"/>
                </a:solidFill>
              </a:rPr>
              <a:t>Basic search options allow users to quickly find pets by keywords, such as species, breed, or location, making navigation straightforward.</a:t>
            </a:r>
            <a:endParaRPr b="1" sz="1800">
              <a:solidFill>
                <a:schemeClr val="dk1"/>
              </a:solidFill>
            </a:endParaRPr>
          </a:p>
          <a:p>
            <a:pPr indent="0" lvl="0" marL="0" rtl="0" algn="l">
              <a:spcBef>
                <a:spcPts val="0"/>
              </a:spcBef>
              <a:spcAft>
                <a:spcPts val="0"/>
              </a:spcAft>
              <a:buClr>
                <a:schemeClr val="dk1"/>
              </a:buClr>
              <a:buSzPts val="1800"/>
              <a:buFont typeface="Arial"/>
              <a:buNone/>
            </a:pPr>
            <a:r>
              <a:rPr b="1" lang="en-US" sz="1800">
                <a:solidFill>
                  <a:schemeClr val="dk1"/>
                </a:solidFill>
              </a:rPr>
              <a:t>User Profiles:</a:t>
            </a:r>
            <a:br>
              <a:rPr b="1" lang="en-US" sz="1800">
                <a:solidFill>
                  <a:schemeClr val="dk1"/>
                </a:solidFill>
              </a:rPr>
            </a:br>
            <a:r>
              <a:rPr b="1" lang="en-US" sz="1800">
                <a:solidFill>
                  <a:schemeClr val="dk1"/>
                </a:solidFill>
              </a:rPr>
              <a:t>Users can create profiles to track their adoption history, view their favorite pets, and manage donations, enhancing personalization and engagement.</a:t>
            </a:r>
            <a:endParaRPr b="1" sz="1800">
              <a:solidFill>
                <a:schemeClr val="dk1"/>
              </a:solidFill>
            </a:endParaRPr>
          </a:p>
          <a:p>
            <a:pPr indent="0" lvl="0" marL="0" rtl="0" algn="l">
              <a:spcBef>
                <a:spcPts val="0"/>
              </a:spcBef>
              <a:spcAft>
                <a:spcPts val="0"/>
              </a:spcAft>
              <a:buClr>
                <a:schemeClr val="dk1"/>
              </a:buClr>
              <a:buSzPts val="1800"/>
              <a:buFont typeface="Arial"/>
              <a:buNone/>
            </a:pPr>
            <a:r>
              <a:rPr b="1" lang="en-US" sz="1800">
                <a:solidFill>
                  <a:schemeClr val="dk1"/>
                </a:solidFill>
              </a:rPr>
              <a:t>Adoption Feedback:</a:t>
            </a:r>
            <a:br>
              <a:rPr b="1" lang="en-US" sz="1800">
                <a:solidFill>
                  <a:schemeClr val="dk1"/>
                </a:solidFill>
              </a:rPr>
            </a:br>
            <a:r>
              <a:rPr b="1" lang="en-US" sz="1800">
                <a:solidFill>
                  <a:schemeClr val="dk1"/>
                </a:solidFill>
              </a:rPr>
              <a:t>A simple feedback system lets adopters share their experiences, helping others learn more about the adoption process and specific pets.</a:t>
            </a:r>
            <a:endParaRPr b="1" sz="1800">
              <a:solidFill>
                <a:schemeClr val="dk1"/>
              </a:solidFill>
            </a:endParaRPr>
          </a:p>
          <a:p>
            <a:pPr indent="0" lvl="0" marL="0" rtl="0" algn="l">
              <a:spcBef>
                <a:spcPts val="0"/>
              </a:spcBef>
              <a:spcAft>
                <a:spcPts val="0"/>
              </a:spcAft>
              <a:buClr>
                <a:schemeClr val="dk1"/>
              </a:buClr>
              <a:buSzPts val="1800"/>
              <a:buFont typeface="Arial"/>
              <a:buNone/>
            </a:pPr>
            <a:r>
              <a:rPr b="1" lang="en-US" sz="1800">
                <a:solidFill>
                  <a:schemeClr val="dk1"/>
                </a:solidFill>
              </a:rPr>
              <a:t>Bookmarking Favorites:</a:t>
            </a:r>
            <a:br>
              <a:rPr b="1" lang="en-US" sz="1800">
                <a:solidFill>
                  <a:schemeClr val="dk1"/>
                </a:solidFill>
              </a:rPr>
            </a:br>
            <a:r>
              <a:rPr b="1" lang="en-US" sz="1800">
                <a:solidFill>
                  <a:schemeClr val="dk1"/>
                </a:solidFill>
              </a:rPr>
              <a:t>Users can bookmark pets they are interested in for easy access, creating a personalized experience.</a:t>
            </a:r>
            <a:endParaRPr b="1" sz="1800">
              <a:solidFill>
                <a:schemeClr val="dk1"/>
              </a:solidFill>
            </a:endParaRPr>
          </a:p>
          <a:p>
            <a:pPr indent="0" lvl="0" marL="0" rtl="0" algn="l">
              <a:spcBef>
                <a:spcPts val="0"/>
              </a:spcBef>
              <a:spcAft>
                <a:spcPts val="0"/>
              </a:spcAft>
              <a:buClr>
                <a:schemeClr val="dk1"/>
              </a:buClr>
              <a:buSzPts val="1800"/>
              <a:buFont typeface="Arial"/>
              <a:buNone/>
            </a:pPr>
            <a:r>
              <a:rPr b="1" lang="en-US" sz="1800">
                <a:solidFill>
                  <a:schemeClr val="dk1"/>
                </a:solidFill>
              </a:rPr>
              <a:t>Responsive Design:</a:t>
            </a:r>
            <a:br>
              <a:rPr b="1" lang="en-US" sz="1800">
                <a:solidFill>
                  <a:schemeClr val="dk1"/>
                </a:solidFill>
              </a:rPr>
            </a:br>
            <a:r>
              <a:rPr b="1" lang="en-US" sz="1800">
                <a:solidFill>
                  <a:schemeClr val="dk1"/>
                </a:solidFill>
              </a:rPr>
              <a:t>The website is mobile-friendly, ensuring users can browse pets and submit adoption requests from any device.</a:t>
            </a:r>
            <a:endParaRPr b="1" sz="1800">
              <a:solidFill>
                <a:schemeClr val="dk1"/>
              </a:solidFill>
            </a:endParaRPr>
          </a:p>
          <a:p>
            <a:pPr indent="0" lvl="0" marL="0" rtl="0" algn="l">
              <a:spcBef>
                <a:spcPts val="0"/>
              </a:spcBef>
              <a:spcAft>
                <a:spcPts val="0"/>
              </a:spcAft>
              <a:buClr>
                <a:schemeClr val="dk1"/>
              </a:buClr>
              <a:buSzPts val="1800"/>
              <a:buFont typeface="Arial"/>
              <a:buNone/>
            </a:pPr>
            <a:r>
              <a:t/>
            </a:r>
            <a:endParaRPr b="1" sz="1800">
              <a:solidFill>
                <a:schemeClr val="dk1"/>
              </a:solidFill>
            </a:endParaRPr>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2"/>
          <p:cNvSpPr txBox="1"/>
          <p:nvPr/>
        </p:nvSpPr>
        <p:spPr>
          <a:xfrm>
            <a:off x="467544" y="260648"/>
            <a:ext cx="54006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Times New Roman"/>
                <a:ea typeface="Times New Roman"/>
                <a:cs typeface="Times New Roman"/>
                <a:sym typeface="Times New Roman"/>
              </a:rPr>
              <a:t>References/Links used</a:t>
            </a:r>
            <a:endParaRPr/>
          </a:p>
        </p:txBody>
      </p:sp>
      <p:sp>
        <p:nvSpPr>
          <p:cNvPr id="94" name="Google Shape;94;p12"/>
          <p:cNvSpPr/>
          <p:nvPr/>
        </p:nvSpPr>
        <p:spPr>
          <a:xfrm>
            <a:off x="395536" y="1196752"/>
            <a:ext cx="8136904" cy="698652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dk1"/>
                </a:solidFill>
                <a:latin typeface="Times New Roman"/>
                <a:ea typeface="Times New Roman"/>
                <a:cs typeface="Times New Roman"/>
                <a:sym typeface="Times New Roman"/>
              </a:rPr>
              <a:t>For Animation :</a:t>
            </a:r>
            <a:endParaRPr/>
          </a:p>
          <a:p>
            <a:pPr indent="-152400" lvl="0" marL="0" marR="0" rtl="0" algn="l">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 </a:t>
            </a:r>
            <a:r>
              <a:rPr lang="en-US" sz="2400" u="sng">
                <a:solidFill>
                  <a:schemeClr val="hlink"/>
                </a:solidFill>
                <a:latin typeface="Times New Roman"/>
                <a:ea typeface="Times New Roman"/>
                <a:cs typeface="Times New Roman"/>
                <a:sym typeface="Times New Roman"/>
                <a:hlinkClick r:id="rId3"/>
              </a:rPr>
              <a:t>https://animejs.com/</a:t>
            </a:r>
            <a:endParaRPr sz="2400">
              <a:solidFill>
                <a:schemeClr val="dk1"/>
              </a:solidFill>
              <a:latin typeface="Times New Roman"/>
              <a:ea typeface="Times New Roman"/>
              <a:cs typeface="Times New Roman"/>
              <a:sym typeface="Times New Roman"/>
            </a:endParaRPr>
          </a:p>
          <a:p>
            <a:pPr indent="-152400" lvl="0" marL="0" marR="0" rtl="0" algn="l">
              <a:spcBef>
                <a:spcPts val="0"/>
              </a:spcBef>
              <a:spcAft>
                <a:spcPts val="0"/>
              </a:spcAft>
              <a:buClr>
                <a:schemeClr val="dk1"/>
              </a:buClr>
              <a:buSzPts val="2400"/>
              <a:buFont typeface="Arial"/>
              <a:buChar char="•"/>
            </a:pPr>
            <a:r>
              <a:rPr lang="en-US" sz="2400" u="sng">
                <a:solidFill>
                  <a:schemeClr val="hlink"/>
                </a:solidFill>
                <a:latin typeface="Times New Roman"/>
                <a:ea typeface="Times New Roman"/>
                <a:cs typeface="Times New Roman"/>
                <a:sym typeface="Times New Roman"/>
                <a:hlinkClick r:id="rId4"/>
              </a:rPr>
              <a:t>https://animate.style/</a:t>
            </a:r>
            <a:endParaRPr sz="2400">
              <a:solidFill>
                <a:schemeClr val="dk1"/>
              </a:solidFill>
              <a:latin typeface="Times New Roman"/>
              <a:ea typeface="Times New Roman"/>
              <a:cs typeface="Times New Roman"/>
              <a:sym typeface="Times New Roman"/>
            </a:endParaRPr>
          </a:p>
          <a:p>
            <a:pPr indent="-152400" lvl="0" marL="0" marR="0" rtl="0" algn="l">
              <a:spcBef>
                <a:spcPts val="0"/>
              </a:spcBef>
              <a:spcAft>
                <a:spcPts val="0"/>
              </a:spcAft>
              <a:buClr>
                <a:schemeClr val="dk1"/>
              </a:buClr>
              <a:buSzPts val="2400"/>
              <a:buFont typeface="Arial"/>
              <a:buChar char="•"/>
            </a:pPr>
            <a:r>
              <a:rPr lang="en-US" sz="2400" u="sng">
                <a:solidFill>
                  <a:schemeClr val="hlink"/>
                </a:solidFill>
                <a:latin typeface="Calibri"/>
                <a:ea typeface="Calibri"/>
                <a:cs typeface="Calibri"/>
                <a:sym typeface="Calibri"/>
                <a:hlinkClick r:id="rId5"/>
              </a:rPr>
              <a:t>https://greensock.com/gsap</a:t>
            </a:r>
            <a:endParaRPr sz="2400">
              <a:solidFill>
                <a:schemeClr val="dk1"/>
              </a:solidFill>
              <a:latin typeface="Times New Roman"/>
              <a:ea typeface="Times New Roman"/>
              <a:cs typeface="Times New Roman"/>
              <a:sym typeface="Times New Roman"/>
            </a:endParaRPr>
          </a:p>
          <a:p>
            <a:pPr indent="-152400" lvl="0" marL="0" marR="0" rtl="0" algn="l">
              <a:spcBef>
                <a:spcPts val="0"/>
              </a:spcBef>
              <a:spcAft>
                <a:spcPts val="0"/>
              </a:spcAft>
              <a:buClr>
                <a:schemeClr val="dk1"/>
              </a:buClr>
              <a:buSzPts val="2400"/>
              <a:buFont typeface="Arial"/>
              <a:buChar char="•"/>
            </a:pPr>
            <a:r>
              <a:rPr lang="en-US" sz="2400" u="sng">
                <a:solidFill>
                  <a:schemeClr val="hlink"/>
                </a:solidFill>
                <a:latin typeface="Times New Roman"/>
                <a:ea typeface="Times New Roman"/>
                <a:cs typeface="Times New Roman"/>
                <a:sym typeface="Times New Roman"/>
                <a:hlinkClick r:id="rId6"/>
              </a:rPr>
              <a:t>https://threejs.org/</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2400"/>
              <a:buFont typeface="Arial"/>
              <a:buNone/>
            </a:pPr>
            <a:r>
              <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2800">
                <a:solidFill>
                  <a:schemeClr val="dk1"/>
                </a:solidFill>
                <a:latin typeface="Times New Roman"/>
                <a:ea typeface="Times New Roman"/>
                <a:cs typeface="Times New Roman"/>
                <a:sym typeface="Times New Roman"/>
              </a:rPr>
              <a:t>For Bootstrap :</a:t>
            </a:r>
            <a:endParaRPr/>
          </a:p>
          <a:p>
            <a:pPr indent="-152400" lvl="0" marL="0" marR="0" rtl="0" algn="l">
              <a:spcBef>
                <a:spcPts val="0"/>
              </a:spcBef>
              <a:spcAft>
                <a:spcPts val="0"/>
              </a:spcAft>
              <a:buClr>
                <a:schemeClr val="dk1"/>
              </a:buClr>
              <a:buSzPts val="2400"/>
              <a:buFont typeface="Arial"/>
              <a:buChar char="•"/>
            </a:pPr>
            <a:r>
              <a:rPr lang="en-US" sz="2400" u="sng">
                <a:solidFill>
                  <a:schemeClr val="hlink"/>
                </a:solidFill>
                <a:latin typeface="Times New Roman"/>
                <a:ea typeface="Times New Roman"/>
                <a:cs typeface="Times New Roman"/>
                <a:sym typeface="Times New Roman"/>
                <a:hlinkClick r:id="rId7"/>
              </a:rPr>
              <a:t>https://getbootstrap.com/</a:t>
            </a:r>
            <a:endParaRPr sz="2400">
              <a:solidFill>
                <a:schemeClr val="dk1"/>
              </a:solidFill>
              <a:latin typeface="Times New Roman"/>
              <a:ea typeface="Times New Roman"/>
              <a:cs typeface="Times New Roman"/>
              <a:sym typeface="Times New Roman"/>
            </a:endParaRPr>
          </a:p>
          <a:p>
            <a:pPr indent="-152400" lvl="0" marL="0" marR="0" rtl="0" algn="l">
              <a:spcBef>
                <a:spcPts val="0"/>
              </a:spcBef>
              <a:spcAft>
                <a:spcPts val="0"/>
              </a:spcAft>
              <a:buClr>
                <a:schemeClr val="dk1"/>
              </a:buClr>
              <a:buSzPts val="2400"/>
              <a:buFont typeface="Arial"/>
              <a:buChar char="•"/>
            </a:pPr>
            <a:r>
              <a:rPr lang="en-US" sz="2400" u="sng">
                <a:solidFill>
                  <a:schemeClr val="hlink"/>
                </a:solidFill>
                <a:latin typeface="Times New Roman"/>
                <a:ea typeface="Times New Roman"/>
                <a:cs typeface="Times New Roman"/>
                <a:sym typeface="Times New Roman"/>
                <a:hlinkClick r:id="rId8"/>
              </a:rPr>
              <a:t>https://bootswatch.com/</a:t>
            </a:r>
            <a:endParaRPr sz="2400">
              <a:solidFill>
                <a:schemeClr val="dk1"/>
              </a:solidFill>
              <a:latin typeface="Times New Roman"/>
              <a:ea typeface="Times New Roman"/>
              <a:cs typeface="Times New Roman"/>
              <a:sym typeface="Times New Roman"/>
            </a:endParaRPr>
          </a:p>
          <a:p>
            <a:pPr indent="-152400" lvl="0" marL="0" marR="0" rtl="0" algn="l">
              <a:spcBef>
                <a:spcPts val="0"/>
              </a:spcBef>
              <a:spcAft>
                <a:spcPts val="0"/>
              </a:spcAft>
              <a:buClr>
                <a:schemeClr val="dk1"/>
              </a:buClr>
              <a:buSzPts val="2400"/>
              <a:buFont typeface="Arial"/>
              <a:buChar char="•"/>
            </a:pPr>
            <a:r>
              <a:rPr lang="en-US" sz="2400" u="sng">
                <a:solidFill>
                  <a:schemeClr val="hlink"/>
                </a:solidFill>
                <a:latin typeface="Times New Roman"/>
                <a:ea typeface="Times New Roman"/>
                <a:cs typeface="Times New Roman"/>
                <a:sym typeface="Times New Roman"/>
                <a:hlinkClick r:id="rId9"/>
              </a:rPr>
              <a:t>https://bootstrapmade.com/</a:t>
            </a:r>
            <a:endParaRPr sz="2400">
              <a:solidFill>
                <a:schemeClr val="dk1"/>
              </a:solidFill>
              <a:latin typeface="Times New Roman"/>
              <a:ea typeface="Times New Roman"/>
              <a:cs typeface="Times New Roman"/>
              <a:sym typeface="Times New Roman"/>
            </a:endParaRPr>
          </a:p>
          <a:p>
            <a:pPr indent="-152400" lvl="0" marL="0" marR="0" rtl="0" algn="l">
              <a:spcBef>
                <a:spcPts val="0"/>
              </a:spcBef>
              <a:spcAft>
                <a:spcPts val="0"/>
              </a:spcAft>
              <a:buClr>
                <a:schemeClr val="dk1"/>
              </a:buClr>
              <a:buSzPts val="2400"/>
              <a:buFont typeface="Arial"/>
              <a:buChar char="•"/>
            </a:pPr>
            <a:r>
              <a:rPr lang="en-US" sz="2400" u="sng">
                <a:solidFill>
                  <a:schemeClr val="hlink"/>
                </a:solidFill>
                <a:latin typeface="Times New Roman"/>
                <a:ea typeface="Times New Roman"/>
                <a:cs typeface="Times New Roman"/>
                <a:sym typeface="Times New Roman"/>
                <a:hlinkClick r:id="rId10"/>
              </a:rPr>
              <a:t>https://startbootstrap.com/</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2800"/>
              <a:buFont typeface="Arial"/>
              <a:buNone/>
            </a:pPr>
            <a:r>
              <a:t/>
            </a:r>
            <a:endParaRPr sz="2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2800"/>
              <a:buFont typeface="Arial"/>
              <a:buNone/>
            </a:pPr>
            <a:r>
              <a:t/>
            </a:r>
            <a:endParaRPr sz="2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2400"/>
              <a:buFont typeface="Arial"/>
              <a:buNone/>
            </a:pPr>
            <a:r>
              <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3200"/>
              <a:buFont typeface="Arial"/>
              <a:buNone/>
            </a:pPr>
            <a:r>
              <a:t/>
            </a:r>
            <a:endParaRPr sz="3200">
              <a:solidFill>
                <a:schemeClr val="dk1"/>
              </a:solidFill>
              <a:latin typeface="Times New Roman"/>
              <a:ea typeface="Times New Roman"/>
              <a:cs typeface="Times New Roman"/>
              <a:sym typeface="Times New Roman"/>
            </a:endParaRPr>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3"/>
          <p:cNvSpPr txBox="1"/>
          <p:nvPr/>
        </p:nvSpPr>
        <p:spPr>
          <a:xfrm>
            <a:off x="467544" y="260648"/>
            <a:ext cx="54006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Times New Roman"/>
                <a:ea typeface="Times New Roman"/>
                <a:cs typeface="Times New Roman"/>
                <a:sym typeface="Times New Roman"/>
              </a:rPr>
              <a:t>Conclusion</a:t>
            </a:r>
            <a:endParaRPr/>
          </a:p>
        </p:txBody>
      </p:sp>
      <p:sp>
        <p:nvSpPr>
          <p:cNvPr id="100" name="Google Shape;100;p13"/>
          <p:cNvSpPr/>
          <p:nvPr/>
        </p:nvSpPr>
        <p:spPr>
          <a:xfrm>
            <a:off x="346436" y="934852"/>
            <a:ext cx="8136900" cy="5262900"/>
          </a:xfrm>
          <a:prstGeom prst="rect">
            <a:avLst/>
          </a:prstGeom>
          <a:noFill/>
          <a:ln>
            <a:noFill/>
          </a:ln>
        </p:spPr>
        <p:txBody>
          <a:bodyPr anchorCtr="0" anchor="t" bIns="45700" lIns="91425" spcFirstLastPara="1" rIns="91425" wrap="square" tIns="45700">
            <a:noAutofit/>
          </a:bodyPr>
          <a:lstStyle/>
          <a:p>
            <a:pPr indent="-450850" lvl="1" marL="914400" rtl="0" algn="l">
              <a:spcBef>
                <a:spcPts val="0"/>
              </a:spcBef>
              <a:spcAft>
                <a:spcPts val="0"/>
              </a:spcAft>
              <a:buClr>
                <a:schemeClr val="dk1"/>
              </a:buClr>
              <a:buSzPts val="3500"/>
              <a:buFont typeface="Noto Sans Symbols"/>
              <a:buChar char="▪"/>
            </a:pPr>
            <a:r>
              <a:rPr b="1" lang="en-US" sz="1800">
                <a:solidFill>
                  <a:schemeClr val="dk1"/>
                </a:solidFill>
              </a:rPr>
              <a:t>A user-friendly platform</a:t>
            </a:r>
            <a:r>
              <a:rPr lang="en-US" sz="1800">
                <a:solidFill>
                  <a:schemeClr val="dk1"/>
                </a:solidFill>
              </a:rPr>
              <a:t> that encourages pet adoption and community engagement by connecting potential adopters with pets in need.</a:t>
            </a:r>
            <a:endParaRPr sz="1800">
              <a:solidFill>
                <a:schemeClr val="dk1"/>
              </a:solidFill>
            </a:endParaRPr>
          </a:p>
          <a:p>
            <a:pPr indent="-450850" lvl="1" marL="914400" rtl="0" algn="l">
              <a:spcBef>
                <a:spcPts val="0"/>
              </a:spcBef>
              <a:spcAft>
                <a:spcPts val="0"/>
              </a:spcAft>
              <a:buClr>
                <a:schemeClr val="dk1"/>
              </a:buClr>
              <a:buSzPts val="3500"/>
              <a:buFont typeface="Noto Sans Symbols"/>
              <a:buChar char="▪"/>
            </a:pPr>
            <a:r>
              <a:rPr b="1" lang="en-US" sz="1800">
                <a:solidFill>
                  <a:schemeClr val="dk1"/>
                </a:solidFill>
              </a:rPr>
              <a:t>Continuous improvement of the website</a:t>
            </a:r>
            <a:r>
              <a:rPr lang="en-US" sz="1800">
                <a:solidFill>
                  <a:schemeClr val="dk1"/>
                </a:solidFill>
              </a:rPr>
              <a:t> based on user feedback to enhance functionality, design, and user experience.</a:t>
            </a:r>
            <a:endParaRPr sz="1800">
              <a:solidFill>
                <a:schemeClr val="dk1"/>
              </a:solidFill>
            </a:endParaRPr>
          </a:p>
          <a:p>
            <a:pPr indent="-450850" lvl="1" marL="914400" rtl="0" algn="l">
              <a:spcBef>
                <a:spcPts val="0"/>
              </a:spcBef>
              <a:spcAft>
                <a:spcPts val="0"/>
              </a:spcAft>
              <a:buClr>
                <a:schemeClr val="dk1"/>
              </a:buClr>
              <a:buSzPts val="3500"/>
              <a:buFont typeface="Noto Sans Symbols"/>
              <a:buChar char="▪"/>
            </a:pPr>
            <a:r>
              <a:rPr b="1" lang="en-US" sz="1800">
                <a:solidFill>
                  <a:schemeClr val="dk1"/>
                </a:solidFill>
              </a:rPr>
              <a:t>Enhanced collaboration skills</a:t>
            </a:r>
            <a:r>
              <a:rPr lang="en-US" sz="1800">
                <a:solidFill>
                  <a:schemeClr val="dk1"/>
                </a:solidFill>
              </a:rPr>
              <a:t> through collective brainstorming and problem-solving to create effective adoption and donation features.</a:t>
            </a:r>
            <a:endParaRPr sz="1800">
              <a:solidFill>
                <a:schemeClr val="dk1"/>
              </a:solidFill>
            </a:endParaRPr>
          </a:p>
          <a:p>
            <a:pPr indent="-450850" lvl="1" marL="914400" rtl="0" algn="l">
              <a:spcBef>
                <a:spcPts val="0"/>
              </a:spcBef>
              <a:spcAft>
                <a:spcPts val="0"/>
              </a:spcAft>
              <a:buClr>
                <a:schemeClr val="dk1"/>
              </a:buClr>
              <a:buSzPts val="3500"/>
              <a:buFont typeface="Noto Sans Symbols"/>
              <a:buChar char="▪"/>
            </a:pPr>
            <a:r>
              <a:rPr b="1" lang="en-US" sz="1800">
                <a:solidFill>
                  <a:schemeClr val="dk1"/>
                </a:solidFill>
              </a:rPr>
              <a:t>Effective communication among team members</a:t>
            </a:r>
            <a:r>
              <a:rPr lang="en-US" sz="1800">
                <a:solidFill>
                  <a:schemeClr val="dk1"/>
                </a:solidFill>
              </a:rPr>
              <a:t> to ensure smooth development, from pet listings to user authentication and admin controls.</a:t>
            </a:r>
            <a:endParaRPr sz="1800">
              <a:solidFill>
                <a:schemeClr val="dk1"/>
              </a:solidFill>
            </a:endParaRPr>
          </a:p>
          <a:p>
            <a:pPr indent="-450850" lvl="1" marL="914400" rtl="0" algn="l">
              <a:spcBef>
                <a:spcPts val="0"/>
              </a:spcBef>
              <a:spcAft>
                <a:spcPts val="0"/>
              </a:spcAft>
              <a:buClr>
                <a:schemeClr val="dk1"/>
              </a:buClr>
              <a:buSzPts val="3500"/>
              <a:buFont typeface="Noto Sans Symbols"/>
              <a:buChar char="▪"/>
            </a:pPr>
            <a:r>
              <a:rPr b="1" lang="en-US" sz="1800">
                <a:solidFill>
                  <a:schemeClr val="dk1"/>
                </a:solidFill>
              </a:rPr>
              <a:t>A sense of accomplishment and confidence</a:t>
            </a:r>
            <a:r>
              <a:rPr lang="en-US" sz="1800">
                <a:solidFill>
                  <a:schemeClr val="dk1"/>
                </a:solidFill>
              </a:rPr>
              <a:t> in our ability to deliver a fully functional pet adoption system that positively impacts animal welfare.</a:t>
            </a:r>
            <a:endParaRPr sz="1800">
              <a:solidFill>
                <a:schemeClr val="dk1"/>
              </a:solidFill>
            </a:endParaRPr>
          </a:p>
          <a:p>
            <a:pPr indent="-457200" lvl="1" marL="914400" marR="0" rtl="0" algn="l">
              <a:spcBef>
                <a:spcPts val="0"/>
              </a:spcBef>
              <a:spcAft>
                <a:spcPts val="0"/>
              </a:spcAft>
              <a:buClr>
                <a:schemeClr val="dk1"/>
              </a:buClr>
              <a:buSzPts val="2800"/>
              <a:buFont typeface="Calibri"/>
              <a:buChar char="▪"/>
            </a:pPr>
            <a:r>
              <a:t/>
            </a:r>
            <a:endParaRPr sz="2800">
              <a:solidFill>
                <a:schemeClr val="dk1"/>
              </a:solidFill>
              <a:latin typeface="Calibri"/>
              <a:ea typeface="Calibri"/>
              <a:cs typeface="Calibri"/>
              <a:sym typeface="Calibri"/>
            </a:endParaRPr>
          </a:p>
          <a:p>
            <a:pPr indent="-279400" lvl="0" marL="457200" marR="0" rtl="0" algn="l">
              <a:spcBef>
                <a:spcPts val="0"/>
              </a:spcBef>
              <a:spcAft>
                <a:spcPts val="0"/>
              </a:spcAft>
              <a:buClr>
                <a:schemeClr val="dk1"/>
              </a:buClr>
              <a:buSzPts val="2800"/>
              <a:buFont typeface="Noto Sans Symbols"/>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0">
                                            <p:txEl>
                                              <p:pRg end="0" st="0"/>
                                            </p:txEl>
                                          </p:spTgt>
                                        </p:tgtEl>
                                        <p:attrNameLst>
                                          <p:attrName>style.visibility</p:attrName>
                                        </p:attrNameLst>
                                      </p:cBhvr>
                                      <p:to>
                                        <p:strVal val="visible"/>
                                      </p:to>
                                    </p:set>
                                    <p:animEffect filter="fade" transition="in">
                                      <p:cBhvr>
                                        <p:cTn dur="1000"/>
                                        <p:tgtEl>
                                          <p:spTgt spid="100">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0">
                                            <p:txEl>
                                              <p:pRg end="1" st="1"/>
                                            </p:txEl>
                                          </p:spTgt>
                                        </p:tgtEl>
                                        <p:attrNameLst>
                                          <p:attrName>style.visibility</p:attrName>
                                        </p:attrNameLst>
                                      </p:cBhvr>
                                      <p:to>
                                        <p:strVal val="visible"/>
                                      </p:to>
                                    </p:set>
                                    <p:animEffect filter="fade" transition="in">
                                      <p:cBhvr>
                                        <p:cTn dur="1000"/>
                                        <p:tgtEl>
                                          <p:spTgt spid="100">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0">
                                            <p:txEl>
                                              <p:pRg end="2" st="2"/>
                                            </p:txEl>
                                          </p:spTgt>
                                        </p:tgtEl>
                                        <p:attrNameLst>
                                          <p:attrName>style.visibility</p:attrName>
                                        </p:attrNameLst>
                                      </p:cBhvr>
                                      <p:to>
                                        <p:strVal val="visible"/>
                                      </p:to>
                                    </p:set>
                                    <p:animEffect filter="fade" transition="in">
                                      <p:cBhvr>
                                        <p:cTn dur="1000"/>
                                        <p:tgtEl>
                                          <p:spTgt spid="100">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0">
                                            <p:txEl>
                                              <p:pRg end="3" st="3"/>
                                            </p:txEl>
                                          </p:spTgt>
                                        </p:tgtEl>
                                        <p:attrNameLst>
                                          <p:attrName>style.visibility</p:attrName>
                                        </p:attrNameLst>
                                      </p:cBhvr>
                                      <p:to>
                                        <p:strVal val="visible"/>
                                      </p:to>
                                    </p:set>
                                    <p:animEffect filter="fade" transition="in">
                                      <p:cBhvr>
                                        <p:cTn dur="1000"/>
                                        <p:tgtEl>
                                          <p:spTgt spid="100">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0">
                                            <p:txEl>
                                              <p:pRg end="4" st="4"/>
                                            </p:txEl>
                                          </p:spTgt>
                                        </p:tgtEl>
                                        <p:attrNameLst>
                                          <p:attrName>style.visibility</p:attrName>
                                        </p:attrNameLst>
                                      </p:cBhvr>
                                      <p:to>
                                        <p:strVal val="visible"/>
                                      </p:to>
                                    </p:set>
                                    <p:animEffect filter="fade" transition="in">
                                      <p:cBhvr>
                                        <p:cTn dur="1000"/>
                                        <p:tgtEl>
                                          <p:spTgt spid="100">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0">
                                            <p:txEl>
                                              <p:pRg end="5" st="5"/>
                                            </p:txEl>
                                          </p:spTgt>
                                        </p:tgtEl>
                                        <p:attrNameLst>
                                          <p:attrName>style.visibility</p:attrName>
                                        </p:attrNameLst>
                                      </p:cBhvr>
                                      <p:to>
                                        <p:strVal val="visible"/>
                                      </p:to>
                                    </p:set>
                                    <p:animEffect filter="fade" transition="in">
                                      <p:cBhvr>
                                        <p:cTn dur="1000"/>
                                        <p:tgtEl>
                                          <p:spTgt spid="100">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0">
                                            <p:txEl>
                                              <p:pRg end="6" st="6"/>
                                            </p:txEl>
                                          </p:spTgt>
                                        </p:tgtEl>
                                        <p:attrNameLst>
                                          <p:attrName>style.visibility</p:attrName>
                                        </p:attrNameLst>
                                      </p:cBhvr>
                                      <p:to>
                                        <p:strVal val="visible"/>
                                      </p:to>
                                    </p:set>
                                    <p:animEffect filter="fade" transition="in">
                                      <p:cBhvr>
                                        <p:cTn dur="1000"/>
                                        <p:tgtEl>
                                          <p:spTgt spid="100">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Bubble Sort">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