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ec5f89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ec5f89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ccd7570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ccd7570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ccd757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ccd757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cd757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cd757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5ccd757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5ccd757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5ec5f8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5ec5f8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5ec5f89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5ec5f89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ec5f89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ec5f89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ec5f89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ec5f89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DBMS PROJECT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LaundroFresh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0" y="0"/>
            <a:ext cx="8840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52525" y="2435950"/>
            <a:ext cx="33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TEAM </a:t>
            </a:r>
            <a:r>
              <a:rPr b="1" lang="en" sz="3020"/>
              <a:t>MEMBERS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14025" y="3172450"/>
            <a:ext cx="38331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Adithyaraj K  - 125003013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Vishnu B - 125003473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7175" y="454975"/>
            <a:ext cx="23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Objective</a:t>
            </a:r>
            <a:endParaRPr b="1"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907175" y="1152475"/>
            <a:ext cx="392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this project, we aim to develop a database management system for laundry services in hostel and </a:t>
            </a:r>
            <a:r>
              <a:rPr lang="en" sz="2100"/>
              <a:t>calculate</a:t>
            </a:r>
            <a:r>
              <a:rPr lang="en" sz="2100"/>
              <a:t> the monthly fee to be paid based on the number of times the service is requested.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4225" y="19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</a:rPr>
              <a:t>Why this project?</a:t>
            </a:r>
            <a:endParaRPr b="1" sz="302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550" y="903225"/>
            <a:ext cx="45360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Students find it difficult to make time to wash clothes especially during exam times.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It is generally required to pay </a:t>
            </a:r>
            <a:r>
              <a:rPr lang="en" sz="1900">
                <a:solidFill>
                  <a:schemeClr val="lt1"/>
                </a:solidFill>
              </a:rPr>
              <a:t>every time</a:t>
            </a:r>
            <a:r>
              <a:rPr lang="en" sz="1900">
                <a:solidFill>
                  <a:schemeClr val="lt1"/>
                </a:solidFill>
              </a:rPr>
              <a:t> the service is availed.The UPI payments used sometimes tends to fail due to unstable network.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Students may sometimes have insufficient funds and need to borrow or keep accounts with the provider.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400" y="1166600"/>
            <a:ext cx="1801550" cy="101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200" y="689263"/>
            <a:ext cx="1606699" cy="1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46175" y="24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highlight>
                  <a:schemeClr val="lt1"/>
                </a:highlight>
              </a:rPr>
              <a:t>Solutions offered by this project</a:t>
            </a:r>
            <a:endParaRPr b="1" sz="3020">
              <a:highlight>
                <a:schemeClr val="lt1"/>
              </a:highlight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0625"/>
            <a:ext cx="4910400" cy="3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This project emphasizes monthly payment using online banking alongside with UPI,which is more convenient to both the service provider and the students.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This also solves the problem of failed payments since the rate of failure in online banking is lower compared to UPI payments,in case it fails.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Monthly basis of payments means that students can manage their finances better.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5025" y="345725"/>
            <a:ext cx="48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Interface Model</a:t>
            </a:r>
            <a:endParaRPr b="1" sz="2820"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023300" y="1073050"/>
            <a:ext cx="45678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</a:t>
            </a:r>
            <a:r>
              <a:rPr lang="en">
                <a:solidFill>
                  <a:srgbClr val="FFFFFF"/>
                </a:solidFill>
              </a:rPr>
              <a:t>sers can query and update the database through an interactive webpage.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Frontend</a:t>
            </a:r>
            <a:r>
              <a:rPr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Web Page</a:t>
            </a:r>
            <a:r>
              <a:rPr lang="en">
                <a:solidFill>
                  <a:srgbClr val="FFFFFF"/>
                </a:solidFill>
              </a:rPr>
              <a:t> development with HTML,CSS and JavaScript.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Backend</a:t>
            </a:r>
            <a:r>
              <a:rPr lang="en">
                <a:solidFill>
                  <a:srgbClr val="FFFFFF"/>
                </a:solidFill>
              </a:rPr>
              <a:t>-Database creation and management using MySQL.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865850" y="1118075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855925" y="1972000"/>
            <a:ext cx="10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96325" y="2825925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875775" y="3679875"/>
            <a:ext cx="15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MySQL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124" y="989312"/>
            <a:ext cx="657725" cy="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2113" y="1843234"/>
            <a:ext cx="657725" cy="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2125" y="2697150"/>
            <a:ext cx="657726" cy="65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2125" y="3551075"/>
            <a:ext cx="6577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Web Page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7783" l="0" r="0" t="6016"/>
          <a:stretch/>
        </p:blipFill>
        <p:spPr>
          <a:xfrm>
            <a:off x="522188" y="810250"/>
            <a:ext cx="8099625" cy="34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22200" y="4226000"/>
            <a:ext cx="64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*for representation purposes only.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*picture does not refer to actual interface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80025" y="35750"/>
            <a:ext cx="86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Connecting W</a:t>
            </a:r>
            <a:r>
              <a:rPr lang="en" sz="3000"/>
              <a:t>eb Page</a:t>
            </a:r>
            <a:r>
              <a:rPr lang="en" sz="3000"/>
              <a:t> to Database</a:t>
            </a:r>
            <a:endParaRPr sz="30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5" y="755225"/>
            <a:ext cx="6130458" cy="41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359775" y="3302575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MySQL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" name="Google Shape;110;p20"/>
          <p:cNvCxnSpPr>
            <a:stCxn id="109" idx="1"/>
          </p:cNvCxnSpPr>
          <p:nvPr/>
        </p:nvCxnSpPr>
        <p:spPr>
          <a:xfrm flipH="1">
            <a:off x="6763975" y="3502675"/>
            <a:ext cx="5958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5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