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4" r:id="rId6"/>
    <p:sldId id="275" r:id="rId7"/>
    <p:sldId id="258" r:id="rId8"/>
    <p:sldId id="264" r:id="rId9"/>
    <p:sldId id="268" r:id="rId10"/>
    <p:sldId id="269" r:id="rId11"/>
    <p:sldId id="270" r:id="rId12"/>
    <p:sldId id="271" r:id="rId13"/>
    <p:sldId id="259" r:id="rId14"/>
    <p:sldId id="261" r:id="rId15"/>
    <p:sldId id="266" r:id="rId16"/>
    <p:sldId id="262" r:id="rId17"/>
    <p:sldId id="265" r:id="rId18"/>
    <p:sldId id="263" r:id="rId19"/>
    <p:sldId id="26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F34A8-5234-4562-AF2F-B04F0A46C1D5}" type="datetimeFigureOut">
              <a:rPr lang="en-US"/>
              <a:t>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0CA1C-86DF-4864-819D-E4D4B40334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0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4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5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7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0CA1C-86DF-4864-819D-E4D4B403343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19222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03876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41351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34197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32675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44513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072385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765532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73414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048527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871495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38739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07298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004451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073749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305760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39479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F46CC2-D8EA-4A7F-9D93-83171741BF74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55BA-292C-4BB1-BE71-99189E6DD5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405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8710" y="2493560"/>
            <a:ext cx="5448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655" y="643559"/>
            <a:ext cx="9388185" cy="1802363"/>
          </a:xfrm>
        </p:spPr>
        <p:txBody>
          <a:bodyPr/>
          <a:lstStyle/>
          <a:p>
            <a:r>
              <a:rPr lang="es-ES_tradnl" sz="5400" dirty="0" smtClean="0"/>
              <a:t>C</a:t>
            </a:r>
            <a:r>
              <a:rPr lang="en-US" altLang="zh-CN" sz="5400" dirty="0" err="1" smtClean="0"/>
              <a:t>onveyor</a:t>
            </a:r>
            <a:r>
              <a:rPr lang="en-US" altLang="zh-CN" sz="5400" dirty="0" smtClean="0"/>
              <a:t> control system, visualization and </a:t>
            </a:r>
            <a:r>
              <a:rPr lang="en-US" altLang="zh-CN" sz="5400" dirty="0" err="1" smtClean="0"/>
              <a:t>Indusoft</a:t>
            </a:r>
            <a:endParaRPr lang="es-E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977598" y="4589060"/>
            <a:ext cx="3985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Ilir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Kokollari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Zhilun</a:t>
            </a:r>
            <a:r>
              <a:rPr lang="en-US" altLang="zh-CN" sz="2400" b="1" dirty="0" smtClean="0"/>
              <a:t> Chang</a:t>
            </a:r>
          </a:p>
          <a:p>
            <a:r>
              <a:rPr lang="en-US" altLang="zh-CN" sz="2400" b="1" dirty="0" err="1" smtClean="0"/>
              <a:t>Tobiloba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Ero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Wilppu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Ahonen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47212" y="3684895"/>
            <a:ext cx="311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Group members: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73534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UN 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5150" y="1665288"/>
            <a:ext cx="4762500" cy="47447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(FUN) Creating possible outputs.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288" y="1770063"/>
            <a:ext cx="6256337" cy="30469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/>
              <a:t>Creat possible output from initial status.</a:t>
            </a:r>
            <a:endParaRPr lang="en-US" sz="3200" dirty="0"/>
          </a:p>
          <a:p>
            <a:r>
              <a:rPr lang="en-US" sz="3200"/>
              <a:t>    </a:t>
            </a:r>
            <a:endParaRPr lang="en-US" sz="3200" dirty="0"/>
          </a:p>
          <a:p>
            <a:r>
              <a:rPr lang="en-US" sz="3200"/>
              <a:t>   eg. variable directions.</a:t>
            </a:r>
            <a:endParaRPr lang="en-US" sz="3200" dirty="0"/>
          </a:p>
          <a:p>
            <a:r>
              <a:rPr lang="en-US" sz="3200"/>
              <a:t>CASE</a:t>
            </a:r>
            <a:endParaRPr lang="en-US" sz="3200" dirty="0"/>
          </a:p>
          <a:p>
            <a:r>
              <a:rPr lang="en-US" sz="3200" dirty="0"/>
              <a:t>    ( 0 = STOP ,1=RIGHT ,2=LEFT).</a:t>
            </a:r>
          </a:p>
        </p:txBody>
      </p:sp>
      <p:sp>
        <p:nvSpPr>
          <p:cNvPr id="5" name="Oval 4"/>
          <p:cNvSpPr/>
          <p:nvPr/>
        </p:nvSpPr>
        <p:spPr>
          <a:xfrm>
            <a:off x="7058025" y="1808141"/>
            <a:ext cx="3086100" cy="1346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98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UN 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838" y="1449388"/>
            <a:ext cx="5259387" cy="5139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(FUN) Executing outputs.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100" y="1770063"/>
            <a:ext cx="5467077" cy="5262562"/>
          </a:xfrm>
          <a:prstGeom prst="rect">
            <a:avLst/>
          </a:prstGeom>
          <a:ln>
            <a:noFill/>
          </a:ln>
        </p:spPr>
        <p:txBody>
          <a:bodyPr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/>
              <a:t>Execute output from defined status.</a:t>
            </a:r>
            <a:endParaRPr lang="en-US" sz="3200" dirty="0"/>
          </a:p>
          <a:p>
            <a:r>
              <a:rPr lang="en-US" sz="3200"/>
              <a:t>    </a:t>
            </a:r>
            <a:endParaRPr lang="en-US" sz="3200" dirty="0"/>
          </a:p>
          <a:p>
            <a:r>
              <a:rPr lang="en-US" sz="3200"/>
              <a:t>   eg.Case 1 to go right </a:t>
            </a:r>
            <a:endParaRPr lang="en-US" sz="3200" dirty="0"/>
          </a:p>
          <a:p>
            <a:r>
              <a:rPr lang="en-US" sz="2400"/>
              <a:t>    </a:t>
            </a:r>
            <a:endParaRPr lang="en-US" sz="2400" dirty="0"/>
          </a:p>
          <a:p>
            <a:r>
              <a:rPr lang="en-US" sz="2400"/>
              <a:t> CASE direction OF</a:t>
            </a:r>
            <a:endParaRPr lang="en-US" sz="2400" dirty="0"/>
          </a:p>
          <a:p>
            <a:r>
              <a:rPr lang="en-US" sz="2400"/>
              <a:t>          1:</a:t>
            </a:r>
            <a:endParaRPr lang="en-US" sz="2400" dirty="0"/>
          </a:p>
          <a:p>
            <a:r>
              <a:rPr lang="en-US" sz="2400"/>
              <a:t>          O_bRightLiftBeLeft := FALSE ;</a:t>
            </a:r>
            <a:endParaRPr lang="en-US" sz="2400" dirty="0"/>
          </a:p>
          <a:p>
            <a:r>
              <a:rPr lang="en-US" sz="2400"/>
              <a:t>          O_bRightLiftBeRight := TRUE ;</a:t>
            </a:r>
            <a:endParaRPr lang="en-US" sz="2400" dirty="0"/>
          </a:p>
          <a:p>
            <a:endParaRPr lang="en-US" sz="2400" dirty="0"/>
          </a:p>
          <a:p>
            <a:r>
              <a:rPr lang="en-US" sz="3200"/>
              <a:t>           </a:t>
            </a:r>
            <a:endParaRPr lang="en-US" sz="3200" dirty="0"/>
          </a:p>
          <a:p>
            <a:r>
              <a:rPr lang="en-US" sz="3200" dirty="0"/>
              <a:t>    </a:t>
            </a:r>
          </a:p>
        </p:txBody>
      </p:sp>
      <p:sp>
        <p:nvSpPr>
          <p:cNvPr id="5" name="Oval 4"/>
          <p:cNvSpPr/>
          <p:nvPr/>
        </p:nvSpPr>
        <p:spPr>
          <a:xfrm>
            <a:off x="7161213" y="3758396"/>
            <a:ext cx="4381500" cy="1113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40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(FUN) 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200" dirty="0"/>
          </a:p>
          <a:p>
            <a:r>
              <a:rPr lang="en-US" sz="3200"/>
              <a:t>A bit Complex but easy </a:t>
            </a:r>
            <a:r>
              <a:rPr lang="en-US" sz="3200" b="1">
                <a:solidFill>
                  <a:srgbClr val="FFFFFF"/>
                </a:solidFill>
              </a:rPr>
              <a:t>Algorithm</a:t>
            </a:r>
            <a:endParaRPr lang="en-US" sz="3200" b="1" dirty="0">
              <a:solidFill>
                <a:srgbClr val="FFFFFF"/>
              </a:solidFill>
            </a:endParaRPr>
          </a:p>
          <a:p>
            <a:endParaRPr lang="en-US" sz="3200" dirty="0"/>
          </a:p>
          <a:p>
            <a:r>
              <a:rPr lang="en-US" sz="3200"/>
              <a:t>Also easy to check incase of </a:t>
            </a:r>
            <a:r>
              <a:rPr lang="en-US" sz="3200" b="1"/>
              <a:t>ERROR IN CODE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4946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readState</a:t>
            </a:r>
            <a:r>
              <a:rPr lang="en-US" altLang="zh-CN" dirty="0" smtClean="0"/>
              <a:t>(FB)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357" y="2230340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Great idea</a:t>
            </a:r>
            <a:r>
              <a:rPr lang="en-US" altLang="zh-CN" sz="4000" dirty="0" smtClean="0">
                <a:sym typeface="Wingdings" pitchFamily="2" charset="2"/>
              </a:rPr>
              <a:t>10 bits</a:t>
            </a:r>
            <a:endParaRPr lang="en-US" altLang="zh-CN" sz="4000" dirty="0" smtClean="0"/>
          </a:p>
          <a:p>
            <a:r>
              <a:rPr lang="en-US" altLang="zh-CN" sz="4000" dirty="0" smtClean="0"/>
              <a:t>24 different stages</a:t>
            </a:r>
          </a:p>
          <a:p>
            <a:r>
              <a:rPr lang="en-US" altLang="zh-CN" sz="4000" dirty="0" smtClean="0"/>
              <a:t>0~(2</a:t>
            </a:r>
            <a:r>
              <a:rPr lang="en-US" altLang="zh-CN" sz="4000" baseline="30000" dirty="0" smtClean="0"/>
              <a:t>10</a:t>
            </a:r>
            <a:r>
              <a:rPr lang="en-US" altLang="zh-CN" sz="4000" dirty="0" smtClean="0"/>
              <a:t>-1)</a:t>
            </a:r>
            <a:endParaRPr lang="zh-CN" altLang="en-US" sz="4000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989" y="1149254"/>
            <a:ext cx="4697105" cy="459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6177" y="1797169"/>
            <a:ext cx="5744284" cy="483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manualMode</a:t>
            </a:r>
            <a:r>
              <a:rPr lang="en-US" altLang="zh-CN" dirty="0" smtClean="0"/>
              <a:t>(FB)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2190" y="1637732"/>
            <a:ext cx="2388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……</a:t>
            </a:r>
            <a:endParaRPr lang="zh-CN" altLang="en-US" sz="72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350" y="2926663"/>
            <a:ext cx="6568767" cy="37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5244" y="1870596"/>
            <a:ext cx="2327514" cy="48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6341" y="0"/>
            <a:ext cx="4347594" cy="245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6120396" y="810988"/>
            <a:ext cx="5670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7831" y="865580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867" y="1729938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81252" y="1745860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37364" y="1734487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9449" y="808714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5126" y="1752683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03247" y="854207"/>
            <a:ext cx="4491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7358" y="1132622"/>
            <a:ext cx="2425220" cy="58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autoMode</a:t>
            </a:r>
            <a:r>
              <a:rPr lang="en-US" altLang="zh-CN" dirty="0" smtClean="0"/>
              <a:t>(FB)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709" y="208021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8 positions</a:t>
            </a:r>
          </a:p>
          <a:p>
            <a:r>
              <a:rPr lang="en-US" altLang="zh-CN" sz="4400" dirty="0" smtClean="0"/>
              <a:t>Begin at any </a:t>
            </a:r>
          </a:p>
          <a:p>
            <a:pPr>
              <a:buNone/>
            </a:pPr>
            <a:r>
              <a:rPr lang="en-US" altLang="zh-CN" sz="4400" dirty="0" smtClean="0"/>
              <a:t>   place</a:t>
            </a:r>
            <a:endParaRPr lang="zh-CN" altLang="en-US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191" y="1415812"/>
            <a:ext cx="62065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0047" y="5934670"/>
            <a:ext cx="573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……</a:t>
            </a:r>
            <a:endParaRPr lang="zh-CN" altLang="en-US" sz="5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594" y="4949234"/>
            <a:ext cx="3392612" cy="8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relaxPistons</a:t>
            </a:r>
            <a:r>
              <a:rPr lang="en-US" altLang="zh-CN" dirty="0" smtClean="0"/>
              <a:t>(FB)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Simple but useful</a:t>
            </a:r>
          </a:p>
          <a:p>
            <a:r>
              <a:rPr lang="en-US" altLang="zh-CN" sz="3200" dirty="0" smtClean="0"/>
              <a:t>To make the value of lift </a:t>
            </a:r>
          </a:p>
          <a:p>
            <a:pPr>
              <a:buNone/>
            </a:pPr>
            <a:r>
              <a:rPr lang="en-US" altLang="zh-CN" sz="3200" dirty="0" smtClean="0"/>
              <a:t>   outputs changing to 0 </a:t>
            </a:r>
          </a:p>
          <a:p>
            <a:pPr>
              <a:buNone/>
            </a:pPr>
            <a:r>
              <a:rPr lang="en-US" altLang="zh-CN" sz="3200" dirty="0" smtClean="0"/>
              <a:t>   automatically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634" y="1575961"/>
            <a:ext cx="4151052" cy="410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83" y="3056088"/>
            <a:ext cx="6117365" cy="33919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Indusoft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Tag integration</a:t>
            </a:r>
          </a:p>
          <a:p>
            <a:r>
              <a:rPr lang="en-US" altLang="zh-CN" dirty="0" smtClean="0"/>
              <a:t>ActiveX</a:t>
            </a:r>
          </a:p>
          <a:p>
            <a:r>
              <a:rPr lang="en-US" altLang="zh-CN" dirty="0" smtClean="0"/>
              <a:t>3d model in </a:t>
            </a:r>
            <a:r>
              <a:rPr lang="en-US" altLang="zh-CN" smtClean="0"/>
              <a:t>embedded system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 comments of used programs and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664" y="2662519"/>
            <a:ext cx="8946541" cy="4195481"/>
          </a:xfrm>
        </p:spPr>
        <p:txBody>
          <a:bodyPr/>
          <a:lstStyle/>
          <a:p>
            <a:r>
              <a:rPr lang="en-US" altLang="zh-CN" sz="3200" dirty="0" smtClean="0"/>
              <a:t>Autodesk Inventor – 3D modeling</a:t>
            </a:r>
          </a:p>
          <a:p>
            <a:r>
              <a:rPr lang="en-US" altLang="zh-CN" sz="3200" dirty="0" smtClean="0"/>
              <a:t>Visual studio shell - </a:t>
            </a:r>
            <a:r>
              <a:rPr lang="en-US" altLang="zh-CN" sz="3200" dirty="0" err="1" smtClean="0"/>
              <a:t>Twincat</a:t>
            </a:r>
            <a:endParaRPr lang="en-US" altLang="zh-CN" sz="3200" dirty="0" smtClean="0"/>
          </a:p>
          <a:p>
            <a:r>
              <a:rPr lang="en-US" altLang="zh-CN" sz="3200" dirty="0" smtClean="0"/>
              <a:t>GIMP – Image editing</a:t>
            </a:r>
          </a:p>
          <a:p>
            <a:r>
              <a:rPr lang="en-US" altLang="zh-CN" sz="3200" dirty="0" err="1" smtClean="0"/>
              <a:t>Indusoft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587" y="4985983"/>
            <a:ext cx="366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2649" y="4981149"/>
            <a:ext cx="3409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771" y="2009774"/>
            <a:ext cx="9944460" cy="38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err="1" smtClean="0"/>
              <a:t>Twincat</a:t>
            </a:r>
            <a:r>
              <a:rPr lang="en-US" altLang="zh-CN" sz="5400" dirty="0" smtClean="0"/>
              <a:t> project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664" y="238046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Visualization</a:t>
            </a:r>
          </a:p>
          <a:p>
            <a:r>
              <a:rPr lang="en-US" altLang="zh-CN" sz="3200" dirty="0" smtClean="0"/>
              <a:t>Functions</a:t>
            </a:r>
          </a:p>
          <a:p>
            <a:r>
              <a:rPr lang="en-US" altLang="zh-CN" sz="3200" dirty="0" smtClean="0"/>
              <a:t>Function Blocks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8734" y="1025122"/>
            <a:ext cx="3573439" cy="55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" y="249161"/>
            <a:ext cx="10102867" cy="62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07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38"/>
            <a:ext cx="10271464" cy="62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43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" y="321277"/>
            <a:ext cx="10271974" cy="61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295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" y="364440"/>
            <a:ext cx="10245490" cy="6159208"/>
          </a:xfrm>
        </p:spPr>
      </p:pic>
    </p:spTree>
    <p:extLst>
      <p:ext uri="{BB962C8B-B14F-4D97-AF65-F5344CB8AC3E}">
        <p14:creationId xmlns:p14="http://schemas.microsoft.com/office/powerpoint/2010/main" val="258176625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686137" cy="1400175"/>
          </a:xfrm>
        </p:spPr>
        <p:txBody>
          <a:bodyPr/>
          <a:lstStyle/>
          <a:p>
            <a:r>
              <a:rPr lang="en-US" altLang="zh-CN" dirty="0"/>
              <a:t>(FUN)Functions &amp; (FB)Function blocks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721" y="223033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Functions</a:t>
            </a:r>
          </a:p>
          <a:p>
            <a:r>
              <a:rPr lang="en-US" altLang="zh-CN" sz="4400" dirty="0" smtClean="0"/>
              <a:t>Function blocks</a:t>
            </a:r>
            <a:endParaRPr lang="zh-CN" alt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0173" y="1746299"/>
            <a:ext cx="2776399" cy="390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Gothic" charset="0"/>
              </a:rPr>
              <a:t>(FUN)Functions at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230" y="1436509"/>
            <a:ext cx="6770688" cy="452431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Defining or reading state of output.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Creating possible ouputs depending on state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Executing the output.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Why?</a:t>
            </a:r>
            <a:endParaRPr lang="en-US" sz="3200" dirty="0"/>
          </a:p>
        </p:txBody>
      </p:sp>
      <p:pic>
        <p:nvPicPr>
          <p:cNvPr id="6" name="Content Placeholder 5" descr="FUN.jpg"/>
          <p:cNvPicPr>
            <a:picLocks noGrp="1" noChangeAspect="1"/>
          </p:cNvPicPr>
          <p:nvPr>
            <p:ph idx="1"/>
          </p:nvPr>
        </p:nvPicPr>
        <p:blipFill>
          <a:blip r:embed="rId3"/>
          <a:srcRect l="27184" t="33366" r="-147" b="-32"/>
          <a:stretch>
            <a:fillRect/>
          </a:stretch>
        </p:blipFill>
        <p:spPr>
          <a:xfrm>
            <a:off x="7418520" y="701588"/>
            <a:ext cx="4103687" cy="544445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(FUN) Defining or reading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100" y="1770063"/>
            <a:ext cx="5899150" cy="20621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/>
              <a:t>Defining or reading status</a:t>
            </a:r>
            <a:endParaRPr lang="en-US" sz="3200" dirty="0"/>
          </a:p>
          <a:p>
            <a:r>
              <a:rPr lang="en-US" sz="3200"/>
              <a:t>    </a:t>
            </a:r>
            <a:endParaRPr lang="en-US" sz="3200" dirty="0"/>
          </a:p>
          <a:p>
            <a:r>
              <a:rPr lang="en-US" sz="3200"/>
              <a:t>   eg. Right lift belt.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Content Placeholder 5" descr="FUN 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3348" y="1618250"/>
            <a:ext cx="3860800" cy="4106188"/>
          </a:xfrm>
        </p:spPr>
      </p:pic>
    </p:spTree>
    <p:extLst>
      <p:ext uri="{BB962C8B-B14F-4D97-AF65-F5344CB8AC3E}">
        <p14:creationId xmlns:p14="http://schemas.microsoft.com/office/powerpoint/2010/main" val="21752533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844</TotalTime>
  <Words>271</Words>
  <Application>Microsoft Office PowerPoint</Application>
  <PresentationFormat>宽屏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Century Gothic</vt:lpstr>
      <vt:lpstr>Wingdings</vt:lpstr>
      <vt:lpstr>Wingdings 3</vt:lpstr>
      <vt:lpstr>Ion</vt:lpstr>
      <vt:lpstr>Conveyor control system, visualization and Indusoft</vt:lpstr>
      <vt:lpstr>Twincat project</vt:lpstr>
      <vt:lpstr>PowerPoint 演示文稿</vt:lpstr>
      <vt:lpstr>PowerPoint 演示文稿</vt:lpstr>
      <vt:lpstr>PowerPoint 演示文稿</vt:lpstr>
      <vt:lpstr>PowerPoint 演示文稿</vt:lpstr>
      <vt:lpstr>(FUN)Functions &amp; (FB)Function blocks</vt:lpstr>
      <vt:lpstr>(FUN)Functions at state.</vt:lpstr>
      <vt:lpstr>(FUN) Defining or reading</vt:lpstr>
      <vt:lpstr>(FUN) Creating possible outputs.</vt:lpstr>
      <vt:lpstr>(FUN) Executing outputs.</vt:lpstr>
      <vt:lpstr>(FUN) WHY ?</vt:lpstr>
      <vt:lpstr>readState(FB)</vt:lpstr>
      <vt:lpstr>manualMode(FB)</vt:lpstr>
      <vt:lpstr>autoMode(FB)</vt:lpstr>
      <vt:lpstr>relaxPistons(FB)</vt:lpstr>
      <vt:lpstr>Indusoft</vt:lpstr>
      <vt:lpstr>Short comments of used programs and tools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Ariadna Puig Benítez</dc:creator>
  <cp:lastModifiedBy>常智伦</cp:lastModifiedBy>
  <cp:revision>102</cp:revision>
  <dcterms:created xsi:type="dcterms:W3CDTF">2015-10-21T14:21:21Z</dcterms:created>
  <dcterms:modified xsi:type="dcterms:W3CDTF">2018-01-14T23:41:32Z</dcterms:modified>
</cp:coreProperties>
</file>