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2E5C-F3E5-4EF9-9DFD-39403A345EB7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9F28-91BF-4DDC-A363-58BCF7D04A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8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2E5C-F3E5-4EF9-9DFD-39403A345EB7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9F28-91BF-4DDC-A363-58BCF7D0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9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2E5C-F3E5-4EF9-9DFD-39403A345EB7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9F28-91BF-4DDC-A363-58BCF7D0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1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2E5C-F3E5-4EF9-9DFD-39403A345EB7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9F28-91BF-4DDC-A363-58BCF7D0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5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2E5C-F3E5-4EF9-9DFD-39403A345EB7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9F28-91BF-4DDC-A363-58BCF7D04A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7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2E5C-F3E5-4EF9-9DFD-39403A345EB7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9F28-91BF-4DDC-A363-58BCF7D0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2E5C-F3E5-4EF9-9DFD-39403A345EB7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9F28-91BF-4DDC-A363-58BCF7D0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2E5C-F3E5-4EF9-9DFD-39403A345EB7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9F28-91BF-4DDC-A363-58BCF7D0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4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2E5C-F3E5-4EF9-9DFD-39403A345EB7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9F28-91BF-4DDC-A363-58BCF7D0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6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652E5C-F3E5-4EF9-9DFD-39403A345EB7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B19F28-91BF-4DDC-A363-58BCF7D0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2E5C-F3E5-4EF9-9DFD-39403A345EB7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9F28-91BF-4DDC-A363-58BCF7D0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7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652E5C-F3E5-4EF9-9DFD-39403A345EB7}" type="datetimeFigureOut">
              <a:rPr lang="en-US" smtClean="0"/>
              <a:t>25-Jan-17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B19F28-91BF-4DDC-A363-58BCF7D04A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1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la </a:t>
            </a:r>
            <a:r>
              <a:rPr lang="en-US" dirty="0" err="1"/>
              <a:t>informatica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Grigore</a:t>
            </a:r>
            <a:r>
              <a:rPr lang="en-US" dirty="0"/>
              <a:t> Lucian &amp; </a:t>
            </a:r>
            <a:r>
              <a:rPr lang="en-US" dirty="0" err="1"/>
              <a:t>Careja</a:t>
            </a:r>
            <a:r>
              <a:rPr lang="en-US" dirty="0"/>
              <a:t> </a:t>
            </a:r>
            <a:r>
              <a:rPr lang="en-US" dirty="0" err="1"/>
              <a:t>Alexandru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7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Cerinta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3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Fisiere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/ </a:t>
            </a:r>
            <a:r>
              <a:rPr lang="en-US" dirty="0" err="1"/>
              <a:t>iesire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u="sng" dirty="0"/>
              <a:t>Turn.in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u="sng" dirty="0" err="1"/>
              <a:t>Turn.out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4806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Ideea</a:t>
            </a:r>
            <a:r>
              <a:rPr lang="en-US" dirty="0"/>
              <a:t> de </a:t>
            </a:r>
            <a:r>
              <a:rPr lang="en-US" dirty="0" err="1"/>
              <a:t>rezolvare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7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2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5137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Sfarsit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8307"/>
            <a:ext cx="10515600" cy="3078656"/>
          </a:xfrm>
        </p:spPr>
        <p:txBody>
          <a:bodyPr/>
          <a:lstStyle/>
          <a:p>
            <a:pPr algn="ctr"/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multumim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105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32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Proiect la informatica</vt:lpstr>
      <vt:lpstr>Cerinta</vt:lpstr>
      <vt:lpstr>Fisiere de intrare / iesire</vt:lpstr>
      <vt:lpstr>Ideea de rezolvare</vt:lpstr>
      <vt:lpstr>Implementare</vt:lpstr>
      <vt:lpstr>Cod C++</vt:lpstr>
      <vt:lpstr>Sfarsit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la informatica</dc:title>
  <dc:creator>LuciGrigore</dc:creator>
  <cp:lastModifiedBy>LuciGrigore</cp:lastModifiedBy>
  <cp:revision>3</cp:revision>
  <dcterms:created xsi:type="dcterms:W3CDTF">2017-01-25T20:37:56Z</dcterms:created>
  <dcterms:modified xsi:type="dcterms:W3CDTF">2017-01-25T20:40:37Z</dcterms:modified>
</cp:coreProperties>
</file>