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ify.com/track-software-metrics/" TargetMode="External"/><Relationship Id="rId3" Type="http://schemas.openxmlformats.org/officeDocument/2006/relationships/hyperlink" Target="https://www.sealights.io/software-development-metrics/top-5-software-metrics-to-manage-development-projects-effectively/" TargetMode="External"/><Relationship Id="rId4" Type="http://schemas.openxmlformats.org/officeDocument/2006/relationships/hyperlink" Target="https://acqnotes.com/acqnote/careerfields/software-metrics" TargetMode="External"/><Relationship Id="rId5" Type="http://schemas.openxmlformats.org/officeDocument/2006/relationships/hyperlink" Target="https://techbeacon.com/app-dev-testing/9-metrics-can-make-difference-todays-software-development-teams" TargetMode="External"/><Relationship Id="rId6" Type="http://schemas.openxmlformats.org/officeDocument/2006/relationships/hyperlink" Target="https://www.tutorialspoint.com/software_quality_management/software_quality_measurement_metrics.htm" TargetMode="External"/><Relationship Id="rId7" Type="http://schemas.openxmlformats.org/officeDocument/2006/relationships/hyperlink" Target="https://www.infopulse.com/blog/top-10-software-development-metrics-to-measure-productivity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2"/>
              </a:rPr>
              <a:t>https://stackify.com/track-software-metrics/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3"/>
              </a:rPr>
              <a:t>https://www.sealights.io/software-development-metrics/top-5-software-metrics-to-manage-development-projects-effectively/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4"/>
              </a:rPr>
              <a:t>https://acqnotes.com/acqnote/careerfields/software-metrics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5"/>
              </a:rPr>
              <a:t>https://techbeacon.com/app-dev-testing/9-metrics-can-make-difference-todays-software-development-teams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6"/>
              </a:rPr>
              <a:t>https://www.tutorialspoint.com/software_quality_management/software_quality_measurement_metrics.htm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7"/>
              </a:rPr>
              <a:t>https://www.infopulse.com/blog/top-10-software-development-metrics-to-measure-productivity/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9219f9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9219f9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9219f9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9219f9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03ff4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03ff4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e1e9b9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e1e9b9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9219f9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9219f9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03ff4a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03ff4a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5c256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5c256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d9219f9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d9219f9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5c2564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5c2564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d9219f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d9219f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9219f9d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d9219f9d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d9219f9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d9219f9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ackify.com/track-software-metrics/" TargetMode="External"/><Relationship Id="rId4" Type="http://schemas.openxmlformats.org/officeDocument/2006/relationships/hyperlink" Target="https://www.sealights.io/software-development-metrics/top-5-software-metrics-to-manage-development-projects-effectively/" TargetMode="External"/><Relationship Id="rId5" Type="http://schemas.openxmlformats.org/officeDocument/2006/relationships/hyperlink" Target="https://acqnotes.com/acqnote/careerfields/software-metrics" TargetMode="External"/><Relationship Id="rId6" Type="http://schemas.openxmlformats.org/officeDocument/2006/relationships/hyperlink" Target="https://techbeacon.com/app-dev-testing/9-metrics-can-make-difference-todays-software-development-teams" TargetMode="External"/><Relationship Id="rId7" Type="http://schemas.openxmlformats.org/officeDocument/2006/relationships/hyperlink" Target="https://www.tutorialspoint.com/software_quality_management/software_quality_measurement_metrics.htm" TargetMode="External"/><Relationship Id="rId8" Type="http://schemas.openxmlformats.org/officeDocument/2006/relationships/hyperlink" Target="https://www.infopulse.com/blog/top-10-software-development-metrics-to-measure-productivit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57075" y="1083425"/>
            <a:ext cx="7637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Metrici pentru managementul proceselor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Multiple beneficii!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planificare precisa a proiectului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cost proces?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necesitate/eficienta proces?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imbunatatire?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cresterea randamentului dezvoltatorilor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produs final mai bun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Va multumim</a:t>
            </a:r>
            <a:endParaRPr/>
          </a:p>
        </p:txBody>
      </p:sp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Grigore Lucian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Olteanu Eduard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Bibliografie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https://stackify.com/track-software-metrics/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https://www.sealights.io/software-development-metrics/top-5-software-metrics-to-manage-development-projects-effectively/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https://acqnotes.com/acqnote/careerfields/software-metrics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https://techbeacon.com/app-dev-testing/9-metrics-can-make-difference-todays-software-development-teams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https://www.tutorialspoint.com/software_quality_management/software_quality_measurement_metrics.htm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https://www.infopulse.com/blog/top-10-software-development-metrics-to-measure-productivity/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 ce este necesar managementul proceselor software?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860525"/>
            <a:ext cx="85206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detectare probleme si limitari din timp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cu cat mai devreme, cu atat mai bine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datele adunate pentru analiza joaca un rol crucial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definesc un guideline general pentru a evita scenarii dezastruoase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 este o metrica software?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618900"/>
            <a:ext cx="85206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este ceva ce </a:t>
            </a:r>
            <a:r>
              <a:rPr lang="ro" sz="2000"/>
              <a:t>se poate masura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descrie o componenta software sau caracteristici ale acesteia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poate proveni dintr-o singura sursa sau mai multe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mai mult nu inseamna neaparat mai bun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un echilibru este esential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Ce inseamna productivitate software?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raport intre functionalitate si (efort + costuri)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metrici: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de dimensiune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de functionalitate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trasaturi importante: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consistenta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disponibilitate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repetabilitate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credibilitate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Exemple de metrici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Metrici pentru optimizarea livrării software-ului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Sprint Burndown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Viteza echipei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Randament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Durata unui ciclu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Metrici pentru măsurarea mentenabilității software-ului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Timpul total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MTTR - timpul mediu de reparare 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Acoperirea de cod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Rata de bug-uri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Metrici pentru măsurarea efectivității cerințelor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Volumul de task-uri + timpul mediu estimat de completare a unui task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Recidivism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