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9c23aee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9c23aee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5c6629ee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5c6629ee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5c6629ee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5c6629ee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5c6629ee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5c6629ee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5c6629ee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5c6629ee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5c6629ee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5c6629ee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9c23aee2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9c23aee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5c6629ee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5c6629ee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5c6629ee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5c6629ee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9c23aece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9c23aece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c6629ee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5c6629ee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5c6629ee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5c6629ee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5c6629ee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5c6629ee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5eb22f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5eb22f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9c23aee2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9c23aee2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5eb22fad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5eb22fad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5eb22fad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5eb22fa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5c6629ee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5c6629ee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5c6629ee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5c6629ee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9c23aeb0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9c23aeb0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HotelHub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Prezentare Sprint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Pagină home administrator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/>
              <a:t>￼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b="3437" l="0" r="0" t="12522"/>
          <a:stretch/>
        </p:blipFill>
        <p:spPr>
          <a:xfrm>
            <a:off x="819150" y="1491525"/>
            <a:ext cx="6765749" cy="31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629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Pagină about us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0" y="1178125"/>
            <a:ext cx="7661774" cy="362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Mobile frontend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Logare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274" y="334438"/>
            <a:ext cx="2117051" cy="447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Creare cont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99888"/>
            <a:ext cx="2244374" cy="474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130450" y="866825"/>
            <a:ext cx="3029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Pagina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întâmpinare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5788"/>
            <a:ext cx="2241200" cy="473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Home user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325" y="293687"/>
            <a:ext cx="2155599" cy="455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7700" y="484350"/>
            <a:ext cx="2084299" cy="440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Backend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 b="7964" l="20395" r="51745" t="7846"/>
          <a:stretch/>
        </p:blipFill>
        <p:spPr>
          <a:xfrm>
            <a:off x="2804900" y="407025"/>
            <a:ext cx="2595490" cy="441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 b="35871" l="951" r="82334" t="5771"/>
          <a:stretch/>
        </p:blipFill>
        <p:spPr>
          <a:xfrm>
            <a:off x="384825" y="407025"/>
            <a:ext cx="2246851" cy="441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 rotWithShape="1">
          <a:blip r:embed="rId4">
            <a:alphaModFix/>
          </a:blip>
          <a:srcRect b="6318" l="18441" r="42389" t="7600"/>
          <a:stretch/>
        </p:blipFill>
        <p:spPr>
          <a:xfrm>
            <a:off x="5573625" y="407025"/>
            <a:ext cx="3244574" cy="44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1"/>
          <p:cNvPicPr preferRelativeResize="0"/>
          <p:nvPr/>
        </p:nvPicPr>
        <p:blipFill rotWithShape="1">
          <a:blip r:embed="rId3">
            <a:alphaModFix/>
          </a:blip>
          <a:srcRect b="10920" l="20509" r="34235" t="7706"/>
          <a:stretch/>
        </p:blipFill>
        <p:spPr>
          <a:xfrm>
            <a:off x="592050" y="510650"/>
            <a:ext cx="3892800" cy="409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 rotWithShape="1">
          <a:blip r:embed="rId4">
            <a:alphaModFix/>
          </a:blip>
          <a:srcRect b="17391" l="21826" r="20387" t="22177"/>
          <a:stretch/>
        </p:blipFill>
        <p:spPr>
          <a:xfrm>
            <a:off x="4936275" y="510650"/>
            <a:ext cx="3610848" cy="212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 rotWithShape="1">
          <a:blip r:embed="rId5">
            <a:alphaModFix/>
          </a:blip>
          <a:srcRect b="19268" l="21793" r="12287" t="18129"/>
          <a:stretch/>
        </p:blipFill>
        <p:spPr>
          <a:xfrm>
            <a:off x="4936275" y="2679050"/>
            <a:ext cx="3610848" cy="192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Web frontend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819138" y="211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Baza de date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3707" l="0" r="0" t="8849"/>
          <a:stretch/>
        </p:blipFill>
        <p:spPr>
          <a:xfrm>
            <a:off x="819150" y="947300"/>
            <a:ext cx="7505698" cy="369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ctrTitle"/>
          </p:nvPr>
        </p:nvSpPr>
        <p:spPr>
          <a:xfrm>
            <a:off x="1858703" y="8747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Va multumim</a:t>
            </a:r>
            <a:endParaRPr/>
          </a:p>
        </p:txBody>
      </p:sp>
      <p:sp>
        <p:nvSpPr>
          <p:cNvPr id="257" name="Google Shape;257;p33"/>
          <p:cNvSpPr txBox="1"/>
          <p:nvPr>
            <p:ph idx="1" type="subTitle"/>
          </p:nvPr>
        </p:nvSpPr>
        <p:spPr>
          <a:xfrm>
            <a:off x="1858700" y="2426710"/>
            <a:ext cx="53613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>
                <a:latin typeface="Nunito"/>
                <a:ea typeface="Nunito"/>
                <a:cs typeface="Nunito"/>
                <a:sym typeface="Nunito"/>
              </a:rPr>
              <a:t>Realizatori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1143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Nunito"/>
                <a:ea typeface="Nunito"/>
                <a:cs typeface="Nunito"/>
                <a:sym typeface="Nunito"/>
              </a:rPr>
              <a:t>Grigore Lucian-Florin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Nunito"/>
                <a:ea typeface="Nunito"/>
                <a:cs typeface="Nunito"/>
                <a:sym typeface="Nunito"/>
              </a:rPr>
              <a:t>Olteanu Eduard-Florin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Nunito"/>
                <a:ea typeface="Nunito"/>
                <a:cs typeface="Nunito"/>
                <a:sym typeface="Nunito"/>
              </a:rPr>
              <a:t>Tanasă Ioan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1143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Nunito"/>
                <a:ea typeface="Nunito"/>
                <a:cs typeface="Nunito"/>
                <a:sym typeface="Nunito"/>
              </a:rPr>
              <a:t>Vasilache Andra-Gabriela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332400" y="358825"/>
            <a:ext cx="18744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Frontend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421825" y="1763550"/>
            <a:ext cx="2060700" cy="23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/>
              <a:t>Componenta de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900"/>
              <a:t>navigare: 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900"/>
              <a:t>Router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900"/>
              <a:t>(v4 -&gt; v5)</a:t>
            </a:r>
            <a:endParaRPr sz="19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350" y="426725"/>
            <a:ext cx="5608325" cy="410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Frontend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2333100" cy="24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/>
              <a:t>Axios requests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950" y="424525"/>
            <a:ext cx="5066475" cy="437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Frontend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2044425"/>
            <a:ext cx="2144400" cy="22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/>
              <a:t>Noua ierarhie de fisiere &amp;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700"/>
              <a:t>Pagini curent accesibile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600" y="414000"/>
            <a:ext cx="4344601" cy="42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Frontend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92400" y="1703675"/>
            <a:ext cx="70269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1700"/>
              <a:t>Dependinte curente</a:t>
            </a:r>
            <a:endParaRPr sz="17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325" y="580675"/>
            <a:ext cx="4621974" cy="41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790850" y="371575"/>
            <a:ext cx="7505700" cy="12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Pagini funcțională login</a:t>
            </a:r>
            <a:endParaRPr sz="22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288" y="1110075"/>
            <a:ext cx="6802313" cy="32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571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Pagină Create account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765" r="1128" t="0"/>
          <a:stretch/>
        </p:blipFill>
        <p:spPr>
          <a:xfrm>
            <a:off x="912350" y="1284300"/>
            <a:ext cx="7319299" cy="352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Pagină home user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4432" l="0" r="0" t="12566"/>
          <a:stretch/>
        </p:blipFill>
        <p:spPr>
          <a:xfrm>
            <a:off x="765325" y="1483850"/>
            <a:ext cx="6800002" cy="32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