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</a:rPr>
              <a:t>Animatia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personajelor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din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jocurile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video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folosind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“motion capture”.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675C-26C3-4E39-88A4-EA4F0E6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AA9B-2E63-49A8-A89C-2D0C9E5B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B44D-87E6-49FC-AA67-456E126D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4AFE-B1A8-4C1C-BD47-75FA1954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4851-8904-42DF-BD07-7853BD8C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AF97-E729-467A-98BF-5FF741CB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3742-EA3D-448A-BEDA-F7D7D178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C21E-6D79-42C2-BF2F-93CF52E9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369E-EC86-4089-8F4B-60A70B77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EC81-6331-4883-A3F6-81394221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343-9514-4712-A9AC-86661DC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54F4-CCF6-410E-A668-8F72E889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C3F1-28EF-4677-8043-EB38D17F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E6D-5866-4598-A447-98052E0E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369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{F3584333-A8AF-47FC-8369-151A98E37D83}tf33552983_win32</Template>
  <TotalTime>133</TotalTime>
  <Words>10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Franklin Gothic Demi</vt:lpstr>
      <vt:lpstr>Wingdings 2</vt:lpstr>
      <vt:lpstr>DividendVTI</vt:lpstr>
      <vt:lpstr>Animatia personajelor din jocurile video folosind “motion capture”.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Animatia personajelor din jocurile video folosind “motion capture”.</dc:title>
  <dc:creator>Lucian-Florin GRIGORE (101383)</dc:creator>
  <cp:lastModifiedBy>Lucian-Florin GRIGORE</cp:lastModifiedBy>
  <cp:revision>2</cp:revision>
  <dcterms:created xsi:type="dcterms:W3CDTF">2020-10-27T19:37:31Z</dcterms:created>
  <dcterms:modified xsi:type="dcterms:W3CDTF">2020-11-29T10:23:46Z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