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26"/>
  </p:notesMasterIdLst>
  <p:handoutMasterIdLst>
    <p:handoutMasterId r:id="rId127"/>
  </p:handoutMasterIdLst>
  <p:sldIdLst>
    <p:sldId id="485" r:id="rId2"/>
    <p:sldId id="702" r:id="rId3"/>
    <p:sldId id="703" r:id="rId4"/>
    <p:sldId id="707" r:id="rId5"/>
    <p:sldId id="724" r:id="rId6"/>
    <p:sldId id="725" r:id="rId7"/>
    <p:sldId id="726" r:id="rId8"/>
    <p:sldId id="727" r:id="rId9"/>
    <p:sldId id="728" r:id="rId10"/>
    <p:sldId id="729" r:id="rId11"/>
    <p:sldId id="730" r:id="rId12"/>
    <p:sldId id="731" r:id="rId13"/>
    <p:sldId id="733" r:id="rId14"/>
    <p:sldId id="732" r:id="rId15"/>
    <p:sldId id="734" r:id="rId16"/>
    <p:sldId id="735" r:id="rId17"/>
    <p:sldId id="736" r:id="rId18"/>
    <p:sldId id="737" r:id="rId19"/>
    <p:sldId id="738" r:id="rId20"/>
    <p:sldId id="755" r:id="rId21"/>
    <p:sldId id="756" r:id="rId22"/>
    <p:sldId id="486" r:id="rId23"/>
    <p:sldId id="704" r:id="rId24"/>
    <p:sldId id="757" r:id="rId25"/>
    <p:sldId id="706" r:id="rId26"/>
    <p:sldId id="705" r:id="rId27"/>
    <p:sldId id="758" r:id="rId28"/>
    <p:sldId id="759" r:id="rId29"/>
    <p:sldId id="760" r:id="rId30"/>
    <p:sldId id="717" r:id="rId31"/>
    <p:sldId id="723" r:id="rId32"/>
    <p:sldId id="814" r:id="rId33"/>
    <p:sldId id="265" r:id="rId34"/>
    <p:sldId id="266" r:id="rId35"/>
    <p:sldId id="268" r:id="rId36"/>
    <p:sldId id="269" r:id="rId37"/>
    <p:sldId id="768" r:id="rId38"/>
    <p:sldId id="267" r:id="rId39"/>
    <p:sldId id="270" r:id="rId40"/>
    <p:sldId id="775" r:id="rId41"/>
    <p:sldId id="271" r:id="rId42"/>
    <p:sldId id="272" r:id="rId43"/>
    <p:sldId id="276" r:id="rId44"/>
    <p:sldId id="278" r:id="rId45"/>
    <p:sldId id="771" r:id="rId46"/>
    <p:sldId id="277" r:id="rId47"/>
    <p:sldId id="273" r:id="rId48"/>
    <p:sldId id="274" r:id="rId49"/>
    <p:sldId id="275" r:id="rId50"/>
    <p:sldId id="279" r:id="rId51"/>
    <p:sldId id="777" r:id="rId52"/>
    <p:sldId id="793" r:id="rId53"/>
    <p:sldId id="794" r:id="rId54"/>
    <p:sldId id="797" r:id="rId55"/>
    <p:sldId id="796" r:id="rId56"/>
    <p:sldId id="795" r:id="rId57"/>
    <p:sldId id="809" r:id="rId58"/>
    <p:sldId id="502" r:id="rId59"/>
    <p:sldId id="503" r:id="rId60"/>
    <p:sldId id="504" r:id="rId61"/>
    <p:sldId id="772" r:id="rId62"/>
    <p:sldId id="773" r:id="rId63"/>
    <p:sldId id="506" r:id="rId64"/>
    <p:sldId id="507" r:id="rId65"/>
    <p:sldId id="508" r:id="rId66"/>
    <p:sldId id="509" r:id="rId67"/>
    <p:sldId id="510" r:id="rId68"/>
    <p:sldId id="511" r:id="rId69"/>
    <p:sldId id="512" r:id="rId70"/>
    <p:sldId id="513" r:id="rId71"/>
    <p:sldId id="774" r:id="rId72"/>
    <p:sldId id="780" r:id="rId73"/>
    <p:sldId id="781" r:id="rId74"/>
    <p:sldId id="783" r:id="rId75"/>
    <p:sldId id="782" r:id="rId76"/>
    <p:sldId id="784" r:id="rId77"/>
    <p:sldId id="779" r:id="rId78"/>
    <p:sldId id="776" r:id="rId79"/>
    <p:sldId id="778" r:id="rId80"/>
    <p:sldId id="786" r:id="rId81"/>
    <p:sldId id="785" r:id="rId82"/>
    <p:sldId id="787" r:id="rId83"/>
    <p:sldId id="788" r:id="rId84"/>
    <p:sldId id="789" r:id="rId85"/>
    <p:sldId id="790" r:id="rId86"/>
    <p:sldId id="791" r:id="rId87"/>
    <p:sldId id="792" r:id="rId88"/>
    <p:sldId id="539" r:id="rId89"/>
    <p:sldId id="540" r:id="rId90"/>
    <p:sldId id="541" r:id="rId91"/>
    <p:sldId id="542" r:id="rId92"/>
    <p:sldId id="543" r:id="rId93"/>
    <p:sldId id="544" r:id="rId94"/>
    <p:sldId id="545" r:id="rId95"/>
    <p:sldId id="546" r:id="rId96"/>
    <p:sldId id="547" r:id="rId97"/>
    <p:sldId id="548" r:id="rId98"/>
    <p:sldId id="549" r:id="rId99"/>
    <p:sldId id="550" r:id="rId100"/>
    <p:sldId id="551" r:id="rId101"/>
    <p:sldId id="552" r:id="rId102"/>
    <p:sldId id="553" r:id="rId103"/>
    <p:sldId id="554" r:id="rId104"/>
    <p:sldId id="555" r:id="rId105"/>
    <p:sldId id="556" r:id="rId106"/>
    <p:sldId id="300" r:id="rId107"/>
    <p:sldId id="301" r:id="rId108"/>
    <p:sldId id="302" r:id="rId109"/>
    <p:sldId id="303" r:id="rId110"/>
    <p:sldId id="305" r:id="rId111"/>
    <p:sldId id="304" r:id="rId112"/>
    <p:sldId id="817" r:id="rId113"/>
    <p:sldId id="799" r:id="rId114"/>
    <p:sldId id="801" r:id="rId115"/>
    <p:sldId id="802" r:id="rId116"/>
    <p:sldId id="803" r:id="rId117"/>
    <p:sldId id="800" r:id="rId118"/>
    <p:sldId id="804" r:id="rId119"/>
    <p:sldId id="805" r:id="rId120"/>
    <p:sldId id="806" r:id="rId121"/>
    <p:sldId id="807" r:id="rId122"/>
    <p:sldId id="808" r:id="rId123"/>
    <p:sldId id="810" r:id="rId124"/>
    <p:sldId id="813" r:id="rId125"/>
  </p:sldIdLst>
  <p:sldSz cx="9144000" cy="6858000" type="screen4x3"/>
  <p:notesSz cx="7315200" cy="9601200"/>
  <p:custDataLst>
    <p:tags r:id="rId128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BEF934-810D-41A3-A375-7A8A0B6193E4}">
          <p14:sldIdLst>
            <p14:sldId id="485"/>
            <p14:sldId id="702"/>
            <p14:sldId id="703"/>
            <p14:sldId id="707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3"/>
            <p14:sldId id="732"/>
            <p14:sldId id="734"/>
            <p14:sldId id="735"/>
            <p14:sldId id="736"/>
            <p14:sldId id="737"/>
            <p14:sldId id="738"/>
            <p14:sldId id="755"/>
            <p14:sldId id="756"/>
            <p14:sldId id="486"/>
            <p14:sldId id="704"/>
            <p14:sldId id="757"/>
            <p14:sldId id="706"/>
            <p14:sldId id="705"/>
            <p14:sldId id="758"/>
            <p14:sldId id="759"/>
            <p14:sldId id="760"/>
            <p14:sldId id="717"/>
            <p14:sldId id="723"/>
            <p14:sldId id="814"/>
            <p14:sldId id="265"/>
            <p14:sldId id="266"/>
            <p14:sldId id="268"/>
            <p14:sldId id="269"/>
            <p14:sldId id="768"/>
            <p14:sldId id="267"/>
            <p14:sldId id="270"/>
            <p14:sldId id="775"/>
            <p14:sldId id="271"/>
            <p14:sldId id="272"/>
            <p14:sldId id="276"/>
            <p14:sldId id="278"/>
            <p14:sldId id="771"/>
            <p14:sldId id="277"/>
            <p14:sldId id="273"/>
            <p14:sldId id="274"/>
            <p14:sldId id="275"/>
            <p14:sldId id="279"/>
            <p14:sldId id="777"/>
            <p14:sldId id="793"/>
            <p14:sldId id="794"/>
            <p14:sldId id="797"/>
            <p14:sldId id="796"/>
            <p14:sldId id="795"/>
            <p14:sldId id="809"/>
            <p14:sldId id="502"/>
            <p14:sldId id="503"/>
            <p14:sldId id="504"/>
            <p14:sldId id="772"/>
            <p14:sldId id="773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774"/>
            <p14:sldId id="780"/>
            <p14:sldId id="781"/>
            <p14:sldId id="783"/>
            <p14:sldId id="782"/>
            <p14:sldId id="784"/>
            <p14:sldId id="779"/>
            <p14:sldId id="776"/>
            <p14:sldId id="778"/>
            <p14:sldId id="786"/>
            <p14:sldId id="785"/>
            <p14:sldId id="787"/>
            <p14:sldId id="788"/>
            <p14:sldId id="789"/>
            <p14:sldId id="790"/>
            <p14:sldId id="791"/>
            <p14:sldId id="792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300"/>
            <p14:sldId id="301"/>
            <p14:sldId id="302"/>
            <p14:sldId id="303"/>
            <p14:sldId id="305"/>
            <p14:sldId id="304"/>
            <p14:sldId id="817"/>
            <p14:sldId id="799"/>
            <p14:sldId id="801"/>
            <p14:sldId id="802"/>
            <p14:sldId id="803"/>
            <p14:sldId id="800"/>
            <p14:sldId id="804"/>
            <p14:sldId id="805"/>
            <p14:sldId id="806"/>
            <p14:sldId id="807"/>
            <p14:sldId id="808"/>
            <p14:sldId id="810"/>
            <p14:sldId id="8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C3C3"/>
    <a:srgbClr val="1D4A63"/>
    <a:srgbClr val="7F7F7F"/>
    <a:srgbClr val="C00000"/>
    <a:srgbClr val="FFC000"/>
    <a:srgbClr val="0070C0"/>
    <a:srgbClr val="00B050"/>
    <a:srgbClr val="479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035DF-204F-496D-AB88-58F479C62841}" v="108" dt="2019-10-02T05:00:26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884" autoAdjust="0"/>
  </p:normalViewPr>
  <p:slideViewPr>
    <p:cSldViewPr snapToGrid="0">
      <p:cViewPr varScale="1">
        <p:scale>
          <a:sx n="102" d="100"/>
          <a:sy n="102" d="100"/>
        </p:scale>
        <p:origin x="2464" y="184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gs" Target="tags/tag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microsoft.com/office/2015/10/relationships/revisionInfo" Target="revisionInfo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9AB035DF-204F-496D-AB88-58F479C62841}"/>
    <pc:docChg chg="custSel addSld delSld modSld sldOrd modSection modNotesMaster modHandout">
      <pc:chgData name="Cristian Chilipirea" userId="34ab170da5908fc4" providerId="LiveId" clId="{9AB035DF-204F-496D-AB88-58F479C62841}" dt="2019-10-02T05:01:20.774" v="2111" actId="20577"/>
      <pc:docMkLst>
        <pc:docMk/>
      </pc:docMkLst>
      <pc:sldChg chg="modSp modNotes modNotesTx">
        <pc:chgData name="Cristian Chilipirea" userId="34ab170da5908fc4" providerId="LiveId" clId="{9AB035DF-204F-496D-AB88-58F479C62841}" dt="2019-10-02T05:01:20.774" v="2111" actId="20577"/>
        <pc:sldMkLst>
          <pc:docMk/>
          <pc:sldMk cId="0" sldId="485"/>
        </pc:sldMkLst>
        <pc:spChg chg="mod">
          <ac:chgData name="Cristian Chilipirea" userId="34ab170da5908fc4" providerId="LiveId" clId="{9AB035DF-204F-496D-AB88-58F479C62841}" dt="2019-09-16T11:19:06.675" v="42" actId="20577"/>
          <ac:spMkLst>
            <pc:docMk/>
            <pc:sldMk cId="0" sldId="485"/>
            <ac:spMk id="15361" creationId="{B7373C27-AE51-474E-BA1F-0C5F0233AACE}"/>
          </ac:spMkLst>
        </pc:spChg>
        <pc:spChg chg="mod">
          <ac:chgData name="Cristian Chilipirea" userId="34ab170da5908fc4" providerId="LiveId" clId="{9AB035DF-204F-496D-AB88-58F479C62841}" dt="2019-10-02T05:01:20.774" v="2111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add">
        <pc:chgData name="Cristian Chilipirea" userId="34ab170da5908fc4" providerId="LiveId" clId="{9AB035DF-204F-496D-AB88-58F479C62841}" dt="2019-09-16T11:19:17.118" v="96"/>
        <pc:sldMkLst>
          <pc:docMk/>
          <pc:sldMk cId="4047009892" sldId="486"/>
        </pc:sldMkLst>
      </pc:sldChg>
      <pc:sldChg chg="del">
        <pc:chgData name="Cristian Chilipirea" userId="34ab170da5908fc4" providerId="LiveId" clId="{9AB035DF-204F-496D-AB88-58F479C62841}" dt="2019-09-16T11:19:13.915" v="43" actId="2696"/>
        <pc:sldMkLst>
          <pc:docMk/>
          <pc:sldMk cId="1456688437" sldId="497"/>
        </pc:sldMkLst>
      </pc:sldChg>
      <pc:sldChg chg="del">
        <pc:chgData name="Cristian Chilipirea" userId="34ab170da5908fc4" providerId="LiveId" clId="{9AB035DF-204F-496D-AB88-58F479C62841}" dt="2019-09-16T11:19:13.931" v="44" actId="2696"/>
        <pc:sldMkLst>
          <pc:docMk/>
          <pc:sldMk cId="2850693201" sldId="498"/>
        </pc:sldMkLst>
      </pc:sldChg>
      <pc:sldChg chg="del">
        <pc:chgData name="Cristian Chilipirea" userId="34ab170da5908fc4" providerId="LiveId" clId="{9AB035DF-204F-496D-AB88-58F479C62841}" dt="2019-09-16T11:19:14.025" v="47" actId="2696"/>
        <pc:sldMkLst>
          <pc:docMk/>
          <pc:sldMk cId="3593157976" sldId="499"/>
        </pc:sldMkLst>
      </pc:sldChg>
      <pc:sldChg chg="del">
        <pc:chgData name="Cristian Chilipirea" userId="34ab170da5908fc4" providerId="LiveId" clId="{9AB035DF-204F-496D-AB88-58F479C62841}" dt="2019-09-16T11:19:14.056" v="49" actId="2696"/>
        <pc:sldMkLst>
          <pc:docMk/>
          <pc:sldMk cId="3805068390" sldId="500"/>
        </pc:sldMkLst>
      </pc:sldChg>
      <pc:sldChg chg="del">
        <pc:chgData name="Cristian Chilipirea" userId="34ab170da5908fc4" providerId="LiveId" clId="{9AB035DF-204F-496D-AB88-58F479C62841}" dt="2019-09-16T11:19:14.071" v="50" actId="2696"/>
        <pc:sldMkLst>
          <pc:docMk/>
          <pc:sldMk cId="2240204320" sldId="501"/>
        </pc:sldMkLst>
      </pc:sldChg>
      <pc:sldChg chg="del">
        <pc:chgData name="Cristian Chilipirea" userId="34ab170da5908fc4" providerId="LiveId" clId="{9AB035DF-204F-496D-AB88-58F479C62841}" dt="2019-09-16T11:19:14.165" v="56" actId="2696"/>
        <pc:sldMkLst>
          <pc:docMk/>
          <pc:sldMk cId="3057009429" sldId="502"/>
        </pc:sldMkLst>
      </pc:sldChg>
      <pc:sldChg chg="addSp delSp modSp">
        <pc:chgData name="Cristian Chilipirea" userId="34ab170da5908fc4" providerId="LiveId" clId="{9AB035DF-204F-496D-AB88-58F479C62841}" dt="2019-10-02T04:49:13.789" v="1828" actId="1076"/>
        <pc:sldMkLst>
          <pc:docMk/>
          <pc:sldMk cId="4179478191" sldId="502"/>
        </pc:sldMkLst>
        <pc:spChg chg="del">
          <ac:chgData name="Cristian Chilipirea" userId="34ab170da5908fc4" providerId="LiveId" clId="{9AB035DF-204F-496D-AB88-58F479C62841}" dt="2019-10-02T04:40:30.311" v="1696" actId="478"/>
          <ac:spMkLst>
            <pc:docMk/>
            <pc:sldMk cId="4179478191" sldId="502"/>
            <ac:spMk id="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0:32.835" v="1697" actId="478"/>
          <ac:spMkLst>
            <pc:docMk/>
            <pc:sldMk cId="4179478191" sldId="502"/>
            <ac:spMk id="8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0:34.754" v="1698" actId="478"/>
          <ac:spMkLst>
            <pc:docMk/>
            <pc:sldMk cId="4179478191" sldId="502"/>
            <ac:spMk id="8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0:37.373" v="1699" actId="478"/>
          <ac:spMkLst>
            <pc:docMk/>
            <pc:sldMk cId="4179478191" sldId="502"/>
            <ac:spMk id="82" creationId="{00000000-0000-0000-0000-000000000000}"/>
          </ac:spMkLst>
        </pc:spChg>
        <pc:cxnChg chg="add mod">
          <ac:chgData name="Cristian Chilipirea" userId="34ab170da5908fc4" providerId="LiveId" clId="{9AB035DF-204F-496D-AB88-58F479C62841}" dt="2019-10-02T04:45:33.878" v="1770" actId="1076"/>
          <ac:cxnSpMkLst>
            <pc:docMk/>
            <pc:sldMk cId="4179478191" sldId="502"/>
            <ac:cxnSpMk id="5" creationId="{F312A3CB-94C6-4BF1-86BD-9187970769DC}"/>
          </ac:cxnSpMkLst>
        </pc:cxnChg>
        <pc:cxnChg chg="add mod">
          <ac:chgData name="Cristian Chilipirea" userId="34ab170da5908fc4" providerId="LiveId" clId="{9AB035DF-204F-496D-AB88-58F479C62841}" dt="2019-10-02T04:45:37.717" v="1771" actId="1076"/>
          <ac:cxnSpMkLst>
            <pc:docMk/>
            <pc:sldMk cId="4179478191" sldId="502"/>
            <ac:cxnSpMk id="26" creationId="{F69998A9-8CFA-4FA5-BA99-79A94EF292A2}"/>
          </ac:cxnSpMkLst>
        </pc:cxnChg>
        <pc:cxnChg chg="add mod">
          <ac:chgData name="Cristian Chilipirea" userId="34ab170da5908fc4" providerId="LiveId" clId="{9AB035DF-204F-496D-AB88-58F479C62841}" dt="2019-10-02T04:49:08.997" v="1827" actId="1076"/>
          <ac:cxnSpMkLst>
            <pc:docMk/>
            <pc:sldMk cId="4179478191" sldId="502"/>
            <ac:cxnSpMk id="27" creationId="{E738B62C-05F2-4E4B-95D3-9E616024C3C6}"/>
          </ac:cxnSpMkLst>
        </pc:cxnChg>
        <pc:cxnChg chg="add mod">
          <ac:chgData name="Cristian Chilipirea" userId="34ab170da5908fc4" providerId="LiveId" clId="{9AB035DF-204F-496D-AB88-58F479C62841}" dt="2019-10-02T04:46:16.221" v="1778" actId="1076"/>
          <ac:cxnSpMkLst>
            <pc:docMk/>
            <pc:sldMk cId="4179478191" sldId="502"/>
            <ac:cxnSpMk id="29" creationId="{F2BAFA1B-D291-4EBE-A0DD-252065A3D7B3}"/>
          </ac:cxnSpMkLst>
        </pc:cxnChg>
        <pc:cxnChg chg="add mod">
          <ac:chgData name="Cristian Chilipirea" userId="34ab170da5908fc4" providerId="LiveId" clId="{9AB035DF-204F-496D-AB88-58F479C62841}" dt="2019-10-02T04:46:17.861" v="1779" actId="1076"/>
          <ac:cxnSpMkLst>
            <pc:docMk/>
            <pc:sldMk cId="4179478191" sldId="502"/>
            <ac:cxnSpMk id="32" creationId="{3282D184-46A0-473C-A4B6-5AC2E9D3EDBE}"/>
          </ac:cxnSpMkLst>
        </pc:cxnChg>
        <pc:cxnChg chg="add mod">
          <ac:chgData name="Cristian Chilipirea" userId="34ab170da5908fc4" providerId="LiveId" clId="{9AB035DF-204F-496D-AB88-58F479C62841}" dt="2019-10-02T04:46:19.629" v="1780" actId="1076"/>
          <ac:cxnSpMkLst>
            <pc:docMk/>
            <pc:sldMk cId="4179478191" sldId="502"/>
            <ac:cxnSpMk id="33" creationId="{93E65040-6B90-4290-8C08-2B2DBC59B250}"/>
          </ac:cxnSpMkLst>
        </pc:cxnChg>
        <pc:cxnChg chg="add mod">
          <ac:chgData name="Cristian Chilipirea" userId="34ab170da5908fc4" providerId="LiveId" clId="{9AB035DF-204F-496D-AB88-58F479C62841}" dt="2019-10-02T04:46:23.349" v="1781" actId="1076"/>
          <ac:cxnSpMkLst>
            <pc:docMk/>
            <pc:sldMk cId="4179478191" sldId="502"/>
            <ac:cxnSpMk id="34" creationId="{18E95F38-244A-49C3-B99C-2C123FC0BC9E}"/>
          </ac:cxnSpMkLst>
        </pc:cxnChg>
        <pc:cxnChg chg="add mod">
          <ac:chgData name="Cristian Chilipirea" userId="34ab170da5908fc4" providerId="LiveId" clId="{9AB035DF-204F-496D-AB88-58F479C62841}" dt="2019-10-02T04:49:13.789" v="1828" actId="1076"/>
          <ac:cxnSpMkLst>
            <pc:docMk/>
            <pc:sldMk cId="4179478191" sldId="502"/>
            <ac:cxnSpMk id="35" creationId="{AA75479D-0EE0-420E-A68A-913A653B2BE9}"/>
          </ac:cxnSpMkLst>
        </pc:cxnChg>
      </pc:sldChg>
      <pc:sldChg chg="del">
        <pc:chgData name="Cristian Chilipirea" userId="34ab170da5908fc4" providerId="LiveId" clId="{9AB035DF-204F-496D-AB88-58F479C62841}" dt="2019-09-16T11:19:14.212" v="59" actId="2696"/>
        <pc:sldMkLst>
          <pc:docMk/>
          <pc:sldMk cId="1013673347" sldId="503"/>
        </pc:sldMkLst>
      </pc:sldChg>
      <pc:sldChg chg="delSp">
        <pc:chgData name="Cristian Chilipirea" userId="34ab170da5908fc4" providerId="LiveId" clId="{9AB035DF-204F-496D-AB88-58F479C62841}" dt="2019-10-02T04:44:21.773" v="1759" actId="478"/>
        <pc:sldMkLst>
          <pc:docMk/>
          <pc:sldMk cId="4218951105" sldId="503"/>
        </pc:sldMkLst>
        <pc:spChg chg="del">
          <ac:chgData name="Cristian Chilipirea" userId="34ab170da5908fc4" providerId="LiveId" clId="{9AB035DF-204F-496D-AB88-58F479C62841}" dt="2019-10-02T04:44:21.773" v="1759" actId="478"/>
          <ac:spMkLst>
            <pc:docMk/>
            <pc:sldMk cId="4218951105" sldId="503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4:21.773" v="1759" actId="478"/>
          <ac:spMkLst>
            <pc:docMk/>
            <pc:sldMk cId="4218951105" sldId="503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4:21.773" v="1759" actId="478"/>
          <ac:spMkLst>
            <pc:docMk/>
            <pc:sldMk cId="4218951105" sldId="503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4:21.773" v="1759" actId="478"/>
          <ac:spMkLst>
            <pc:docMk/>
            <pc:sldMk cId="4218951105" sldId="503"/>
            <ac:spMk id="29" creationId="{00000000-0000-0000-0000-000000000000}"/>
          </ac:spMkLst>
        </pc:spChg>
      </pc:sldChg>
      <pc:sldChg chg="addSp delSp modSp">
        <pc:chgData name="Cristian Chilipirea" userId="34ab170da5908fc4" providerId="LiveId" clId="{9AB035DF-204F-496D-AB88-58F479C62841}" dt="2019-10-02T04:54:53.578" v="2070" actId="1076"/>
        <pc:sldMkLst>
          <pc:docMk/>
          <pc:sldMk cId="1318551832" sldId="504"/>
        </pc:sldMkLst>
        <pc:spChg chg="mod">
          <ac:chgData name="Cristian Chilipirea" userId="34ab170da5908fc4" providerId="LiveId" clId="{9AB035DF-204F-496D-AB88-58F479C62841}" dt="2019-10-02T04:54:53.578" v="2070" actId="1076"/>
          <ac:spMkLst>
            <pc:docMk/>
            <pc:sldMk cId="1318551832" sldId="504"/>
            <ac:spMk id="4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6:49.937" v="1782" actId="478"/>
          <ac:spMkLst>
            <pc:docMk/>
            <pc:sldMk cId="1318551832" sldId="504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6:49.937" v="1782" actId="478"/>
          <ac:spMkLst>
            <pc:docMk/>
            <pc:sldMk cId="1318551832" sldId="504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6:49.937" v="1782" actId="478"/>
          <ac:spMkLst>
            <pc:docMk/>
            <pc:sldMk cId="1318551832" sldId="504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6:49.937" v="1782" actId="478"/>
          <ac:spMkLst>
            <pc:docMk/>
            <pc:sldMk cId="1318551832" sldId="504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1:43.414" v="1709" actId="478"/>
          <ac:spMkLst>
            <pc:docMk/>
            <pc:sldMk cId="1318551832" sldId="504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1:43.414" v="1709" actId="478"/>
          <ac:spMkLst>
            <pc:docMk/>
            <pc:sldMk cId="1318551832" sldId="504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1:43.414" v="1709" actId="478"/>
          <ac:spMkLst>
            <pc:docMk/>
            <pc:sldMk cId="1318551832" sldId="504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1:43.414" v="1709" actId="478"/>
          <ac:spMkLst>
            <pc:docMk/>
            <pc:sldMk cId="1318551832" sldId="504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48:59.500" v="1825" actId="478"/>
          <ac:cxnSpMkLst>
            <pc:docMk/>
            <pc:sldMk cId="1318551832" sldId="504"/>
            <ac:cxnSpMk id="34" creationId="{8A428FDA-11AE-4580-A580-3C26503D3A49}"/>
          </ac:cxnSpMkLst>
        </pc:cxnChg>
        <pc:cxnChg chg="add del">
          <ac:chgData name="Cristian Chilipirea" userId="34ab170da5908fc4" providerId="LiveId" clId="{9AB035DF-204F-496D-AB88-58F479C62841}" dt="2019-10-02T04:48:59.500" v="1825" actId="478"/>
          <ac:cxnSpMkLst>
            <pc:docMk/>
            <pc:sldMk cId="1318551832" sldId="504"/>
            <ac:cxnSpMk id="35" creationId="{0050EE9C-9DBF-4E40-A304-C6DF6B21FC35}"/>
          </ac:cxnSpMkLst>
        </pc:cxnChg>
        <pc:cxnChg chg="add del">
          <ac:chgData name="Cristian Chilipirea" userId="34ab170da5908fc4" providerId="LiveId" clId="{9AB035DF-204F-496D-AB88-58F479C62841}" dt="2019-10-02T04:48:59.500" v="1825" actId="478"/>
          <ac:cxnSpMkLst>
            <pc:docMk/>
            <pc:sldMk cId="1318551832" sldId="504"/>
            <ac:cxnSpMk id="36" creationId="{0AD4E817-9E0D-4B60-86B0-633E458297C6}"/>
          </ac:cxnSpMkLst>
        </pc:cxnChg>
        <pc:cxnChg chg="add del">
          <ac:chgData name="Cristian Chilipirea" userId="34ab170da5908fc4" providerId="LiveId" clId="{9AB035DF-204F-496D-AB88-58F479C62841}" dt="2019-10-02T04:48:59.500" v="1825" actId="478"/>
          <ac:cxnSpMkLst>
            <pc:docMk/>
            <pc:sldMk cId="1318551832" sldId="504"/>
            <ac:cxnSpMk id="37" creationId="{F4884626-F8B2-49E5-865E-0EB8947461B1}"/>
          </ac:cxnSpMkLst>
        </pc:cxnChg>
        <pc:cxnChg chg="add">
          <ac:chgData name="Cristian Chilipirea" userId="34ab170da5908fc4" providerId="LiveId" clId="{9AB035DF-204F-496D-AB88-58F479C62841}" dt="2019-10-02T04:46:55.862" v="1783"/>
          <ac:cxnSpMkLst>
            <pc:docMk/>
            <pc:sldMk cId="1318551832" sldId="504"/>
            <ac:cxnSpMk id="38" creationId="{77AF2D4B-4299-415C-8E04-1917D073358C}"/>
          </ac:cxnSpMkLst>
        </pc:cxnChg>
        <pc:cxnChg chg="add">
          <ac:chgData name="Cristian Chilipirea" userId="34ab170da5908fc4" providerId="LiveId" clId="{9AB035DF-204F-496D-AB88-58F479C62841}" dt="2019-10-02T04:46:55.862" v="1783"/>
          <ac:cxnSpMkLst>
            <pc:docMk/>
            <pc:sldMk cId="1318551832" sldId="504"/>
            <ac:cxnSpMk id="39" creationId="{A038C44B-CDD7-4DB0-8286-248DD33CE56F}"/>
          </ac:cxnSpMkLst>
        </pc:cxnChg>
        <pc:cxnChg chg="add">
          <ac:chgData name="Cristian Chilipirea" userId="34ab170da5908fc4" providerId="LiveId" clId="{9AB035DF-204F-496D-AB88-58F479C62841}" dt="2019-10-02T04:46:55.862" v="1783"/>
          <ac:cxnSpMkLst>
            <pc:docMk/>
            <pc:sldMk cId="1318551832" sldId="504"/>
            <ac:cxnSpMk id="40" creationId="{BD19ACDC-ADE2-4254-B4EC-896C5B582CD5}"/>
          </ac:cxnSpMkLst>
        </pc:cxnChg>
        <pc:cxnChg chg="add">
          <ac:chgData name="Cristian Chilipirea" userId="34ab170da5908fc4" providerId="LiveId" clId="{9AB035DF-204F-496D-AB88-58F479C62841}" dt="2019-10-02T04:46:55.862" v="1783"/>
          <ac:cxnSpMkLst>
            <pc:docMk/>
            <pc:sldMk cId="1318551832" sldId="504"/>
            <ac:cxnSpMk id="41" creationId="{F450540A-87ED-4ED5-B221-8AC43C36B247}"/>
          </ac:cxnSpMkLst>
        </pc:cxnChg>
        <pc:cxnChg chg="add del">
          <ac:chgData name="Cristian Chilipirea" userId="34ab170da5908fc4" providerId="LiveId" clId="{9AB035DF-204F-496D-AB88-58F479C62841}" dt="2019-10-02T04:49:29.909" v="1829" actId="478"/>
          <ac:cxnSpMkLst>
            <pc:docMk/>
            <pc:sldMk cId="1318551832" sldId="504"/>
            <ac:cxnSpMk id="42" creationId="{3A6E3E88-B60C-4378-AC0C-2C1DB73C1CC5}"/>
          </ac:cxnSpMkLst>
        </pc:cxnChg>
        <pc:cxnChg chg="add del">
          <ac:chgData name="Cristian Chilipirea" userId="34ab170da5908fc4" providerId="LiveId" clId="{9AB035DF-204F-496D-AB88-58F479C62841}" dt="2019-10-02T04:49:29.909" v="1829" actId="478"/>
          <ac:cxnSpMkLst>
            <pc:docMk/>
            <pc:sldMk cId="1318551832" sldId="504"/>
            <ac:cxnSpMk id="43" creationId="{91F23927-439E-4FEE-A482-81E3FEE99172}"/>
          </ac:cxnSpMkLst>
        </pc:cxnChg>
        <pc:cxnChg chg="add del">
          <ac:chgData name="Cristian Chilipirea" userId="34ab170da5908fc4" providerId="LiveId" clId="{9AB035DF-204F-496D-AB88-58F479C62841}" dt="2019-10-02T04:49:29.909" v="1829" actId="478"/>
          <ac:cxnSpMkLst>
            <pc:docMk/>
            <pc:sldMk cId="1318551832" sldId="504"/>
            <ac:cxnSpMk id="44" creationId="{7C768097-84AC-4247-8A5A-C702EA2A9171}"/>
          </ac:cxnSpMkLst>
        </pc:cxnChg>
        <pc:cxnChg chg="add del">
          <ac:chgData name="Cristian Chilipirea" userId="34ab170da5908fc4" providerId="LiveId" clId="{9AB035DF-204F-496D-AB88-58F479C62841}" dt="2019-10-02T04:49:29.909" v="1829" actId="478"/>
          <ac:cxnSpMkLst>
            <pc:docMk/>
            <pc:sldMk cId="1318551832" sldId="504"/>
            <ac:cxnSpMk id="45" creationId="{173114B4-850E-49A3-875C-10C3E8826862}"/>
          </ac:cxnSpMkLst>
        </pc:cxnChg>
        <pc:cxnChg chg="add">
          <ac:chgData name="Cristian Chilipirea" userId="34ab170da5908fc4" providerId="LiveId" clId="{9AB035DF-204F-496D-AB88-58F479C62841}" dt="2019-10-02T04:49:30.772" v="1830"/>
          <ac:cxnSpMkLst>
            <pc:docMk/>
            <pc:sldMk cId="1318551832" sldId="504"/>
            <ac:cxnSpMk id="46" creationId="{ECE4238D-65D7-49C7-A0D8-DD341A2159E7}"/>
          </ac:cxnSpMkLst>
        </pc:cxnChg>
        <pc:cxnChg chg="add">
          <ac:chgData name="Cristian Chilipirea" userId="34ab170da5908fc4" providerId="LiveId" clId="{9AB035DF-204F-496D-AB88-58F479C62841}" dt="2019-10-02T04:49:30.772" v="1830"/>
          <ac:cxnSpMkLst>
            <pc:docMk/>
            <pc:sldMk cId="1318551832" sldId="504"/>
            <ac:cxnSpMk id="47" creationId="{DDD5FEB4-90B0-4E1E-9F3B-5DA6048ECD92}"/>
          </ac:cxnSpMkLst>
        </pc:cxnChg>
        <pc:cxnChg chg="add">
          <ac:chgData name="Cristian Chilipirea" userId="34ab170da5908fc4" providerId="LiveId" clId="{9AB035DF-204F-496D-AB88-58F479C62841}" dt="2019-10-02T04:49:30.772" v="1830"/>
          <ac:cxnSpMkLst>
            <pc:docMk/>
            <pc:sldMk cId="1318551832" sldId="504"/>
            <ac:cxnSpMk id="48" creationId="{02863E45-068F-4DC1-8695-0AAEA00246A2}"/>
          </ac:cxnSpMkLst>
        </pc:cxnChg>
        <pc:cxnChg chg="add">
          <ac:chgData name="Cristian Chilipirea" userId="34ab170da5908fc4" providerId="LiveId" clId="{9AB035DF-204F-496D-AB88-58F479C62841}" dt="2019-10-02T04:49:30.772" v="1830"/>
          <ac:cxnSpMkLst>
            <pc:docMk/>
            <pc:sldMk cId="1318551832" sldId="504"/>
            <ac:cxnSpMk id="49" creationId="{8F334D0B-7428-4C2D-B003-C0572CE10D15}"/>
          </ac:cxnSpMkLst>
        </pc:cxnChg>
      </pc:sldChg>
      <pc:sldChg chg="del">
        <pc:chgData name="Cristian Chilipirea" userId="34ab170da5908fc4" providerId="LiveId" clId="{9AB035DF-204F-496D-AB88-58F479C62841}" dt="2019-09-16T11:19:14.243" v="61" actId="2696"/>
        <pc:sldMkLst>
          <pc:docMk/>
          <pc:sldMk cId="3381332427" sldId="506"/>
        </pc:sldMkLst>
      </pc:sldChg>
      <pc:sldChg chg="addSp delSp">
        <pc:chgData name="Cristian Chilipirea" userId="34ab170da5908fc4" providerId="LiveId" clId="{9AB035DF-204F-496D-AB88-58F479C62841}" dt="2019-10-02T04:49:44.369" v="1836"/>
        <pc:sldMkLst>
          <pc:docMk/>
          <pc:sldMk cId="3954935263" sldId="506"/>
        </pc:sldMkLst>
        <pc:spChg chg="del">
          <ac:chgData name="Cristian Chilipirea" userId="34ab170da5908fc4" providerId="LiveId" clId="{9AB035DF-204F-496D-AB88-58F479C62841}" dt="2019-10-02T04:42:01.604" v="1716" actId="478"/>
          <ac:spMkLst>
            <pc:docMk/>
            <pc:sldMk cId="3954935263" sldId="506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01.604" v="1716" actId="478"/>
          <ac:spMkLst>
            <pc:docMk/>
            <pc:sldMk cId="3954935263" sldId="506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01.604" v="1716" actId="478"/>
          <ac:spMkLst>
            <pc:docMk/>
            <pc:sldMk cId="3954935263" sldId="506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01.604" v="1716" actId="478"/>
          <ac:spMkLst>
            <pc:docMk/>
            <pc:sldMk cId="3954935263" sldId="506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49:43.991" v="1835" actId="478"/>
          <ac:cxnSpMkLst>
            <pc:docMk/>
            <pc:sldMk cId="3954935263" sldId="506"/>
            <ac:cxnSpMk id="26" creationId="{4F0B2543-D5EE-43FB-9A7D-BD09C86F21A3}"/>
          </ac:cxnSpMkLst>
        </pc:cxnChg>
        <pc:cxnChg chg="add del">
          <ac:chgData name="Cristian Chilipirea" userId="34ab170da5908fc4" providerId="LiveId" clId="{9AB035DF-204F-496D-AB88-58F479C62841}" dt="2019-10-02T04:49:43.991" v="1835" actId="478"/>
          <ac:cxnSpMkLst>
            <pc:docMk/>
            <pc:sldMk cId="3954935263" sldId="506"/>
            <ac:cxnSpMk id="27" creationId="{68FBB954-FB21-4A5C-93BB-63BDA54151C8}"/>
          </ac:cxnSpMkLst>
        </pc:cxnChg>
        <pc:cxnChg chg="add del">
          <ac:chgData name="Cristian Chilipirea" userId="34ab170da5908fc4" providerId="LiveId" clId="{9AB035DF-204F-496D-AB88-58F479C62841}" dt="2019-10-02T04:49:43.991" v="1835" actId="478"/>
          <ac:cxnSpMkLst>
            <pc:docMk/>
            <pc:sldMk cId="3954935263" sldId="506"/>
            <ac:cxnSpMk id="28" creationId="{906E8DD9-AD17-4A6B-8B68-3BF7643FE0C5}"/>
          </ac:cxnSpMkLst>
        </pc:cxnChg>
        <pc:cxnChg chg="add del">
          <ac:chgData name="Cristian Chilipirea" userId="34ab170da5908fc4" providerId="LiveId" clId="{9AB035DF-204F-496D-AB88-58F479C62841}" dt="2019-10-02T04:49:43.991" v="1835" actId="478"/>
          <ac:cxnSpMkLst>
            <pc:docMk/>
            <pc:sldMk cId="3954935263" sldId="506"/>
            <ac:cxnSpMk id="29" creationId="{870275BB-9EFF-445B-B7E1-1727684DF954}"/>
          </ac:cxnSpMkLst>
        </pc:cxnChg>
        <pc:cxnChg chg="add">
          <ac:chgData name="Cristian Chilipirea" userId="34ab170da5908fc4" providerId="LiveId" clId="{9AB035DF-204F-496D-AB88-58F479C62841}" dt="2019-10-02T04:49:44.369" v="1836"/>
          <ac:cxnSpMkLst>
            <pc:docMk/>
            <pc:sldMk cId="3954935263" sldId="506"/>
            <ac:cxnSpMk id="34" creationId="{6AEE4B65-9C57-40BD-9C07-04E6E0672756}"/>
          </ac:cxnSpMkLst>
        </pc:cxnChg>
        <pc:cxnChg chg="add">
          <ac:chgData name="Cristian Chilipirea" userId="34ab170da5908fc4" providerId="LiveId" clId="{9AB035DF-204F-496D-AB88-58F479C62841}" dt="2019-10-02T04:49:44.369" v="1836"/>
          <ac:cxnSpMkLst>
            <pc:docMk/>
            <pc:sldMk cId="3954935263" sldId="506"/>
            <ac:cxnSpMk id="35" creationId="{C0AF0D11-9C89-4BA5-B938-914C3BC6F24C}"/>
          </ac:cxnSpMkLst>
        </pc:cxnChg>
        <pc:cxnChg chg="add">
          <ac:chgData name="Cristian Chilipirea" userId="34ab170da5908fc4" providerId="LiveId" clId="{9AB035DF-204F-496D-AB88-58F479C62841}" dt="2019-10-02T04:49:44.369" v="1836"/>
          <ac:cxnSpMkLst>
            <pc:docMk/>
            <pc:sldMk cId="3954935263" sldId="506"/>
            <ac:cxnSpMk id="36" creationId="{A2B9EA2C-A67D-4F80-BA5E-4B5F43DF941F}"/>
          </ac:cxnSpMkLst>
        </pc:cxnChg>
        <pc:cxnChg chg="add">
          <ac:chgData name="Cristian Chilipirea" userId="34ab170da5908fc4" providerId="LiveId" clId="{9AB035DF-204F-496D-AB88-58F479C62841}" dt="2019-10-02T04:49:44.369" v="1836"/>
          <ac:cxnSpMkLst>
            <pc:docMk/>
            <pc:sldMk cId="3954935263" sldId="506"/>
            <ac:cxnSpMk id="37" creationId="{4AFA1246-91F4-4EFE-A4CE-31FB22E23CB1}"/>
          </ac:cxnSpMkLst>
        </pc:cxnChg>
      </pc:sldChg>
      <pc:sldChg chg="addSp delSp">
        <pc:chgData name="Cristian Chilipirea" userId="34ab170da5908fc4" providerId="LiveId" clId="{9AB035DF-204F-496D-AB88-58F479C62841}" dt="2019-10-02T04:51:44.628" v="1876"/>
        <pc:sldMkLst>
          <pc:docMk/>
          <pc:sldMk cId="2243301819" sldId="507"/>
        </pc:sldMkLst>
        <pc:spChg chg="del">
          <ac:chgData name="Cristian Chilipirea" userId="34ab170da5908fc4" providerId="LiveId" clId="{9AB035DF-204F-496D-AB88-58F479C62841}" dt="2019-10-02T04:51:44.266" v="1875" actId="478"/>
          <ac:spMkLst>
            <pc:docMk/>
            <pc:sldMk cId="2243301819" sldId="507"/>
            <ac:spMk id="34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51:44.266" v="1875" actId="478"/>
          <ac:spMkLst>
            <pc:docMk/>
            <pc:sldMk cId="2243301819" sldId="507"/>
            <ac:spMk id="35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51:44.266" v="1875" actId="478"/>
          <ac:spMkLst>
            <pc:docMk/>
            <pc:sldMk cId="2243301819" sldId="507"/>
            <ac:spMk id="3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51:44.266" v="1875" actId="478"/>
          <ac:spMkLst>
            <pc:docMk/>
            <pc:sldMk cId="2243301819" sldId="507"/>
            <ac:spMk id="37" creationId="{00000000-0000-0000-0000-000000000000}"/>
          </ac:spMkLst>
        </pc:spChg>
        <pc:cxnChg chg="add">
          <ac:chgData name="Cristian Chilipirea" userId="34ab170da5908fc4" providerId="LiveId" clId="{9AB035DF-204F-496D-AB88-58F479C62841}" dt="2019-10-02T04:51:44.628" v="1876"/>
          <ac:cxnSpMkLst>
            <pc:docMk/>
            <pc:sldMk cId="2243301819" sldId="507"/>
            <ac:cxnSpMk id="26" creationId="{4ACD15B9-B782-4E85-8551-F5B26227EFF7}"/>
          </ac:cxnSpMkLst>
        </pc:cxnChg>
        <pc:cxnChg chg="add">
          <ac:chgData name="Cristian Chilipirea" userId="34ab170da5908fc4" providerId="LiveId" clId="{9AB035DF-204F-496D-AB88-58F479C62841}" dt="2019-10-02T04:51:44.628" v="1876"/>
          <ac:cxnSpMkLst>
            <pc:docMk/>
            <pc:sldMk cId="2243301819" sldId="507"/>
            <ac:cxnSpMk id="27" creationId="{8C197FC0-F0DB-4C6F-BA0F-77A84F540A52}"/>
          </ac:cxnSpMkLst>
        </pc:cxnChg>
        <pc:cxnChg chg="add">
          <ac:chgData name="Cristian Chilipirea" userId="34ab170da5908fc4" providerId="LiveId" clId="{9AB035DF-204F-496D-AB88-58F479C62841}" dt="2019-10-02T04:51:44.628" v="1876"/>
          <ac:cxnSpMkLst>
            <pc:docMk/>
            <pc:sldMk cId="2243301819" sldId="507"/>
            <ac:cxnSpMk id="28" creationId="{4DDC96FC-3C48-4A68-90ED-917D2D42E7DC}"/>
          </ac:cxnSpMkLst>
        </pc:cxnChg>
        <pc:cxnChg chg="add">
          <ac:chgData name="Cristian Chilipirea" userId="34ab170da5908fc4" providerId="LiveId" clId="{9AB035DF-204F-496D-AB88-58F479C62841}" dt="2019-10-02T04:51:44.628" v="1876"/>
          <ac:cxnSpMkLst>
            <pc:docMk/>
            <pc:sldMk cId="2243301819" sldId="507"/>
            <ac:cxnSpMk id="29" creationId="{FAA90132-CFE4-4B4E-9A54-D0A078278A64}"/>
          </ac:cxnSpMkLst>
        </pc:cxnChg>
      </pc:sldChg>
      <pc:sldChg chg="addSp delSp">
        <pc:chgData name="Cristian Chilipirea" userId="34ab170da5908fc4" providerId="LiveId" clId="{9AB035DF-204F-496D-AB88-58F479C62841}" dt="2019-10-02T04:49:53.066" v="1838"/>
        <pc:sldMkLst>
          <pc:docMk/>
          <pc:sldMk cId="2538225952" sldId="508"/>
        </pc:sldMkLst>
        <pc:spChg chg="del">
          <ac:chgData name="Cristian Chilipirea" userId="34ab170da5908fc4" providerId="LiveId" clId="{9AB035DF-204F-496D-AB88-58F479C62841}" dt="2019-10-02T04:42:11.304" v="1719" actId="478"/>
          <ac:spMkLst>
            <pc:docMk/>
            <pc:sldMk cId="2538225952" sldId="508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07.021" v="1718" actId="478"/>
          <ac:spMkLst>
            <pc:docMk/>
            <pc:sldMk cId="2538225952" sldId="508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07.021" v="1718" actId="478"/>
          <ac:spMkLst>
            <pc:docMk/>
            <pc:sldMk cId="2538225952" sldId="508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07.021" v="1718" actId="478"/>
          <ac:spMkLst>
            <pc:docMk/>
            <pc:sldMk cId="2538225952" sldId="508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49:52.704" v="1837" actId="478"/>
          <ac:cxnSpMkLst>
            <pc:docMk/>
            <pc:sldMk cId="2538225952" sldId="508"/>
            <ac:cxnSpMk id="26" creationId="{402EC40E-C424-4DF8-BCE7-AC797C4D1FB7}"/>
          </ac:cxnSpMkLst>
        </pc:cxnChg>
        <pc:cxnChg chg="add del">
          <ac:chgData name="Cristian Chilipirea" userId="34ab170da5908fc4" providerId="LiveId" clId="{9AB035DF-204F-496D-AB88-58F479C62841}" dt="2019-10-02T04:49:52.704" v="1837" actId="478"/>
          <ac:cxnSpMkLst>
            <pc:docMk/>
            <pc:sldMk cId="2538225952" sldId="508"/>
            <ac:cxnSpMk id="27" creationId="{28BB2181-08F4-4B39-A96B-FD3E763E6376}"/>
          </ac:cxnSpMkLst>
        </pc:cxnChg>
        <pc:cxnChg chg="add del">
          <ac:chgData name="Cristian Chilipirea" userId="34ab170da5908fc4" providerId="LiveId" clId="{9AB035DF-204F-496D-AB88-58F479C62841}" dt="2019-10-02T04:49:52.704" v="1837" actId="478"/>
          <ac:cxnSpMkLst>
            <pc:docMk/>
            <pc:sldMk cId="2538225952" sldId="508"/>
            <ac:cxnSpMk id="28" creationId="{1EC3DAD8-EAB7-48D0-AEA8-02ED11B0D131}"/>
          </ac:cxnSpMkLst>
        </pc:cxnChg>
        <pc:cxnChg chg="add del">
          <ac:chgData name="Cristian Chilipirea" userId="34ab170da5908fc4" providerId="LiveId" clId="{9AB035DF-204F-496D-AB88-58F479C62841}" dt="2019-10-02T04:49:52.704" v="1837" actId="478"/>
          <ac:cxnSpMkLst>
            <pc:docMk/>
            <pc:sldMk cId="2538225952" sldId="508"/>
            <ac:cxnSpMk id="29" creationId="{685EBE45-16C4-40E6-ACC8-D6FF4D039050}"/>
          </ac:cxnSpMkLst>
        </pc:cxnChg>
        <pc:cxnChg chg="add">
          <ac:chgData name="Cristian Chilipirea" userId="34ab170da5908fc4" providerId="LiveId" clId="{9AB035DF-204F-496D-AB88-58F479C62841}" dt="2019-10-02T04:49:53.066" v="1838"/>
          <ac:cxnSpMkLst>
            <pc:docMk/>
            <pc:sldMk cId="2538225952" sldId="508"/>
            <ac:cxnSpMk id="34" creationId="{524550DA-F3ED-4062-BEFD-0E332F0DB7E1}"/>
          </ac:cxnSpMkLst>
        </pc:cxnChg>
        <pc:cxnChg chg="add">
          <ac:chgData name="Cristian Chilipirea" userId="34ab170da5908fc4" providerId="LiveId" clId="{9AB035DF-204F-496D-AB88-58F479C62841}" dt="2019-10-02T04:49:53.066" v="1838"/>
          <ac:cxnSpMkLst>
            <pc:docMk/>
            <pc:sldMk cId="2538225952" sldId="508"/>
            <ac:cxnSpMk id="35" creationId="{54696725-4657-4964-BEAA-F59C74F71ECE}"/>
          </ac:cxnSpMkLst>
        </pc:cxnChg>
        <pc:cxnChg chg="add">
          <ac:chgData name="Cristian Chilipirea" userId="34ab170da5908fc4" providerId="LiveId" clId="{9AB035DF-204F-496D-AB88-58F479C62841}" dt="2019-10-02T04:49:53.066" v="1838"/>
          <ac:cxnSpMkLst>
            <pc:docMk/>
            <pc:sldMk cId="2538225952" sldId="508"/>
            <ac:cxnSpMk id="36" creationId="{2D94A21C-5068-40A7-8C60-F47525A96C9C}"/>
          </ac:cxnSpMkLst>
        </pc:cxnChg>
        <pc:cxnChg chg="add">
          <ac:chgData name="Cristian Chilipirea" userId="34ab170da5908fc4" providerId="LiveId" clId="{9AB035DF-204F-496D-AB88-58F479C62841}" dt="2019-10-02T04:49:53.066" v="1838"/>
          <ac:cxnSpMkLst>
            <pc:docMk/>
            <pc:sldMk cId="2538225952" sldId="508"/>
            <ac:cxnSpMk id="37" creationId="{C64B97C3-7748-4CDD-8A42-A2ECCA9071E4}"/>
          </ac:cxnSpMkLst>
        </pc:cxnChg>
      </pc:sldChg>
      <pc:sldChg chg="del">
        <pc:chgData name="Cristian Chilipirea" userId="34ab170da5908fc4" providerId="LiveId" clId="{9AB035DF-204F-496D-AB88-58F479C62841}" dt="2019-09-16T11:19:14.337" v="66" actId="2696"/>
        <pc:sldMkLst>
          <pc:docMk/>
          <pc:sldMk cId="3162047561" sldId="508"/>
        </pc:sldMkLst>
      </pc:sldChg>
      <pc:sldChg chg="del">
        <pc:chgData name="Cristian Chilipirea" userId="34ab170da5908fc4" providerId="LiveId" clId="{9AB035DF-204F-496D-AB88-58F479C62841}" dt="2019-09-16T11:19:14.415" v="69" actId="2696"/>
        <pc:sldMkLst>
          <pc:docMk/>
          <pc:sldMk cId="1653909499" sldId="509"/>
        </pc:sldMkLst>
      </pc:sldChg>
      <pc:sldChg chg="addSp delSp">
        <pc:chgData name="Cristian Chilipirea" userId="34ab170da5908fc4" providerId="LiveId" clId="{9AB035DF-204F-496D-AB88-58F479C62841}" dt="2019-10-02T04:51:39.583" v="1874"/>
        <pc:sldMkLst>
          <pc:docMk/>
          <pc:sldMk cId="4237159065" sldId="509"/>
        </pc:sldMkLst>
        <pc:spChg chg="del">
          <ac:chgData name="Cristian Chilipirea" userId="34ab170da5908fc4" providerId="LiveId" clId="{9AB035DF-204F-496D-AB88-58F479C62841}" dt="2019-10-02T04:51:39.068" v="1873" actId="478"/>
          <ac:spMkLst>
            <pc:docMk/>
            <pc:sldMk cId="4237159065" sldId="509"/>
            <ac:spMk id="34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51:39.068" v="1873" actId="478"/>
          <ac:spMkLst>
            <pc:docMk/>
            <pc:sldMk cId="4237159065" sldId="509"/>
            <ac:spMk id="35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51:39.068" v="1873" actId="478"/>
          <ac:spMkLst>
            <pc:docMk/>
            <pc:sldMk cId="4237159065" sldId="509"/>
            <ac:spMk id="3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51:39.068" v="1873" actId="478"/>
          <ac:spMkLst>
            <pc:docMk/>
            <pc:sldMk cId="4237159065" sldId="509"/>
            <ac:spMk id="37" creationId="{00000000-0000-0000-0000-000000000000}"/>
          </ac:spMkLst>
        </pc:spChg>
        <pc:cxnChg chg="add">
          <ac:chgData name="Cristian Chilipirea" userId="34ab170da5908fc4" providerId="LiveId" clId="{9AB035DF-204F-496D-AB88-58F479C62841}" dt="2019-10-02T04:51:39.583" v="1874"/>
          <ac:cxnSpMkLst>
            <pc:docMk/>
            <pc:sldMk cId="4237159065" sldId="509"/>
            <ac:cxnSpMk id="26" creationId="{6318354E-6337-4B76-BF6D-CCA236DD9265}"/>
          </ac:cxnSpMkLst>
        </pc:cxnChg>
        <pc:cxnChg chg="add">
          <ac:chgData name="Cristian Chilipirea" userId="34ab170da5908fc4" providerId="LiveId" clId="{9AB035DF-204F-496D-AB88-58F479C62841}" dt="2019-10-02T04:51:39.583" v="1874"/>
          <ac:cxnSpMkLst>
            <pc:docMk/>
            <pc:sldMk cId="4237159065" sldId="509"/>
            <ac:cxnSpMk id="27" creationId="{8D786937-9A58-49B1-996D-D55700334D8E}"/>
          </ac:cxnSpMkLst>
        </pc:cxnChg>
        <pc:cxnChg chg="add">
          <ac:chgData name="Cristian Chilipirea" userId="34ab170da5908fc4" providerId="LiveId" clId="{9AB035DF-204F-496D-AB88-58F479C62841}" dt="2019-10-02T04:51:39.583" v="1874"/>
          <ac:cxnSpMkLst>
            <pc:docMk/>
            <pc:sldMk cId="4237159065" sldId="509"/>
            <ac:cxnSpMk id="28" creationId="{4A0BB268-1F57-418C-B888-760F75D3358D}"/>
          </ac:cxnSpMkLst>
        </pc:cxnChg>
        <pc:cxnChg chg="add">
          <ac:chgData name="Cristian Chilipirea" userId="34ab170da5908fc4" providerId="LiveId" clId="{9AB035DF-204F-496D-AB88-58F479C62841}" dt="2019-10-02T04:51:39.583" v="1874"/>
          <ac:cxnSpMkLst>
            <pc:docMk/>
            <pc:sldMk cId="4237159065" sldId="509"/>
            <ac:cxnSpMk id="29" creationId="{59E6792D-03CA-4BC4-ADF7-D2B02F7D34DD}"/>
          </ac:cxnSpMkLst>
        </pc:cxnChg>
      </pc:sldChg>
      <pc:sldChg chg="addSp delSp">
        <pc:chgData name="Cristian Chilipirea" userId="34ab170da5908fc4" providerId="LiveId" clId="{9AB035DF-204F-496D-AB88-58F479C62841}" dt="2019-10-02T04:55:19.289" v="2072"/>
        <pc:sldMkLst>
          <pc:docMk/>
          <pc:sldMk cId="692650189" sldId="510"/>
        </pc:sldMkLst>
        <pc:spChg chg="del">
          <ac:chgData name="Cristian Chilipirea" userId="34ab170da5908fc4" providerId="LiveId" clId="{9AB035DF-204F-496D-AB88-58F479C62841}" dt="2019-10-02T04:42:19.542" v="1721" actId="478"/>
          <ac:spMkLst>
            <pc:docMk/>
            <pc:sldMk cId="692650189" sldId="510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19.542" v="1721" actId="478"/>
          <ac:spMkLst>
            <pc:docMk/>
            <pc:sldMk cId="692650189" sldId="510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19.542" v="1721" actId="478"/>
          <ac:spMkLst>
            <pc:docMk/>
            <pc:sldMk cId="692650189" sldId="510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19.542" v="1721" actId="478"/>
          <ac:spMkLst>
            <pc:docMk/>
            <pc:sldMk cId="692650189" sldId="510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55:18.956" v="2071" actId="478"/>
          <ac:cxnSpMkLst>
            <pc:docMk/>
            <pc:sldMk cId="692650189" sldId="510"/>
            <ac:cxnSpMk id="26" creationId="{25972821-FB18-42B2-A9CF-738F55125E12}"/>
          </ac:cxnSpMkLst>
        </pc:cxnChg>
        <pc:cxnChg chg="add del">
          <ac:chgData name="Cristian Chilipirea" userId="34ab170da5908fc4" providerId="LiveId" clId="{9AB035DF-204F-496D-AB88-58F479C62841}" dt="2019-10-02T04:55:18.956" v="2071" actId="478"/>
          <ac:cxnSpMkLst>
            <pc:docMk/>
            <pc:sldMk cId="692650189" sldId="510"/>
            <ac:cxnSpMk id="27" creationId="{27B0881D-9F16-4FDB-B99C-FC295447EE18}"/>
          </ac:cxnSpMkLst>
        </pc:cxnChg>
        <pc:cxnChg chg="add del">
          <ac:chgData name="Cristian Chilipirea" userId="34ab170da5908fc4" providerId="LiveId" clId="{9AB035DF-204F-496D-AB88-58F479C62841}" dt="2019-10-02T04:55:18.956" v="2071" actId="478"/>
          <ac:cxnSpMkLst>
            <pc:docMk/>
            <pc:sldMk cId="692650189" sldId="510"/>
            <ac:cxnSpMk id="28" creationId="{95115372-06AB-4847-8F8A-55A24A7A19F4}"/>
          </ac:cxnSpMkLst>
        </pc:cxnChg>
        <pc:cxnChg chg="add del">
          <ac:chgData name="Cristian Chilipirea" userId="34ab170da5908fc4" providerId="LiveId" clId="{9AB035DF-204F-496D-AB88-58F479C62841}" dt="2019-10-02T04:55:18.956" v="2071" actId="478"/>
          <ac:cxnSpMkLst>
            <pc:docMk/>
            <pc:sldMk cId="692650189" sldId="510"/>
            <ac:cxnSpMk id="29" creationId="{0864AE5C-9421-459A-863B-E225BDD510D3}"/>
          </ac:cxnSpMkLst>
        </pc:cxnChg>
        <pc:cxnChg chg="add">
          <ac:chgData name="Cristian Chilipirea" userId="34ab170da5908fc4" providerId="LiveId" clId="{9AB035DF-204F-496D-AB88-58F479C62841}" dt="2019-10-02T04:55:19.289" v="2072"/>
          <ac:cxnSpMkLst>
            <pc:docMk/>
            <pc:sldMk cId="692650189" sldId="510"/>
            <ac:cxnSpMk id="34" creationId="{4DE9164B-DCBF-456D-A6CC-1212CD65B597}"/>
          </ac:cxnSpMkLst>
        </pc:cxnChg>
        <pc:cxnChg chg="add">
          <ac:chgData name="Cristian Chilipirea" userId="34ab170da5908fc4" providerId="LiveId" clId="{9AB035DF-204F-496D-AB88-58F479C62841}" dt="2019-10-02T04:55:19.289" v="2072"/>
          <ac:cxnSpMkLst>
            <pc:docMk/>
            <pc:sldMk cId="692650189" sldId="510"/>
            <ac:cxnSpMk id="35" creationId="{30473A80-F0F9-4D7F-A5B9-64ED2CAE2CE8}"/>
          </ac:cxnSpMkLst>
        </pc:cxnChg>
        <pc:cxnChg chg="add">
          <ac:chgData name="Cristian Chilipirea" userId="34ab170da5908fc4" providerId="LiveId" clId="{9AB035DF-204F-496D-AB88-58F479C62841}" dt="2019-10-02T04:55:19.289" v="2072"/>
          <ac:cxnSpMkLst>
            <pc:docMk/>
            <pc:sldMk cId="692650189" sldId="510"/>
            <ac:cxnSpMk id="36" creationId="{4C1746F5-17D9-450B-B729-4994CBF6D03F}"/>
          </ac:cxnSpMkLst>
        </pc:cxnChg>
        <pc:cxnChg chg="add">
          <ac:chgData name="Cristian Chilipirea" userId="34ab170da5908fc4" providerId="LiveId" clId="{9AB035DF-204F-496D-AB88-58F479C62841}" dt="2019-10-02T04:55:19.289" v="2072"/>
          <ac:cxnSpMkLst>
            <pc:docMk/>
            <pc:sldMk cId="692650189" sldId="510"/>
            <ac:cxnSpMk id="37" creationId="{1BC00308-474A-4D09-80E1-44C2B3E828E0}"/>
          </ac:cxnSpMkLst>
        </pc:cxnChg>
      </pc:sldChg>
      <pc:sldChg chg="del">
        <pc:chgData name="Cristian Chilipirea" userId="34ab170da5908fc4" providerId="LiveId" clId="{9AB035DF-204F-496D-AB88-58F479C62841}" dt="2019-09-16T11:19:14.493" v="70" actId="2696"/>
        <pc:sldMkLst>
          <pc:docMk/>
          <pc:sldMk cId="3608127337" sldId="510"/>
        </pc:sldMkLst>
      </pc:sldChg>
      <pc:sldChg chg="addSp delSp">
        <pc:chgData name="Cristian Chilipirea" userId="34ab170da5908fc4" providerId="LiveId" clId="{9AB035DF-204F-496D-AB88-58F479C62841}" dt="2019-10-02T04:47:13.784" v="1789"/>
        <pc:sldMkLst>
          <pc:docMk/>
          <pc:sldMk cId="300928251" sldId="511"/>
        </pc:sldMkLst>
        <pc:spChg chg="del">
          <ac:chgData name="Cristian Chilipirea" userId="34ab170da5908fc4" providerId="LiveId" clId="{9AB035DF-204F-496D-AB88-58F479C62841}" dt="2019-10-02T04:47:13.369" v="1788" actId="478"/>
          <ac:spMkLst>
            <pc:docMk/>
            <pc:sldMk cId="300928251" sldId="511"/>
            <ac:spMk id="34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13.369" v="1788" actId="478"/>
          <ac:spMkLst>
            <pc:docMk/>
            <pc:sldMk cId="300928251" sldId="511"/>
            <ac:spMk id="35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13.369" v="1788" actId="478"/>
          <ac:spMkLst>
            <pc:docMk/>
            <pc:sldMk cId="300928251" sldId="511"/>
            <ac:spMk id="3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13.369" v="1788" actId="478"/>
          <ac:spMkLst>
            <pc:docMk/>
            <pc:sldMk cId="300928251" sldId="511"/>
            <ac:spMk id="37" creationId="{00000000-0000-0000-0000-000000000000}"/>
          </ac:spMkLst>
        </pc:spChg>
        <pc:cxnChg chg="add">
          <ac:chgData name="Cristian Chilipirea" userId="34ab170da5908fc4" providerId="LiveId" clId="{9AB035DF-204F-496D-AB88-58F479C62841}" dt="2019-10-02T04:47:13.784" v="1789"/>
          <ac:cxnSpMkLst>
            <pc:docMk/>
            <pc:sldMk cId="300928251" sldId="511"/>
            <ac:cxnSpMk id="26" creationId="{46706407-7911-460C-B6B5-8139DD5CE180}"/>
          </ac:cxnSpMkLst>
        </pc:cxnChg>
        <pc:cxnChg chg="add">
          <ac:chgData name="Cristian Chilipirea" userId="34ab170da5908fc4" providerId="LiveId" clId="{9AB035DF-204F-496D-AB88-58F479C62841}" dt="2019-10-02T04:47:13.784" v="1789"/>
          <ac:cxnSpMkLst>
            <pc:docMk/>
            <pc:sldMk cId="300928251" sldId="511"/>
            <ac:cxnSpMk id="27" creationId="{F9F10A52-4D5C-459B-981D-FBE5EBBB86BC}"/>
          </ac:cxnSpMkLst>
        </pc:cxnChg>
        <pc:cxnChg chg="add">
          <ac:chgData name="Cristian Chilipirea" userId="34ab170da5908fc4" providerId="LiveId" clId="{9AB035DF-204F-496D-AB88-58F479C62841}" dt="2019-10-02T04:47:13.784" v="1789"/>
          <ac:cxnSpMkLst>
            <pc:docMk/>
            <pc:sldMk cId="300928251" sldId="511"/>
            <ac:cxnSpMk id="28" creationId="{E6C7438C-E137-41E0-A850-242B286C5E73}"/>
          </ac:cxnSpMkLst>
        </pc:cxnChg>
        <pc:cxnChg chg="add">
          <ac:chgData name="Cristian Chilipirea" userId="34ab170da5908fc4" providerId="LiveId" clId="{9AB035DF-204F-496D-AB88-58F479C62841}" dt="2019-10-02T04:47:13.784" v="1789"/>
          <ac:cxnSpMkLst>
            <pc:docMk/>
            <pc:sldMk cId="300928251" sldId="511"/>
            <ac:cxnSpMk id="29" creationId="{CFAC0A1C-4379-4BA5-9707-7E95B45F063A}"/>
          </ac:cxnSpMkLst>
        </pc:cxnChg>
      </pc:sldChg>
      <pc:sldChg chg="del">
        <pc:chgData name="Cristian Chilipirea" userId="34ab170da5908fc4" providerId="LiveId" clId="{9AB035DF-204F-496D-AB88-58F479C62841}" dt="2019-09-16T11:19:14.509" v="71" actId="2696"/>
        <pc:sldMkLst>
          <pc:docMk/>
          <pc:sldMk cId="4042985229" sldId="511"/>
        </pc:sldMkLst>
      </pc:sldChg>
      <pc:sldChg chg="del">
        <pc:chgData name="Cristian Chilipirea" userId="34ab170da5908fc4" providerId="LiveId" clId="{9AB035DF-204F-496D-AB88-58F479C62841}" dt="2019-09-16T11:19:14.556" v="72" actId="2696"/>
        <pc:sldMkLst>
          <pc:docMk/>
          <pc:sldMk cId="2727535347" sldId="512"/>
        </pc:sldMkLst>
      </pc:sldChg>
      <pc:sldChg chg="del">
        <pc:chgData name="Cristian Chilipirea" userId="34ab170da5908fc4" providerId="LiveId" clId="{9AB035DF-204F-496D-AB88-58F479C62841}" dt="2019-09-16T11:19:14.728" v="73" actId="2696"/>
        <pc:sldMkLst>
          <pc:docMk/>
          <pc:sldMk cId="3285445849" sldId="513"/>
        </pc:sldMkLst>
      </pc:sldChg>
      <pc:sldChg chg="del">
        <pc:chgData name="Cristian Chilipirea" userId="34ab170da5908fc4" providerId="LiveId" clId="{9AB035DF-204F-496D-AB88-58F479C62841}" dt="2019-09-16T11:19:14.915" v="74" actId="2696"/>
        <pc:sldMkLst>
          <pc:docMk/>
          <pc:sldMk cId="650840403" sldId="514"/>
        </pc:sldMkLst>
      </pc:sldChg>
      <pc:sldChg chg="del">
        <pc:chgData name="Cristian Chilipirea" userId="34ab170da5908fc4" providerId="LiveId" clId="{9AB035DF-204F-496D-AB88-58F479C62841}" dt="2019-09-16T11:19:14.946" v="75" actId="2696"/>
        <pc:sldMkLst>
          <pc:docMk/>
          <pc:sldMk cId="2095946675" sldId="515"/>
        </pc:sldMkLst>
      </pc:sldChg>
      <pc:sldChg chg="del">
        <pc:chgData name="Cristian Chilipirea" userId="34ab170da5908fc4" providerId="LiveId" clId="{9AB035DF-204F-496D-AB88-58F479C62841}" dt="2019-09-16T11:19:14.978" v="77" actId="2696"/>
        <pc:sldMkLst>
          <pc:docMk/>
          <pc:sldMk cId="1633443332" sldId="516"/>
        </pc:sldMkLst>
      </pc:sldChg>
      <pc:sldChg chg="del">
        <pc:chgData name="Cristian Chilipirea" userId="34ab170da5908fc4" providerId="LiveId" clId="{9AB035DF-204F-496D-AB88-58F479C62841}" dt="2019-09-16T11:19:14.962" v="76" actId="2696"/>
        <pc:sldMkLst>
          <pc:docMk/>
          <pc:sldMk cId="3100481663" sldId="517"/>
        </pc:sldMkLst>
      </pc:sldChg>
      <pc:sldChg chg="del">
        <pc:chgData name="Cristian Chilipirea" userId="34ab170da5908fc4" providerId="LiveId" clId="{9AB035DF-204F-496D-AB88-58F479C62841}" dt="2019-09-16T11:19:14.993" v="78" actId="2696"/>
        <pc:sldMkLst>
          <pc:docMk/>
          <pc:sldMk cId="3859228379" sldId="518"/>
        </pc:sldMkLst>
      </pc:sldChg>
      <pc:sldChg chg="del">
        <pc:chgData name="Cristian Chilipirea" userId="34ab170da5908fc4" providerId="LiveId" clId="{9AB035DF-204F-496D-AB88-58F479C62841}" dt="2019-09-16T11:19:14.290" v="64" actId="2696"/>
        <pc:sldMkLst>
          <pc:docMk/>
          <pc:sldMk cId="193191226" sldId="523"/>
        </pc:sldMkLst>
      </pc:sldChg>
      <pc:sldChg chg="del">
        <pc:chgData name="Cristian Chilipirea" userId="34ab170da5908fc4" providerId="LiveId" clId="{9AB035DF-204F-496D-AB88-58F479C62841}" dt="2019-09-16T11:19:14.306" v="65" actId="2696"/>
        <pc:sldMkLst>
          <pc:docMk/>
          <pc:sldMk cId="761323086" sldId="524"/>
        </pc:sldMkLst>
      </pc:sldChg>
      <pc:sldChg chg="del">
        <pc:chgData name="Cristian Chilipirea" userId="34ab170da5908fc4" providerId="LiveId" clId="{9AB035DF-204F-496D-AB88-58F479C62841}" dt="2019-09-16T11:19:15.009" v="79" actId="2696"/>
        <pc:sldMkLst>
          <pc:docMk/>
          <pc:sldMk cId="384922801" sldId="526"/>
        </pc:sldMkLst>
      </pc:sldChg>
      <pc:sldChg chg="del">
        <pc:chgData name="Cristian Chilipirea" userId="34ab170da5908fc4" providerId="LiveId" clId="{9AB035DF-204F-496D-AB88-58F479C62841}" dt="2019-09-16T11:19:15.040" v="82" actId="2696"/>
        <pc:sldMkLst>
          <pc:docMk/>
          <pc:sldMk cId="2918988431" sldId="527"/>
        </pc:sldMkLst>
      </pc:sldChg>
      <pc:sldChg chg="del">
        <pc:chgData name="Cristian Chilipirea" userId="34ab170da5908fc4" providerId="LiveId" clId="{9AB035DF-204F-496D-AB88-58F479C62841}" dt="2019-09-16T11:19:15.009" v="80" actId="2696"/>
        <pc:sldMkLst>
          <pc:docMk/>
          <pc:sldMk cId="371541737" sldId="528"/>
        </pc:sldMkLst>
      </pc:sldChg>
      <pc:sldChg chg="del">
        <pc:chgData name="Cristian Chilipirea" userId="34ab170da5908fc4" providerId="LiveId" clId="{9AB035DF-204F-496D-AB88-58F479C62841}" dt="2019-09-16T11:19:14.181" v="57" actId="2696"/>
        <pc:sldMkLst>
          <pc:docMk/>
          <pc:sldMk cId="617174008" sldId="529"/>
        </pc:sldMkLst>
      </pc:sldChg>
      <pc:sldChg chg="del">
        <pc:chgData name="Cristian Chilipirea" userId="34ab170da5908fc4" providerId="LiveId" clId="{9AB035DF-204F-496D-AB88-58F479C62841}" dt="2019-09-16T11:19:14.196" v="58" actId="2696"/>
        <pc:sldMkLst>
          <pc:docMk/>
          <pc:sldMk cId="742774632" sldId="530"/>
        </pc:sldMkLst>
      </pc:sldChg>
      <pc:sldChg chg="del">
        <pc:chgData name="Cristian Chilipirea" userId="34ab170da5908fc4" providerId="LiveId" clId="{9AB035DF-204F-496D-AB88-58F479C62841}" dt="2019-09-16T11:19:14.228" v="60" actId="2696"/>
        <pc:sldMkLst>
          <pc:docMk/>
          <pc:sldMk cId="2619967694" sldId="531"/>
        </pc:sldMkLst>
      </pc:sldChg>
      <pc:sldChg chg="del">
        <pc:chgData name="Cristian Chilipirea" userId="34ab170da5908fc4" providerId="LiveId" clId="{9AB035DF-204F-496D-AB88-58F479C62841}" dt="2019-09-16T11:19:14.290" v="63" actId="2696"/>
        <pc:sldMkLst>
          <pc:docMk/>
          <pc:sldMk cId="1290587018" sldId="532"/>
        </pc:sldMkLst>
      </pc:sldChg>
      <pc:sldChg chg="del">
        <pc:chgData name="Cristian Chilipirea" userId="34ab170da5908fc4" providerId="LiveId" clId="{9AB035DF-204F-496D-AB88-58F479C62841}" dt="2019-09-16T11:19:14.087" v="51" actId="2696"/>
        <pc:sldMkLst>
          <pc:docMk/>
          <pc:sldMk cId="238918458" sldId="533"/>
        </pc:sldMkLst>
      </pc:sldChg>
      <pc:sldChg chg="del">
        <pc:chgData name="Cristian Chilipirea" userId="34ab170da5908fc4" providerId="LiveId" clId="{9AB035DF-204F-496D-AB88-58F479C62841}" dt="2019-09-16T11:19:14.103" v="52" actId="2696"/>
        <pc:sldMkLst>
          <pc:docMk/>
          <pc:sldMk cId="162901516" sldId="534"/>
        </pc:sldMkLst>
      </pc:sldChg>
      <pc:sldChg chg="del">
        <pc:chgData name="Cristian Chilipirea" userId="34ab170da5908fc4" providerId="LiveId" clId="{9AB035DF-204F-496D-AB88-58F479C62841}" dt="2019-09-16T11:19:14.134" v="54" actId="2696"/>
        <pc:sldMkLst>
          <pc:docMk/>
          <pc:sldMk cId="2632471956" sldId="535"/>
        </pc:sldMkLst>
      </pc:sldChg>
      <pc:sldChg chg="del">
        <pc:chgData name="Cristian Chilipirea" userId="34ab170da5908fc4" providerId="LiveId" clId="{9AB035DF-204F-496D-AB88-58F479C62841}" dt="2019-09-16T11:19:14.103" v="53" actId="2696"/>
        <pc:sldMkLst>
          <pc:docMk/>
          <pc:sldMk cId="2927050837" sldId="536"/>
        </pc:sldMkLst>
      </pc:sldChg>
      <pc:sldChg chg="del">
        <pc:chgData name="Cristian Chilipirea" userId="34ab170da5908fc4" providerId="LiveId" clId="{9AB035DF-204F-496D-AB88-58F479C62841}" dt="2019-09-16T11:19:14.150" v="55" actId="2696"/>
        <pc:sldMkLst>
          <pc:docMk/>
          <pc:sldMk cId="625462843" sldId="537"/>
        </pc:sldMkLst>
      </pc:sldChg>
      <pc:sldChg chg="del">
        <pc:chgData name="Cristian Chilipirea" userId="34ab170da5908fc4" providerId="LiveId" clId="{9AB035DF-204F-496D-AB88-58F479C62841}" dt="2019-09-16T11:19:14.275" v="62" actId="2696"/>
        <pc:sldMkLst>
          <pc:docMk/>
          <pc:sldMk cId="1741540215" sldId="538"/>
        </pc:sldMkLst>
      </pc:sldChg>
      <pc:sldChg chg="del">
        <pc:chgData name="Cristian Chilipirea" userId="34ab170da5908fc4" providerId="LiveId" clId="{9AB035DF-204F-496D-AB88-58F479C62841}" dt="2019-09-16T11:19:14.368" v="68" actId="2696"/>
        <pc:sldMkLst>
          <pc:docMk/>
          <pc:sldMk cId="1544035050" sldId="539"/>
        </pc:sldMkLst>
      </pc:sldChg>
      <pc:sldChg chg="del">
        <pc:chgData name="Cristian Chilipirea" userId="34ab170da5908fc4" providerId="LiveId" clId="{9AB035DF-204F-496D-AB88-58F479C62841}" dt="2019-09-16T11:19:14.353" v="67" actId="2696"/>
        <pc:sldMkLst>
          <pc:docMk/>
          <pc:sldMk cId="2002666867" sldId="540"/>
        </pc:sldMkLst>
      </pc:sldChg>
      <pc:sldChg chg="del">
        <pc:chgData name="Cristian Chilipirea" userId="34ab170da5908fc4" providerId="LiveId" clId="{9AB035DF-204F-496D-AB88-58F479C62841}" dt="2019-09-16T11:19:15.024" v="81" actId="2696"/>
        <pc:sldMkLst>
          <pc:docMk/>
          <pc:sldMk cId="1888411994" sldId="541"/>
        </pc:sldMkLst>
      </pc:sldChg>
      <pc:sldChg chg="del">
        <pc:chgData name="Cristian Chilipirea" userId="34ab170da5908fc4" providerId="LiveId" clId="{9AB035DF-204F-496D-AB88-58F479C62841}" dt="2019-09-16T11:19:15.056" v="83" actId="2696"/>
        <pc:sldMkLst>
          <pc:docMk/>
          <pc:sldMk cId="3728125730" sldId="542"/>
        </pc:sldMkLst>
      </pc:sldChg>
      <pc:sldChg chg="del">
        <pc:chgData name="Cristian Chilipirea" userId="34ab170da5908fc4" providerId="LiveId" clId="{9AB035DF-204F-496D-AB88-58F479C62841}" dt="2019-09-16T11:19:15.103" v="87" actId="2696"/>
        <pc:sldMkLst>
          <pc:docMk/>
          <pc:sldMk cId="1289218972" sldId="543"/>
        </pc:sldMkLst>
      </pc:sldChg>
      <pc:sldChg chg="del">
        <pc:chgData name="Cristian Chilipirea" userId="34ab170da5908fc4" providerId="LiveId" clId="{9AB035DF-204F-496D-AB88-58F479C62841}" dt="2019-09-16T11:19:15.056" v="84" actId="2696"/>
        <pc:sldMkLst>
          <pc:docMk/>
          <pc:sldMk cId="2126027227" sldId="544"/>
        </pc:sldMkLst>
      </pc:sldChg>
      <pc:sldChg chg="del">
        <pc:chgData name="Cristian Chilipirea" userId="34ab170da5908fc4" providerId="LiveId" clId="{9AB035DF-204F-496D-AB88-58F479C62841}" dt="2019-09-16T11:19:15.071" v="85" actId="2696"/>
        <pc:sldMkLst>
          <pc:docMk/>
          <pc:sldMk cId="3144370955" sldId="545"/>
        </pc:sldMkLst>
      </pc:sldChg>
      <pc:sldChg chg="del">
        <pc:chgData name="Cristian Chilipirea" userId="34ab170da5908fc4" providerId="LiveId" clId="{9AB035DF-204F-496D-AB88-58F479C62841}" dt="2019-09-16T11:19:15.087" v="86" actId="2696"/>
        <pc:sldMkLst>
          <pc:docMk/>
          <pc:sldMk cId="1882107523" sldId="546"/>
        </pc:sldMkLst>
      </pc:sldChg>
      <pc:sldChg chg="del">
        <pc:chgData name="Cristian Chilipirea" userId="34ab170da5908fc4" providerId="LiveId" clId="{9AB035DF-204F-496D-AB88-58F479C62841}" dt="2019-09-16T11:19:15.118" v="88" actId="2696"/>
        <pc:sldMkLst>
          <pc:docMk/>
          <pc:sldMk cId="558091035" sldId="547"/>
        </pc:sldMkLst>
      </pc:sldChg>
      <pc:sldChg chg="del">
        <pc:chgData name="Cristian Chilipirea" userId="34ab170da5908fc4" providerId="LiveId" clId="{9AB035DF-204F-496D-AB88-58F479C62841}" dt="2019-09-16T11:19:15.134" v="89" actId="2696"/>
        <pc:sldMkLst>
          <pc:docMk/>
          <pc:sldMk cId="3034493033" sldId="548"/>
        </pc:sldMkLst>
      </pc:sldChg>
      <pc:sldChg chg="del">
        <pc:chgData name="Cristian Chilipirea" userId="34ab170da5908fc4" providerId="LiveId" clId="{9AB035DF-204F-496D-AB88-58F479C62841}" dt="2019-09-16T11:19:15.134" v="90" actId="2696"/>
        <pc:sldMkLst>
          <pc:docMk/>
          <pc:sldMk cId="2448597296" sldId="549"/>
        </pc:sldMkLst>
      </pc:sldChg>
      <pc:sldChg chg="del">
        <pc:chgData name="Cristian Chilipirea" userId="34ab170da5908fc4" providerId="LiveId" clId="{9AB035DF-204F-496D-AB88-58F479C62841}" dt="2019-09-16T11:19:15.149" v="91" actId="2696"/>
        <pc:sldMkLst>
          <pc:docMk/>
          <pc:sldMk cId="3128890427" sldId="550"/>
        </pc:sldMkLst>
      </pc:sldChg>
      <pc:sldChg chg="del">
        <pc:chgData name="Cristian Chilipirea" userId="34ab170da5908fc4" providerId="LiveId" clId="{9AB035DF-204F-496D-AB88-58F479C62841}" dt="2019-09-16T11:19:15.165" v="92" actId="2696"/>
        <pc:sldMkLst>
          <pc:docMk/>
          <pc:sldMk cId="447635862" sldId="551"/>
        </pc:sldMkLst>
      </pc:sldChg>
      <pc:sldChg chg="del">
        <pc:chgData name="Cristian Chilipirea" userId="34ab170da5908fc4" providerId="LiveId" clId="{9AB035DF-204F-496D-AB88-58F479C62841}" dt="2019-09-16T11:19:15.181" v="93" actId="2696"/>
        <pc:sldMkLst>
          <pc:docMk/>
          <pc:sldMk cId="1483517246" sldId="552"/>
        </pc:sldMkLst>
      </pc:sldChg>
      <pc:sldChg chg="del">
        <pc:chgData name="Cristian Chilipirea" userId="34ab170da5908fc4" providerId="LiveId" clId="{9AB035DF-204F-496D-AB88-58F479C62841}" dt="2019-09-16T11:19:15.196" v="94" actId="2696"/>
        <pc:sldMkLst>
          <pc:docMk/>
          <pc:sldMk cId="901537233" sldId="553"/>
        </pc:sldMkLst>
      </pc:sldChg>
      <pc:sldChg chg="del">
        <pc:chgData name="Cristian Chilipirea" userId="34ab170da5908fc4" providerId="LiveId" clId="{9AB035DF-204F-496D-AB88-58F479C62841}" dt="2019-09-16T11:19:15.212" v="95" actId="2696"/>
        <pc:sldMkLst>
          <pc:docMk/>
          <pc:sldMk cId="1544456519" sldId="554"/>
        </pc:sldMkLst>
      </pc:sldChg>
      <pc:sldChg chg="del">
        <pc:chgData name="Cristian Chilipirea" userId="34ab170da5908fc4" providerId="LiveId" clId="{9AB035DF-204F-496D-AB88-58F479C62841}" dt="2019-09-16T11:19:13.962" v="45" actId="2696"/>
        <pc:sldMkLst>
          <pc:docMk/>
          <pc:sldMk cId="2016561363" sldId="555"/>
        </pc:sldMkLst>
      </pc:sldChg>
      <pc:sldChg chg="del">
        <pc:chgData name="Cristian Chilipirea" userId="34ab170da5908fc4" providerId="LiveId" clId="{9AB035DF-204F-496D-AB88-58F479C62841}" dt="2019-09-16T11:19:13.978" v="46" actId="2696"/>
        <pc:sldMkLst>
          <pc:docMk/>
          <pc:sldMk cId="278542565" sldId="556"/>
        </pc:sldMkLst>
      </pc:sldChg>
      <pc:sldChg chg="del">
        <pc:chgData name="Cristian Chilipirea" userId="34ab170da5908fc4" providerId="LiveId" clId="{9AB035DF-204F-496D-AB88-58F479C62841}" dt="2019-09-16T11:19:14.025" v="48" actId="2696"/>
        <pc:sldMkLst>
          <pc:docMk/>
          <pc:sldMk cId="2006060040" sldId="557"/>
        </pc:sldMkLst>
      </pc:sldChg>
      <pc:sldChg chg="modSp add">
        <pc:chgData name="Cristian Chilipirea" userId="34ab170da5908fc4" providerId="LiveId" clId="{9AB035DF-204F-496D-AB88-58F479C62841}" dt="2019-09-16T11:46:04.024" v="110"/>
        <pc:sldMkLst>
          <pc:docMk/>
          <pc:sldMk cId="136830689" sldId="702"/>
        </pc:sldMkLst>
        <pc:spChg chg="mod">
          <ac:chgData name="Cristian Chilipirea" userId="34ab170da5908fc4" providerId="LiveId" clId="{9AB035DF-204F-496D-AB88-58F479C62841}" dt="2019-09-16T11:46:04.024" v="110"/>
          <ac:spMkLst>
            <pc:docMk/>
            <pc:sldMk cId="136830689" sldId="702"/>
            <ac:spMk id="3" creationId="{1498FE73-A260-4A27-908F-0F7C0339E104}"/>
          </ac:spMkLst>
        </pc:spChg>
      </pc:sldChg>
      <pc:sldChg chg="modSp add modNotesTx">
        <pc:chgData name="Cristian Chilipirea" userId="34ab170da5908fc4" providerId="LiveId" clId="{9AB035DF-204F-496D-AB88-58F479C62841}" dt="2019-10-02T04:27:04.226" v="468" actId="255"/>
        <pc:sldMkLst>
          <pc:docMk/>
          <pc:sldMk cId="2202504594" sldId="703"/>
        </pc:sldMkLst>
        <pc:spChg chg="mod">
          <ac:chgData name="Cristian Chilipirea" userId="34ab170da5908fc4" providerId="LiveId" clId="{9AB035DF-204F-496D-AB88-58F479C62841}" dt="2019-10-02T04:24:53.590" v="111" actId="113"/>
          <ac:spMkLst>
            <pc:docMk/>
            <pc:sldMk cId="2202504594" sldId="703"/>
            <ac:spMk id="3" creationId="{83837A38-16FA-4EF1-8B80-7633B7833913}"/>
          </ac:spMkLst>
        </pc:spChg>
      </pc:sldChg>
      <pc:sldChg chg="add">
        <pc:chgData name="Cristian Chilipirea" userId="34ab170da5908fc4" providerId="LiveId" clId="{9AB035DF-204F-496D-AB88-58F479C62841}" dt="2019-09-16T11:22:00.154" v="98"/>
        <pc:sldMkLst>
          <pc:docMk/>
          <pc:sldMk cId="3668110193" sldId="704"/>
        </pc:sldMkLst>
      </pc:sldChg>
      <pc:sldChg chg="add">
        <pc:chgData name="Cristian Chilipirea" userId="34ab170da5908fc4" providerId="LiveId" clId="{9AB035DF-204F-496D-AB88-58F479C62841}" dt="2019-09-16T11:22:00.154" v="98"/>
        <pc:sldMkLst>
          <pc:docMk/>
          <pc:sldMk cId="1029215833" sldId="705"/>
        </pc:sldMkLst>
      </pc:sldChg>
      <pc:sldChg chg="modSp add">
        <pc:chgData name="Cristian Chilipirea" userId="34ab170da5908fc4" providerId="LiveId" clId="{9AB035DF-204F-496D-AB88-58F479C62841}" dt="2019-10-02T04:38:22.332" v="1640" actId="20577"/>
        <pc:sldMkLst>
          <pc:docMk/>
          <pc:sldMk cId="3075427435" sldId="706"/>
        </pc:sldMkLst>
        <pc:spChg chg="mod">
          <ac:chgData name="Cristian Chilipirea" userId="34ab170da5908fc4" providerId="LiveId" clId="{9AB035DF-204F-496D-AB88-58F479C62841}" dt="2019-10-02T04:38:22.332" v="1640" actId="20577"/>
          <ac:spMkLst>
            <pc:docMk/>
            <pc:sldMk cId="3075427435" sldId="706"/>
            <ac:spMk id="2" creationId="{D7AA9642-328B-40E5-9C48-BC27B0092EA9}"/>
          </ac:spMkLst>
        </pc:spChg>
        <pc:spChg chg="mod">
          <ac:chgData name="Cristian Chilipirea" userId="34ab170da5908fc4" providerId="LiveId" clId="{9AB035DF-204F-496D-AB88-58F479C62841}" dt="2019-10-02T04:31:42.960" v="1026" actId="1076"/>
          <ac:spMkLst>
            <pc:docMk/>
            <pc:sldMk cId="3075427435" sldId="706"/>
            <ac:spMk id="5" creationId="{381EFFD2-9A94-4229-98D6-967A4801CA5C}"/>
          </ac:spMkLst>
        </pc:spChg>
        <pc:spChg chg="mod">
          <ac:chgData name="Cristian Chilipirea" userId="34ab170da5908fc4" providerId="LiveId" clId="{9AB035DF-204F-496D-AB88-58F479C62841}" dt="2019-10-02T04:33:15.877" v="1035" actId="113"/>
          <ac:spMkLst>
            <pc:docMk/>
            <pc:sldMk cId="3075427435" sldId="706"/>
            <ac:spMk id="6" creationId="{1871B1FF-03F7-4259-BC49-9D360683FE76}"/>
          </ac:spMkLst>
        </pc:spChg>
      </pc:sldChg>
      <pc:sldChg chg="modSp add">
        <pc:chgData name="Cristian Chilipirea" userId="34ab170da5908fc4" providerId="LiveId" clId="{9AB035DF-204F-496D-AB88-58F479C62841}" dt="2019-10-02T04:27:35.612" v="474" actId="403"/>
        <pc:sldMkLst>
          <pc:docMk/>
          <pc:sldMk cId="938779333" sldId="707"/>
        </pc:sldMkLst>
        <pc:spChg chg="mod">
          <ac:chgData name="Cristian Chilipirea" userId="34ab170da5908fc4" providerId="LiveId" clId="{9AB035DF-204F-496D-AB88-58F479C62841}" dt="2019-10-02T04:27:35.612" v="474" actId="403"/>
          <ac:spMkLst>
            <pc:docMk/>
            <pc:sldMk cId="938779333" sldId="707"/>
            <ac:spMk id="3" creationId="{ACD9FE4C-1321-445A-97A9-EB4CB22597B7}"/>
          </ac:spMkLst>
        </pc:spChg>
      </pc:sldChg>
      <pc:sldChg chg="add">
        <pc:chgData name="Cristian Chilipirea" userId="34ab170da5908fc4" providerId="LiveId" clId="{9AB035DF-204F-496D-AB88-58F479C62841}" dt="2019-09-16T11:22:43.834" v="100"/>
        <pc:sldMkLst>
          <pc:docMk/>
          <pc:sldMk cId="3641959798" sldId="717"/>
        </pc:sldMkLst>
      </pc:sldChg>
      <pc:sldChg chg="add del">
        <pc:chgData name="Cristian Chilipirea" userId="34ab170da5908fc4" providerId="LiveId" clId="{9AB035DF-204F-496D-AB88-58F479C62841}" dt="2019-10-02T04:31:46.497" v="1027" actId="2696"/>
        <pc:sldMkLst>
          <pc:docMk/>
          <pc:sldMk cId="2211695586" sldId="718"/>
        </pc:sldMkLst>
      </pc:sldChg>
      <pc:sldChg chg="add">
        <pc:chgData name="Cristian Chilipirea" userId="34ab170da5908fc4" providerId="LiveId" clId="{9AB035DF-204F-496D-AB88-58F479C62841}" dt="2019-09-16T11:22:43.834" v="100"/>
        <pc:sldMkLst>
          <pc:docMk/>
          <pc:sldMk cId="2363504418" sldId="723"/>
        </pc:sldMkLst>
      </pc:sldChg>
      <pc:sldChg chg="add">
        <pc:chgData name="Cristian Chilipirea" userId="34ab170da5908fc4" providerId="LiveId" clId="{9AB035DF-204F-496D-AB88-58F479C62841}" dt="2019-09-16T11:20:35.397" v="97"/>
        <pc:sldMkLst>
          <pc:docMk/>
          <pc:sldMk cId="2640072328" sldId="724"/>
        </pc:sldMkLst>
      </pc:sldChg>
      <pc:sldChg chg="add">
        <pc:chgData name="Cristian Chilipirea" userId="34ab170da5908fc4" providerId="LiveId" clId="{9AB035DF-204F-496D-AB88-58F479C62841}" dt="2019-09-16T11:20:35.397" v="97"/>
        <pc:sldMkLst>
          <pc:docMk/>
          <pc:sldMk cId="453340248" sldId="725"/>
        </pc:sldMkLst>
      </pc:sldChg>
      <pc:sldChg chg="add">
        <pc:chgData name="Cristian Chilipirea" userId="34ab170da5908fc4" providerId="LiveId" clId="{9AB035DF-204F-496D-AB88-58F479C62841}" dt="2019-09-16T11:20:35.397" v="97"/>
        <pc:sldMkLst>
          <pc:docMk/>
          <pc:sldMk cId="1557432814" sldId="726"/>
        </pc:sldMkLst>
      </pc:sldChg>
      <pc:sldChg chg="add">
        <pc:chgData name="Cristian Chilipirea" userId="34ab170da5908fc4" providerId="LiveId" clId="{9AB035DF-204F-496D-AB88-58F479C62841}" dt="2019-09-16T11:20:35.397" v="97"/>
        <pc:sldMkLst>
          <pc:docMk/>
          <pc:sldMk cId="1066706687" sldId="727"/>
        </pc:sldMkLst>
      </pc:sldChg>
      <pc:sldChg chg="add">
        <pc:chgData name="Cristian Chilipirea" userId="34ab170da5908fc4" providerId="LiveId" clId="{9AB035DF-204F-496D-AB88-58F479C62841}" dt="2019-09-16T11:20:35.397" v="97"/>
        <pc:sldMkLst>
          <pc:docMk/>
          <pc:sldMk cId="2452988857" sldId="728"/>
        </pc:sldMkLst>
      </pc:sldChg>
      <pc:sldChg chg="add">
        <pc:chgData name="Cristian Chilipirea" userId="34ab170da5908fc4" providerId="LiveId" clId="{9AB035DF-204F-496D-AB88-58F479C62841}" dt="2019-09-16T11:20:35.397" v="97"/>
        <pc:sldMkLst>
          <pc:docMk/>
          <pc:sldMk cId="3663051905" sldId="729"/>
        </pc:sldMkLst>
      </pc:sldChg>
      <pc:sldChg chg="add">
        <pc:chgData name="Cristian Chilipirea" userId="34ab170da5908fc4" providerId="LiveId" clId="{9AB035DF-204F-496D-AB88-58F479C62841}" dt="2019-09-16T11:20:35.397" v="97"/>
        <pc:sldMkLst>
          <pc:docMk/>
          <pc:sldMk cId="1308554023" sldId="730"/>
        </pc:sldMkLst>
      </pc:sldChg>
      <pc:sldChg chg="add">
        <pc:chgData name="Cristian Chilipirea" userId="34ab170da5908fc4" providerId="LiveId" clId="{9AB035DF-204F-496D-AB88-58F479C62841}" dt="2019-09-16T11:20:35.397" v="97"/>
        <pc:sldMkLst>
          <pc:docMk/>
          <pc:sldMk cId="157960695" sldId="731"/>
        </pc:sldMkLst>
      </pc:sldChg>
      <pc:sldChg chg="add">
        <pc:chgData name="Cristian Chilipirea" userId="34ab170da5908fc4" providerId="LiveId" clId="{9AB035DF-204F-496D-AB88-58F479C62841}" dt="2019-09-16T11:20:35.397" v="97"/>
        <pc:sldMkLst>
          <pc:docMk/>
          <pc:sldMk cId="2066790774" sldId="732"/>
        </pc:sldMkLst>
      </pc:sldChg>
      <pc:sldChg chg="add">
        <pc:chgData name="Cristian Chilipirea" userId="34ab170da5908fc4" providerId="LiveId" clId="{9AB035DF-204F-496D-AB88-58F479C62841}" dt="2019-09-16T11:20:35.397" v="97"/>
        <pc:sldMkLst>
          <pc:docMk/>
          <pc:sldMk cId="994690714" sldId="733"/>
        </pc:sldMkLst>
      </pc:sldChg>
      <pc:sldChg chg="add">
        <pc:chgData name="Cristian Chilipirea" userId="34ab170da5908fc4" providerId="LiveId" clId="{9AB035DF-204F-496D-AB88-58F479C62841}" dt="2019-09-16T11:20:35.397" v="97"/>
        <pc:sldMkLst>
          <pc:docMk/>
          <pc:sldMk cId="2783516798" sldId="734"/>
        </pc:sldMkLst>
      </pc:sldChg>
      <pc:sldChg chg="add">
        <pc:chgData name="Cristian Chilipirea" userId="34ab170da5908fc4" providerId="LiveId" clId="{9AB035DF-204F-496D-AB88-58F479C62841}" dt="2019-09-16T11:20:35.397" v="97"/>
        <pc:sldMkLst>
          <pc:docMk/>
          <pc:sldMk cId="3610497440" sldId="735"/>
        </pc:sldMkLst>
      </pc:sldChg>
      <pc:sldChg chg="add">
        <pc:chgData name="Cristian Chilipirea" userId="34ab170da5908fc4" providerId="LiveId" clId="{9AB035DF-204F-496D-AB88-58F479C62841}" dt="2019-09-16T11:20:35.397" v="97"/>
        <pc:sldMkLst>
          <pc:docMk/>
          <pc:sldMk cId="4221255732" sldId="736"/>
        </pc:sldMkLst>
      </pc:sldChg>
      <pc:sldChg chg="add">
        <pc:chgData name="Cristian Chilipirea" userId="34ab170da5908fc4" providerId="LiveId" clId="{9AB035DF-204F-496D-AB88-58F479C62841}" dt="2019-09-16T11:20:35.397" v="97"/>
        <pc:sldMkLst>
          <pc:docMk/>
          <pc:sldMk cId="2215458018" sldId="737"/>
        </pc:sldMkLst>
      </pc:sldChg>
      <pc:sldChg chg="add">
        <pc:chgData name="Cristian Chilipirea" userId="34ab170da5908fc4" providerId="LiveId" clId="{9AB035DF-204F-496D-AB88-58F479C62841}" dt="2019-09-16T11:20:35.397" v="97"/>
        <pc:sldMkLst>
          <pc:docMk/>
          <pc:sldMk cId="547885942" sldId="738"/>
        </pc:sldMkLst>
      </pc:sldChg>
      <pc:sldChg chg="add">
        <pc:chgData name="Cristian Chilipirea" userId="34ab170da5908fc4" providerId="LiveId" clId="{9AB035DF-204F-496D-AB88-58F479C62841}" dt="2019-09-16T11:20:35.397" v="97"/>
        <pc:sldMkLst>
          <pc:docMk/>
          <pc:sldMk cId="4271052596" sldId="755"/>
        </pc:sldMkLst>
      </pc:sldChg>
      <pc:sldChg chg="add modNotesTx">
        <pc:chgData name="Cristian Chilipirea" userId="34ab170da5908fc4" providerId="LiveId" clId="{9AB035DF-204F-496D-AB88-58F479C62841}" dt="2019-10-02T04:31:11.969" v="1019" actId="20577"/>
        <pc:sldMkLst>
          <pc:docMk/>
          <pc:sldMk cId="2949394042" sldId="756"/>
        </pc:sldMkLst>
      </pc:sldChg>
      <pc:sldChg chg="modSp add">
        <pc:chgData name="Cristian Chilipirea" userId="34ab170da5908fc4" providerId="LiveId" clId="{9AB035DF-204F-496D-AB88-58F479C62841}" dt="2019-10-02T04:38:24.958" v="1643" actId="20577"/>
        <pc:sldMkLst>
          <pc:docMk/>
          <pc:sldMk cId="980195552" sldId="757"/>
        </pc:sldMkLst>
        <pc:spChg chg="mod">
          <ac:chgData name="Cristian Chilipirea" userId="34ab170da5908fc4" providerId="LiveId" clId="{9AB035DF-204F-496D-AB88-58F479C62841}" dt="2019-10-02T04:38:24.958" v="1643" actId="20577"/>
          <ac:spMkLst>
            <pc:docMk/>
            <pc:sldMk cId="980195552" sldId="757"/>
            <ac:spMk id="2" creationId="{D7AA9642-328B-40E5-9C48-BC27B0092EA9}"/>
          </ac:spMkLst>
        </pc:spChg>
        <pc:spChg chg="mod">
          <ac:chgData name="Cristian Chilipirea" userId="34ab170da5908fc4" providerId="LiveId" clId="{9AB035DF-204F-496D-AB88-58F479C62841}" dt="2019-10-02T04:32:49.319" v="1031" actId="113"/>
          <ac:spMkLst>
            <pc:docMk/>
            <pc:sldMk cId="980195552" sldId="757"/>
            <ac:spMk id="6" creationId="{1871B1FF-03F7-4259-BC49-9D360683FE76}"/>
          </ac:spMkLst>
        </pc:spChg>
      </pc:sldChg>
      <pc:sldChg chg="add modNotesTx">
        <pc:chgData name="Cristian Chilipirea" userId="34ab170da5908fc4" providerId="LiveId" clId="{9AB035DF-204F-496D-AB88-58F479C62841}" dt="2019-10-02T04:35:49.313" v="1456" actId="20577"/>
        <pc:sldMkLst>
          <pc:docMk/>
          <pc:sldMk cId="3108532545" sldId="758"/>
        </pc:sldMkLst>
      </pc:sldChg>
      <pc:sldChg chg="modSp add">
        <pc:chgData name="Cristian Chilipirea" userId="34ab170da5908fc4" providerId="LiveId" clId="{9AB035DF-204F-496D-AB88-58F479C62841}" dt="2019-10-02T04:38:16.864" v="1637" actId="20577"/>
        <pc:sldMkLst>
          <pc:docMk/>
          <pc:sldMk cId="4279808228" sldId="759"/>
        </pc:sldMkLst>
        <pc:spChg chg="mod">
          <ac:chgData name="Cristian Chilipirea" userId="34ab170da5908fc4" providerId="LiveId" clId="{9AB035DF-204F-496D-AB88-58F479C62841}" dt="2019-10-02T04:38:16.864" v="1637" actId="20577"/>
          <ac:spMkLst>
            <pc:docMk/>
            <pc:sldMk cId="4279808228" sldId="759"/>
            <ac:spMk id="2" creationId="{D7AA9642-328B-40E5-9C48-BC27B0092EA9}"/>
          </ac:spMkLst>
        </pc:spChg>
        <pc:spChg chg="mod">
          <ac:chgData name="Cristian Chilipirea" userId="34ab170da5908fc4" providerId="LiveId" clId="{9AB035DF-204F-496D-AB88-58F479C62841}" dt="2019-10-02T04:36:00.473" v="1460" actId="113"/>
          <ac:spMkLst>
            <pc:docMk/>
            <pc:sldMk cId="4279808228" sldId="759"/>
            <ac:spMk id="6" creationId="{1871B1FF-03F7-4259-BC49-9D360683FE76}"/>
          </ac:spMkLst>
        </pc:spChg>
      </pc:sldChg>
      <pc:sldChg chg="modSp add modNotesTx">
        <pc:chgData name="Cristian Chilipirea" userId="34ab170da5908fc4" providerId="LiveId" clId="{9AB035DF-204F-496D-AB88-58F479C62841}" dt="2019-10-02T04:38:13.828" v="1634" actId="20577"/>
        <pc:sldMkLst>
          <pc:docMk/>
          <pc:sldMk cId="3655083749" sldId="760"/>
        </pc:sldMkLst>
        <pc:spChg chg="mod">
          <ac:chgData name="Cristian Chilipirea" userId="34ab170da5908fc4" providerId="LiveId" clId="{9AB035DF-204F-496D-AB88-58F479C62841}" dt="2019-10-02T04:38:13.828" v="1634" actId="20577"/>
          <ac:spMkLst>
            <pc:docMk/>
            <pc:sldMk cId="3655083749" sldId="760"/>
            <ac:spMk id="2" creationId="{D7AA9642-328B-40E5-9C48-BC27B0092EA9}"/>
          </ac:spMkLst>
        </pc:spChg>
        <pc:spChg chg="mod">
          <ac:chgData name="Cristian Chilipirea" userId="34ab170da5908fc4" providerId="LiveId" clId="{9AB035DF-204F-496D-AB88-58F479C62841}" dt="2019-10-02T04:36:13.597" v="1464" actId="113"/>
          <ac:spMkLst>
            <pc:docMk/>
            <pc:sldMk cId="3655083749" sldId="760"/>
            <ac:spMk id="6" creationId="{1871B1FF-03F7-4259-BC49-9D360683FE76}"/>
          </ac:spMkLst>
        </pc:spChg>
      </pc:sldChg>
      <pc:sldChg chg="add del">
        <pc:chgData name="Cristian Chilipirea" userId="34ab170da5908fc4" providerId="LiveId" clId="{9AB035DF-204F-496D-AB88-58F479C62841}" dt="2019-10-02T04:38:01.067" v="1631" actId="2696"/>
        <pc:sldMkLst>
          <pc:docMk/>
          <pc:sldMk cId="1897860043" sldId="761"/>
        </pc:sldMkLst>
      </pc:sldChg>
      <pc:sldChg chg="add del">
        <pc:chgData name="Cristian Chilipirea" userId="34ab170da5908fc4" providerId="LiveId" clId="{9AB035DF-204F-496D-AB88-58F479C62841}" dt="2019-10-02T04:37:15.925" v="1627" actId="2696"/>
        <pc:sldMkLst>
          <pc:docMk/>
          <pc:sldMk cId="4217159666" sldId="763"/>
        </pc:sldMkLst>
      </pc:sldChg>
      <pc:sldChg chg="add del">
        <pc:chgData name="Cristian Chilipirea" userId="34ab170da5908fc4" providerId="LiveId" clId="{9AB035DF-204F-496D-AB88-58F479C62841}" dt="2019-10-02T04:37:28.530" v="1629" actId="2696"/>
        <pc:sldMkLst>
          <pc:docMk/>
          <pc:sldMk cId="1888496286" sldId="764"/>
        </pc:sldMkLst>
      </pc:sldChg>
      <pc:sldChg chg="addSp delSp modSp">
        <pc:chgData name="Cristian Chilipirea" userId="34ab170da5908fc4" providerId="LiveId" clId="{9AB035DF-204F-496D-AB88-58F479C62841}" dt="2019-10-02T04:49:35.643" v="1832"/>
        <pc:sldMkLst>
          <pc:docMk/>
          <pc:sldMk cId="1871104779" sldId="772"/>
        </pc:sldMkLst>
        <pc:spChg chg="mod">
          <ac:chgData name="Cristian Chilipirea" userId="34ab170da5908fc4" providerId="LiveId" clId="{9AB035DF-204F-496D-AB88-58F479C62841}" dt="2019-10-02T04:39:38.508" v="1657" actId="20577"/>
          <ac:spMkLst>
            <pc:docMk/>
            <pc:sldMk cId="1871104779" sldId="772"/>
            <ac:spMk id="4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00.319" v="1784" actId="478"/>
          <ac:spMkLst>
            <pc:docMk/>
            <pc:sldMk cId="1871104779" sldId="772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00.319" v="1784" actId="478"/>
          <ac:spMkLst>
            <pc:docMk/>
            <pc:sldMk cId="1871104779" sldId="772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00.319" v="1784" actId="478"/>
          <ac:spMkLst>
            <pc:docMk/>
            <pc:sldMk cId="1871104779" sldId="772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00.319" v="1784" actId="478"/>
          <ac:spMkLst>
            <pc:docMk/>
            <pc:sldMk cId="1871104779" sldId="772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1:48.303" v="1711" actId="478"/>
          <ac:spMkLst>
            <pc:docMk/>
            <pc:sldMk cId="1871104779" sldId="772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1:48.303" v="1711" actId="478"/>
          <ac:spMkLst>
            <pc:docMk/>
            <pc:sldMk cId="1871104779" sldId="772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1:48.303" v="1711" actId="478"/>
          <ac:spMkLst>
            <pc:docMk/>
            <pc:sldMk cId="1871104779" sldId="772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1:48.303" v="1711" actId="478"/>
          <ac:spMkLst>
            <pc:docMk/>
            <pc:sldMk cId="1871104779" sldId="772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49:35.230" v="1831" actId="478"/>
          <ac:cxnSpMkLst>
            <pc:docMk/>
            <pc:sldMk cId="1871104779" sldId="772"/>
            <ac:cxnSpMk id="34" creationId="{41016E4D-2796-46C4-9991-F938B00F1C8E}"/>
          </ac:cxnSpMkLst>
        </pc:cxnChg>
        <pc:cxnChg chg="add del">
          <ac:chgData name="Cristian Chilipirea" userId="34ab170da5908fc4" providerId="LiveId" clId="{9AB035DF-204F-496D-AB88-58F479C62841}" dt="2019-10-02T04:49:35.230" v="1831" actId="478"/>
          <ac:cxnSpMkLst>
            <pc:docMk/>
            <pc:sldMk cId="1871104779" sldId="772"/>
            <ac:cxnSpMk id="35" creationId="{0007C8DA-6131-4349-9A77-66C826249FA9}"/>
          </ac:cxnSpMkLst>
        </pc:cxnChg>
        <pc:cxnChg chg="add del">
          <ac:chgData name="Cristian Chilipirea" userId="34ab170da5908fc4" providerId="LiveId" clId="{9AB035DF-204F-496D-AB88-58F479C62841}" dt="2019-10-02T04:49:35.230" v="1831" actId="478"/>
          <ac:cxnSpMkLst>
            <pc:docMk/>
            <pc:sldMk cId="1871104779" sldId="772"/>
            <ac:cxnSpMk id="36" creationId="{953F3FD7-2810-4082-8496-65744C538886}"/>
          </ac:cxnSpMkLst>
        </pc:cxnChg>
        <pc:cxnChg chg="add del">
          <ac:chgData name="Cristian Chilipirea" userId="34ab170da5908fc4" providerId="LiveId" clId="{9AB035DF-204F-496D-AB88-58F479C62841}" dt="2019-10-02T04:49:35.230" v="1831" actId="478"/>
          <ac:cxnSpMkLst>
            <pc:docMk/>
            <pc:sldMk cId="1871104779" sldId="772"/>
            <ac:cxnSpMk id="37" creationId="{307754A6-C070-4683-BF4C-F3AA06DE1E7F}"/>
          </ac:cxnSpMkLst>
        </pc:cxnChg>
        <pc:cxnChg chg="add">
          <ac:chgData name="Cristian Chilipirea" userId="34ab170da5908fc4" providerId="LiveId" clId="{9AB035DF-204F-496D-AB88-58F479C62841}" dt="2019-10-02T04:47:00.628" v="1785"/>
          <ac:cxnSpMkLst>
            <pc:docMk/>
            <pc:sldMk cId="1871104779" sldId="772"/>
            <ac:cxnSpMk id="38" creationId="{12E20EF5-795B-4109-B4BE-DEDF7CA03F5D}"/>
          </ac:cxnSpMkLst>
        </pc:cxnChg>
        <pc:cxnChg chg="add">
          <ac:chgData name="Cristian Chilipirea" userId="34ab170da5908fc4" providerId="LiveId" clId="{9AB035DF-204F-496D-AB88-58F479C62841}" dt="2019-10-02T04:47:00.628" v="1785"/>
          <ac:cxnSpMkLst>
            <pc:docMk/>
            <pc:sldMk cId="1871104779" sldId="772"/>
            <ac:cxnSpMk id="39" creationId="{6070DF56-F364-4761-9404-F18F69DFE957}"/>
          </ac:cxnSpMkLst>
        </pc:cxnChg>
        <pc:cxnChg chg="add">
          <ac:chgData name="Cristian Chilipirea" userId="34ab170da5908fc4" providerId="LiveId" clId="{9AB035DF-204F-496D-AB88-58F479C62841}" dt="2019-10-02T04:47:00.628" v="1785"/>
          <ac:cxnSpMkLst>
            <pc:docMk/>
            <pc:sldMk cId="1871104779" sldId="772"/>
            <ac:cxnSpMk id="40" creationId="{2CF7468C-12C1-4662-96B6-E035685D6042}"/>
          </ac:cxnSpMkLst>
        </pc:cxnChg>
        <pc:cxnChg chg="add">
          <ac:chgData name="Cristian Chilipirea" userId="34ab170da5908fc4" providerId="LiveId" clId="{9AB035DF-204F-496D-AB88-58F479C62841}" dt="2019-10-02T04:47:00.628" v="1785"/>
          <ac:cxnSpMkLst>
            <pc:docMk/>
            <pc:sldMk cId="1871104779" sldId="772"/>
            <ac:cxnSpMk id="41" creationId="{1041A32A-B5D9-4F22-BF6E-8A3F07262027}"/>
          </ac:cxnSpMkLst>
        </pc:cxnChg>
        <pc:cxnChg chg="add">
          <ac:chgData name="Cristian Chilipirea" userId="34ab170da5908fc4" providerId="LiveId" clId="{9AB035DF-204F-496D-AB88-58F479C62841}" dt="2019-10-02T04:49:35.643" v="1832"/>
          <ac:cxnSpMkLst>
            <pc:docMk/>
            <pc:sldMk cId="1871104779" sldId="772"/>
            <ac:cxnSpMk id="42" creationId="{CEF0524F-BF74-41D3-A79F-88F674A78E7C}"/>
          </ac:cxnSpMkLst>
        </pc:cxnChg>
        <pc:cxnChg chg="add">
          <ac:chgData name="Cristian Chilipirea" userId="34ab170da5908fc4" providerId="LiveId" clId="{9AB035DF-204F-496D-AB88-58F479C62841}" dt="2019-10-02T04:49:35.643" v="1832"/>
          <ac:cxnSpMkLst>
            <pc:docMk/>
            <pc:sldMk cId="1871104779" sldId="772"/>
            <ac:cxnSpMk id="43" creationId="{A59173DE-6615-44AA-862F-E1F70246F9C4}"/>
          </ac:cxnSpMkLst>
        </pc:cxnChg>
        <pc:cxnChg chg="add">
          <ac:chgData name="Cristian Chilipirea" userId="34ab170da5908fc4" providerId="LiveId" clId="{9AB035DF-204F-496D-AB88-58F479C62841}" dt="2019-10-02T04:49:35.643" v="1832"/>
          <ac:cxnSpMkLst>
            <pc:docMk/>
            <pc:sldMk cId="1871104779" sldId="772"/>
            <ac:cxnSpMk id="44" creationId="{4680B330-2930-4D7F-A7EF-1F96E3ADD8B2}"/>
          </ac:cxnSpMkLst>
        </pc:cxnChg>
        <pc:cxnChg chg="add">
          <ac:chgData name="Cristian Chilipirea" userId="34ab170da5908fc4" providerId="LiveId" clId="{9AB035DF-204F-496D-AB88-58F479C62841}" dt="2019-10-02T04:49:35.643" v="1832"/>
          <ac:cxnSpMkLst>
            <pc:docMk/>
            <pc:sldMk cId="1871104779" sldId="772"/>
            <ac:cxnSpMk id="45" creationId="{526FE754-684D-4B05-806A-587AB7880CA9}"/>
          </ac:cxnSpMkLst>
        </pc:cxnChg>
      </pc:sldChg>
      <pc:sldChg chg="addSp delSp">
        <pc:chgData name="Cristian Chilipirea" userId="34ab170da5908fc4" providerId="LiveId" clId="{9AB035DF-204F-496D-AB88-58F479C62841}" dt="2019-10-02T04:49:40.023" v="1834"/>
        <pc:sldMkLst>
          <pc:docMk/>
          <pc:sldMk cId="3685215487" sldId="773"/>
        </pc:sldMkLst>
        <pc:spChg chg="del">
          <ac:chgData name="Cristian Chilipirea" userId="34ab170da5908fc4" providerId="LiveId" clId="{9AB035DF-204F-496D-AB88-58F479C62841}" dt="2019-10-02T04:47:04.424" v="1786" actId="478"/>
          <ac:spMkLst>
            <pc:docMk/>
            <pc:sldMk cId="3685215487" sldId="773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04.424" v="1786" actId="478"/>
          <ac:spMkLst>
            <pc:docMk/>
            <pc:sldMk cId="3685215487" sldId="773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04.424" v="1786" actId="478"/>
          <ac:spMkLst>
            <pc:docMk/>
            <pc:sldMk cId="3685215487" sldId="773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04.424" v="1786" actId="478"/>
          <ac:spMkLst>
            <pc:docMk/>
            <pc:sldMk cId="3685215487" sldId="773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1:55.437" v="1714" actId="478"/>
          <ac:spMkLst>
            <pc:docMk/>
            <pc:sldMk cId="3685215487" sldId="773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1:52.352" v="1713" actId="478"/>
          <ac:spMkLst>
            <pc:docMk/>
            <pc:sldMk cId="3685215487" sldId="773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1:52.352" v="1713" actId="478"/>
          <ac:spMkLst>
            <pc:docMk/>
            <pc:sldMk cId="3685215487" sldId="773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1:52.352" v="1713" actId="478"/>
          <ac:spMkLst>
            <pc:docMk/>
            <pc:sldMk cId="3685215487" sldId="773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49:39.528" v="1833" actId="478"/>
          <ac:cxnSpMkLst>
            <pc:docMk/>
            <pc:sldMk cId="3685215487" sldId="773"/>
            <ac:cxnSpMk id="34" creationId="{9D6F2693-AB48-4CE2-9375-1962E69B1EA8}"/>
          </ac:cxnSpMkLst>
        </pc:cxnChg>
        <pc:cxnChg chg="add del">
          <ac:chgData name="Cristian Chilipirea" userId="34ab170da5908fc4" providerId="LiveId" clId="{9AB035DF-204F-496D-AB88-58F479C62841}" dt="2019-10-02T04:49:39.528" v="1833" actId="478"/>
          <ac:cxnSpMkLst>
            <pc:docMk/>
            <pc:sldMk cId="3685215487" sldId="773"/>
            <ac:cxnSpMk id="35" creationId="{9A6070E2-39F3-4320-83AB-0C78C626676D}"/>
          </ac:cxnSpMkLst>
        </pc:cxnChg>
        <pc:cxnChg chg="add del">
          <ac:chgData name="Cristian Chilipirea" userId="34ab170da5908fc4" providerId="LiveId" clId="{9AB035DF-204F-496D-AB88-58F479C62841}" dt="2019-10-02T04:49:39.528" v="1833" actId="478"/>
          <ac:cxnSpMkLst>
            <pc:docMk/>
            <pc:sldMk cId="3685215487" sldId="773"/>
            <ac:cxnSpMk id="36" creationId="{F8DD991E-C670-4DD6-A124-A2933A9FFF0E}"/>
          </ac:cxnSpMkLst>
        </pc:cxnChg>
        <pc:cxnChg chg="add del">
          <ac:chgData name="Cristian Chilipirea" userId="34ab170da5908fc4" providerId="LiveId" clId="{9AB035DF-204F-496D-AB88-58F479C62841}" dt="2019-10-02T04:49:39.528" v="1833" actId="478"/>
          <ac:cxnSpMkLst>
            <pc:docMk/>
            <pc:sldMk cId="3685215487" sldId="773"/>
            <ac:cxnSpMk id="37" creationId="{5ED38F63-4EC5-4E5B-9E76-42F6E66125BF}"/>
          </ac:cxnSpMkLst>
        </pc:cxnChg>
        <pc:cxnChg chg="add">
          <ac:chgData name="Cristian Chilipirea" userId="34ab170da5908fc4" providerId="LiveId" clId="{9AB035DF-204F-496D-AB88-58F479C62841}" dt="2019-10-02T04:47:04.807" v="1787"/>
          <ac:cxnSpMkLst>
            <pc:docMk/>
            <pc:sldMk cId="3685215487" sldId="773"/>
            <ac:cxnSpMk id="38" creationId="{F973C48B-901F-4E5E-A0AE-A2919A170899}"/>
          </ac:cxnSpMkLst>
        </pc:cxnChg>
        <pc:cxnChg chg="add">
          <ac:chgData name="Cristian Chilipirea" userId="34ab170da5908fc4" providerId="LiveId" clId="{9AB035DF-204F-496D-AB88-58F479C62841}" dt="2019-10-02T04:47:04.807" v="1787"/>
          <ac:cxnSpMkLst>
            <pc:docMk/>
            <pc:sldMk cId="3685215487" sldId="773"/>
            <ac:cxnSpMk id="39" creationId="{CD9CC19A-1E6C-41F6-A887-8990E85EE0C2}"/>
          </ac:cxnSpMkLst>
        </pc:cxnChg>
        <pc:cxnChg chg="add">
          <ac:chgData name="Cristian Chilipirea" userId="34ab170da5908fc4" providerId="LiveId" clId="{9AB035DF-204F-496D-AB88-58F479C62841}" dt="2019-10-02T04:47:04.807" v="1787"/>
          <ac:cxnSpMkLst>
            <pc:docMk/>
            <pc:sldMk cId="3685215487" sldId="773"/>
            <ac:cxnSpMk id="40" creationId="{398FBD88-A204-46EB-A34F-B9C589E510BE}"/>
          </ac:cxnSpMkLst>
        </pc:cxnChg>
        <pc:cxnChg chg="add">
          <ac:chgData name="Cristian Chilipirea" userId="34ab170da5908fc4" providerId="LiveId" clId="{9AB035DF-204F-496D-AB88-58F479C62841}" dt="2019-10-02T04:47:04.807" v="1787"/>
          <ac:cxnSpMkLst>
            <pc:docMk/>
            <pc:sldMk cId="3685215487" sldId="773"/>
            <ac:cxnSpMk id="41" creationId="{50403D38-4137-4C46-888E-F12B197CA762}"/>
          </ac:cxnSpMkLst>
        </pc:cxnChg>
        <pc:cxnChg chg="add">
          <ac:chgData name="Cristian Chilipirea" userId="34ab170da5908fc4" providerId="LiveId" clId="{9AB035DF-204F-496D-AB88-58F479C62841}" dt="2019-10-02T04:49:40.023" v="1834"/>
          <ac:cxnSpMkLst>
            <pc:docMk/>
            <pc:sldMk cId="3685215487" sldId="773"/>
            <ac:cxnSpMk id="42" creationId="{95446F22-7AB4-4BB7-81A7-0B518C40F22F}"/>
          </ac:cxnSpMkLst>
        </pc:cxnChg>
        <pc:cxnChg chg="add">
          <ac:chgData name="Cristian Chilipirea" userId="34ab170da5908fc4" providerId="LiveId" clId="{9AB035DF-204F-496D-AB88-58F479C62841}" dt="2019-10-02T04:49:40.023" v="1834"/>
          <ac:cxnSpMkLst>
            <pc:docMk/>
            <pc:sldMk cId="3685215487" sldId="773"/>
            <ac:cxnSpMk id="43" creationId="{4D61FA30-2A55-4F16-B6E3-83BA9216F823}"/>
          </ac:cxnSpMkLst>
        </pc:cxnChg>
        <pc:cxnChg chg="add">
          <ac:chgData name="Cristian Chilipirea" userId="34ab170da5908fc4" providerId="LiveId" clId="{9AB035DF-204F-496D-AB88-58F479C62841}" dt="2019-10-02T04:49:40.023" v="1834"/>
          <ac:cxnSpMkLst>
            <pc:docMk/>
            <pc:sldMk cId="3685215487" sldId="773"/>
            <ac:cxnSpMk id="44" creationId="{2539E68C-3555-42B7-A8AA-CB9713DCBD03}"/>
          </ac:cxnSpMkLst>
        </pc:cxnChg>
        <pc:cxnChg chg="add">
          <ac:chgData name="Cristian Chilipirea" userId="34ab170da5908fc4" providerId="LiveId" clId="{9AB035DF-204F-496D-AB88-58F479C62841}" dt="2019-10-02T04:49:40.023" v="1834"/>
          <ac:cxnSpMkLst>
            <pc:docMk/>
            <pc:sldMk cId="3685215487" sldId="773"/>
            <ac:cxnSpMk id="45" creationId="{711E2DC5-E890-4CE0-88B2-E0132F55DAA4}"/>
          </ac:cxnSpMkLst>
        </pc:cxnChg>
      </pc:sldChg>
      <pc:sldChg chg="addSp delSp">
        <pc:chgData name="Cristian Chilipirea" userId="34ab170da5908fc4" providerId="LiveId" clId="{9AB035DF-204F-496D-AB88-58F479C62841}" dt="2019-10-02T04:50:03.890" v="1840"/>
        <pc:sldMkLst>
          <pc:docMk/>
          <pc:sldMk cId="2488444649" sldId="774"/>
        </pc:sldMkLst>
        <pc:spChg chg="del">
          <ac:chgData name="Cristian Chilipirea" userId="34ab170da5908fc4" providerId="LiveId" clId="{9AB035DF-204F-496D-AB88-58F479C62841}" dt="2019-10-02T04:47:21.105" v="1790" actId="478"/>
          <ac:spMkLst>
            <pc:docMk/>
            <pc:sldMk cId="2488444649" sldId="774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21.105" v="1790" actId="478"/>
          <ac:spMkLst>
            <pc:docMk/>
            <pc:sldMk cId="2488444649" sldId="774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21.105" v="1790" actId="478"/>
          <ac:spMkLst>
            <pc:docMk/>
            <pc:sldMk cId="2488444649" sldId="774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21.105" v="1790" actId="478"/>
          <ac:spMkLst>
            <pc:docMk/>
            <pc:sldMk cId="2488444649" sldId="774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32.765" v="1724" actId="478"/>
          <ac:spMkLst>
            <pc:docMk/>
            <pc:sldMk cId="2488444649" sldId="774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28.675" v="1723" actId="478"/>
          <ac:spMkLst>
            <pc:docMk/>
            <pc:sldMk cId="2488444649" sldId="774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28.675" v="1723" actId="478"/>
          <ac:spMkLst>
            <pc:docMk/>
            <pc:sldMk cId="2488444649" sldId="774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28.675" v="1723" actId="478"/>
          <ac:spMkLst>
            <pc:docMk/>
            <pc:sldMk cId="2488444649" sldId="774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50:03.504" v="1839" actId="478"/>
          <ac:cxnSpMkLst>
            <pc:docMk/>
            <pc:sldMk cId="2488444649" sldId="774"/>
            <ac:cxnSpMk id="34" creationId="{1F1053BC-21EE-45A6-8CF7-FE0D1E200173}"/>
          </ac:cxnSpMkLst>
        </pc:cxnChg>
        <pc:cxnChg chg="add del">
          <ac:chgData name="Cristian Chilipirea" userId="34ab170da5908fc4" providerId="LiveId" clId="{9AB035DF-204F-496D-AB88-58F479C62841}" dt="2019-10-02T04:50:03.504" v="1839" actId="478"/>
          <ac:cxnSpMkLst>
            <pc:docMk/>
            <pc:sldMk cId="2488444649" sldId="774"/>
            <ac:cxnSpMk id="35" creationId="{650117EA-F181-474C-B8F5-61B2115C69E0}"/>
          </ac:cxnSpMkLst>
        </pc:cxnChg>
        <pc:cxnChg chg="add del">
          <ac:chgData name="Cristian Chilipirea" userId="34ab170da5908fc4" providerId="LiveId" clId="{9AB035DF-204F-496D-AB88-58F479C62841}" dt="2019-10-02T04:50:03.504" v="1839" actId="478"/>
          <ac:cxnSpMkLst>
            <pc:docMk/>
            <pc:sldMk cId="2488444649" sldId="774"/>
            <ac:cxnSpMk id="36" creationId="{E4E3EFA3-9AB4-4CC5-BDC4-81A83F62CD60}"/>
          </ac:cxnSpMkLst>
        </pc:cxnChg>
        <pc:cxnChg chg="add del">
          <ac:chgData name="Cristian Chilipirea" userId="34ab170da5908fc4" providerId="LiveId" clId="{9AB035DF-204F-496D-AB88-58F479C62841}" dt="2019-10-02T04:50:03.504" v="1839" actId="478"/>
          <ac:cxnSpMkLst>
            <pc:docMk/>
            <pc:sldMk cId="2488444649" sldId="774"/>
            <ac:cxnSpMk id="37" creationId="{C372356D-29E9-454B-B82A-89D34F8BF2FD}"/>
          </ac:cxnSpMkLst>
        </pc:cxnChg>
        <pc:cxnChg chg="add">
          <ac:chgData name="Cristian Chilipirea" userId="34ab170da5908fc4" providerId="LiveId" clId="{9AB035DF-204F-496D-AB88-58F479C62841}" dt="2019-10-02T04:47:21.434" v="1791"/>
          <ac:cxnSpMkLst>
            <pc:docMk/>
            <pc:sldMk cId="2488444649" sldId="774"/>
            <ac:cxnSpMk id="38" creationId="{2669227F-25D1-469B-9FE3-BFB80339B809}"/>
          </ac:cxnSpMkLst>
        </pc:cxnChg>
        <pc:cxnChg chg="add">
          <ac:chgData name="Cristian Chilipirea" userId="34ab170da5908fc4" providerId="LiveId" clId="{9AB035DF-204F-496D-AB88-58F479C62841}" dt="2019-10-02T04:47:21.434" v="1791"/>
          <ac:cxnSpMkLst>
            <pc:docMk/>
            <pc:sldMk cId="2488444649" sldId="774"/>
            <ac:cxnSpMk id="39" creationId="{F6F0BDFF-5335-4054-8169-EE2347DBF0BF}"/>
          </ac:cxnSpMkLst>
        </pc:cxnChg>
        <pc:cxnChg chg="add">
          <ac:chgData name="Cristian Chilipirea" userId="34ab170da5908fc4" providerId="LiveId" clId="{9AB035DF-204F-496D-AB88-58F479C62841}" dt="2019-10-02T04:47:21.434" v="1791"/>
          <ac:cxnSpMkLst>
            <pc:docMk/>
            <pc:sldMk cId="2488444649" sldId="774"/>
            <ac:cxnSpMk id="40" creationId="{113BA712-53EA-4AF4-A0CA-B8A98EE718F2}"/>
          </ac:cxnSpMkLst>
        </pc:cxnChg>
        <pc:cxnChg chg="add">
          <ac:chgData name="Cristian Chilipirea" userId="34ab170da5908fc4" providerId="LiveId" clId="{9AB035DF-204F-496D-AB88-58F479C62841}" dt="2019-10-02T04:47:21.434" v="1791"/>
          <ac:cxnSpMkLst>
            <pc:docMk/>
            <pc:sldMk cId="2488444649" sldId="774"/>
            <ac:cxnSpMk id="41" creationId="{FB54B942-60CE-4225-93D9-63DC6285D305}"/>
          </ac:cxnSpMkLst>
        </pc:cxnChg>
        <pc:cxnChg chg="add">
          <ac:chgData name="Cristian Chilipirea" userId="34ab170da5908fc4" providerId="LiveId" clId="{9AB035DF-204F-496D-AB88-58F479C62841}" dt="2019-10-02T04:50:03.890" v="1840"/>
          <ac:cxnSpMkLst>
            <pc:docMk/>
            <pc:sldMk cId="2488444649" sldId="774"/>
            <ac:cxnSpMk id="42" creationId="{4CF038B3-08CD-43E1-B1E9-FA374D65A85C}"/>
          </ac:cxnSpMkLst>
        </pc:cxnChg>
        <pc:cxnChg chg="add">
          <ac:chgData name="Cristian Chilipirea" userId="34ab170da5908fc4" providerId="LiveId" clId="{9AB035DF-204F-496D-AB88-58F479C62841}" dt="2019-10-02T04:50:03.890" v="1840"/>
          <ac:cxnSpMkLst>
            <pc:docMk/>
            <pc:sldMk cId="2488444649" sldId="774"/>
            <ac:cxnSpMk id="43" creationId="{B76C875E-E36E-45ED-BDBE-D280871BE555}"/>
          </ac:cxnSpMkLst>
        </pc:cxnChg>
        <pc:cxnChg chg="add">
          <ac:chgData name="Cristian Chilipirea" userId="34ab170da5908fc4" providerId="LiveId" clId="{9AB035DF-204F-496D-AB88-58F479C62841}" dt="2019-10-02T04:50:03.890" v="1840"/>
          <ac:cxnSpMkLst>
            <pc:docMk/>
            <pc:sldMk cId="2488444649" sldId="774"/>
            <ac:cxnSpMk id="44" creationId="{F1AF3D4E-F3A2-4024-BD25-55076F72218A}"/>
          </ac:cxnSpMkLst>
        </pc:cxnChg>
        <pc:cxnChg chg="add">
          <ac:chgData name="Cristian Chilipirea" userId="34ab170da5908fc4" providerId="LiveId" clId="{9AB035DF-204F-496D-AB88-58F479C62841}" dt="2019-10-02T04:50:03.890" v="1840"/>
          <ac:cxnSpMkLst>
            <pc:docMk/>
            <pc:sldMk cId="2488444649" sldId="774"/>
            <ac:cxnSpMk id="45" creationId="{02A758AC-FA09-480A-A2CC-51E80A7F4991}"/>
          </ac:cxnSpMkLst>
        </pc:cxnChg>
      </pc:sldChg>
      <pc:sldChg chg="addSp delSp">
        <pc:chgData name="Cristian Chilipirea" userId="34ab170da5908fc4" providerId="LiveId" clId="{9AB035DF-204F-496D-AB88-58F479C62841}" dt="2019-10-02T04:50:37.929" v="1854"/>
        <pc:sldMkLst>
          <pc:docMk/>
          <pc:sldMk cId="149078042" sldId="776"/>
        </pc:sldMkLst>
        <pc:spChg chg="del">
          <ac:chgData name="Cristian Chilipirea" userId="34ab170da5908fc4" providerId="LiveId" clId="{9AB035DF-204F-496D-AB88-58F479C62841}" dt="2019-10-02T04:47:49.941" v="1804" actId="478"/>
          <ac:spMkLst>
            <pc:docMk/>
            <pc:sldMk cId="149078042" sldId="776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49.941" v="1804" actId="478"/>
          <ac:spMkLst>
            <pc:docMk/>
            <pc:sldMk cId="149078042" sldId="776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49.941" v="1804" actId="478"/>
          <ac:spMkLst>
            <pc:docMk/>
            <pc:sldMk cId="149078042" sldId="776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49.941" v="1804" actId="478"/>
          <ac:spMkLst>
            <pc:docMk/>
            <pc:sldMk cId="149078042" sldId="776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10" v="1738" actId="478"/>
          <ac:spMkLst>
            <pc:docMk/>
            <pc:sldMk cId="149078042" sldId="776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10" v="1738" actId="478"/>
          <ac:spMkLst>
            <pc:docMk/>
            <pc:sldMk cId="149078042" sldId="776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10" v="1738" actId="478"/>
          <ac:spMkLst>
            <pc:docMk/>
            <pc:sldMk cId="149078042" sldId="776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10" v="1738" actId="478"/>
          <ac:spMkLst>
            <pc:docMk/>
            <pc:sldMk cId="149078042" sldId="776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50:37.671" v="1853" actId="478"/>
          <ac:cxnSpMkLst>
            <pc:docMk/>
            <pc:sldMk cId="149078042" sldId="776"/>
            <ac:cxnSpMk id="34" creationId="{FD532DB5-054A-4452-876A-96CC715308BF}"/>
          </ac:cxnSpMkLst>
        </pc:cxnChg>
        <pc:cxnChg chg="add del">
          <ac:chgData name="Cristian Chilipirea" userId="34ab170da5908fc4" providerId="LiveId" clId="{9AB035DF-204F-496D-AB88-58F479C62841}" dt="2019-10-02T04:50:37.671" v="1853" actId="478"/>
          <ac:cxnSpMkLst>
            <pc:docMk/>
            <pc:sldMk cId="149078042" sldId="776"/>
            <ac:cxnSpMk id="35" creationId="{D5FAD511-4EEF-45D4-A979-77C6449A9583}"/>
          </ac:cxnSpMkLst>
        </pc:cxnChg>
        <pc:cxnChg chg="add del">
          <ac:chgData name="Cristian Chilipirea" userId="34ab170da5908fc4" providerId="LiveId" clId="{9AB035DF-204F-496D-AB88-58F479C62841}" dt="2019-10-02T04:50:37.671" v="1853" actId="478"/>
          <ac:cxnSpMkLst>
            <pc:docMk/>
            <pc:sldMk cId="149078042" sldId="776"/>
            <ac:cxnSpMk id="36" creationId="{8D1014C4-6974-4E98-882A-C26E4B71AE33}"/>
          </ac:cxnSpMkLst>
        </pc:cxnChg>
        <pc:cxnChg chg="add del">
          <ac:chgData name="Cristian Chilipirea" userId="34ab170da5908fc4" providerId="LiveId" clId="{9AB035DF-204F-496D-AB88-58F479C62841}" dt="2019-10-02T04:50:37.671" v="1853" actId="478"/>
          <ac:cxnSpMkLst>
            <pc:docMk/>
            <pc:sldMk cId="149078042" sldId="776"/>
            <ac:cxnSpMk id="37" creationId="{C9DD1324-159B-4066-BBE6-965837D3814A}"/>
          </ac:cxnSpMkLst>
        </pc:cxnChg>
        <pc:cxnChg chg="add">
          <ac:chgData name="Cristian Chilipirea" userId="34ab170da5908fc4" providerId="LiveId" clId="{9AB035DF-204F-496D-AB88-58F479C62841}" dt="2019-10-02T04:47:50.310" v="1805"/>
          <ac:cxnSpMkLst>
            <pc:docMk/>
            <pc:sldMk cId="149078042" sldId="776"/>
            <ac:cxnSpMk id="38" creationId="{1FBE46AD-A08F-4E4E-A429-2BD364A76651}"/>
          </ac:cxnSpMkLst>
        </pc:cxnChg>
        <pc:cxnChg chg="add">
          <ac:chgData name="Cristian Chilipirea" userId="34ab170da5908fc4" providerId="LiveId" clId="{9AB035DF-204F-496D-AB88-58F479C62841}" dt="2019-10-02T04:47:50.310" v="1805"/>
          <ac:cxnSpMkLst>
            <pc:docMk/>
            <pc:sldMk cId="149078042" sldId="776"/>
            <ac:cxnSpMk id="39" creationId="{2B1F8184-B7E7-4439-9938-174E32447F3C}"/>
          </ac:cxnSpMkLst>
        </pc:cxnChg>
        <pc:cxnChg chg="add">
          <ac:chgData name="Cristian Chilipirea" userId="34ab170da5908fc4" providerId="LiveId" clId="{9AB035DF-204F-496D-AB88-58F479C62841}" dt="2019-10-02T04:47:50.310" v="1805"/>
          <ac:cxnSpMkLst>
            <pc:docMk/>
            <pc:sldMk cId="149078042" sldId="776"/>
            <ac:cxnSpMk id="40" creationId="{C4B0A460-82BA-4B61-BF1A-CD7F0714CF93}"/>
          </ac:cxnSpMkLst>
        </pc:cxnChg>
        <pc:cxnChg chg="add">
          <ac:chgData name="Cristian Chilipirea" userId="34ab170da5908fc4" providerId="LiveId" clId="{9AB035DF-204F-496D-AB88-58F479C62841}" dt="2019-10-02T04:47:50.310" v="1805"/>
          <ac:cxnSpMkLst>
            <pc:docMk/>
            <pc:sldMk cId="149078042" sldId="776"/>
            <ac:cxnSpMk id="41" creationId="{8D50F894-3D3F-4E71-9AE6-18CEE5C4652A}"/>
          </ac:cxnSpMkLst>
        </pc:cxnChg>
        <pc:cxnChg chg="add">
          <ac:chgData name="Cristian Chilipirea" userId="34ab170da5908fc4" providerId="LiveId" clId="{9AB035DF-204F-496D-AB88-58F479C62841}" dt="2019-10-02T04:50:37.929" v="1854"/>
          <ac:cxnSpMkLst>
            <pc:docMk/>
            <pc:sldMk cId="149078042" sldId="776"/>
            <ac:cxnSpMk id="42" creationId="{081CE3A6-C04D-45DF-8C7B-B7ABCAFE920F}"/>
          </ac:cxnSpMkLst>
        </pc:cxnChg>
        <pc:cxnChg chg="add">
          <ac:chgData name="Cristian Chilipirea" userId="34ab170da5908fc4" providerId="LiveId" clId="{9AB035DF-204F-496D-AB88-58F479C62841}" dt="2019-10-02T04:50:37.929" v="1854"/>
          <ac:cxnSpMkLst>
            <pc:docMk/>
            <pc:sldMk cId="149078042" sldId="776"/>
            <ac:cxnSpMk id="43" creationId="{73496BF5-DBD3-4108-B299-971D3D802C78}"/>
          </ac:cxnSpMkLst>
        </pc:cxnChg>
        <pc:cxnChg chg="add">
          <ac:chgData name="Cristian Chilipirea" userId="34ab170da5908fc4" providerId="LiveId" clId="{9AB035DF-204F-496D-AB88-58F479C62841}" dt="2019-10-02T04:50:37.929" v="1854"/>
          <ac:cxnSpMkLst>
            <pc:docMk/>
            <pc:sldMk cId="149078042" sldId="776"/>
            <ac:cxnSpMk id="44" creationId="{0AF7D08C-0A97-440C-8EAF-68A8ADE00650}"/>
          </ac:cxnSpMkLst>
        </pc:cxnChg>
        <pc:cxnChg chg="add">
          <ac:chgData name="Cristian Chilipirea" userId="34ab170da5908fc4" providerId="LiveId" clId="{9AB035DF-204F-496D-AB88-58F479C62841}" dt="2019-10-02T04:50:37.929" v="1854"/>
          <ac:cxnSpMkLst>
            <pc:docMk/>
            <pc:sldMk cId="149078042" sldId="776"/>
            <ac:cxnSpMk id="45" creationId="{5AC23632-533A-4E93-AF8A-E01193D8710C}"/>
          </ac:cxnSpMkLst>
        </pc:cxnChg>
      </pc:sldChg>
      <pc:sldChg chg="addSp delSp">
        <pc:chgData name="Cristian Chilipirea" userId="34ab170da5908fc4" providerId="LiveId" clId="{9AB035DF-204F-496D-AB88-58F479C62841}" dt="2019-10-02T04:50:41.893" v="1856"/>
        <pc:sldMkLst>
          <pc:docMk/>
          <pc:sldMk cId="1810419522" sldId="778"/>
        </pc:sldMkLst>
        <pc:spChg chg="del">
          <ac:chgData name="Cristian Chilipirea" userId="34ab170da5908fc4" providerId="LiveId" clId="{9AB035DF-204F-496D-AB88-58F479C62841}" dt="2019-10-02T04:47:56.561" v="1806" actId="478"/>
          <ac:spMkLst>
            <pc:docMk/>
            <pc:sldMk cId="1810419522" sldId="778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56.561" v="1806" actId="478"/>
          <ac:spMkLst>
            <pc:docMk/>
            <pc:sldMk cId="1810419522" sldId="778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56.561" v="1806" actId="478"/>
          <ac:spMkLst>
            <pc:docMk/>
            <pc:sldMk cId="1810419522" sldId="778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56.561" v="1806" actId="478"/>
          <ac:spMkLst>
            <pc:docMk/>
            <pc:sldMk cId="1810419522" sldId="778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15.917" v="1740" actId="478"/>
          <ac:spMkLst>
            <pc:docMk/>
            <pc:sldMk cId="1810419522" sldId="778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15.917" v="1740" actId="478"/>
          <ac:spMkLst>
            <pc:docMk/>
            <pc:sldMk cId="1810419522" sldId="778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15.917" v="1740" actId="478"/>
          <ac:spMkLst>
            <pc:docMk/>
            <pc:sldMk cId="1810419522" sldId="778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15.917" v="1740" actId="478"/>
          <ac:spMkLst>
            <pc:docMk/>
            <pc:sldMk cId="1810419522" sldId="778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50:41.563" v="1855" actId="478"/>
          <ac:cxnSpMkLst>
            <pc:docMk/>
            <pc:sldMk cId="1810419522" sldId="778"/>
            <ac:cxnSpMk id="34" creationId="{5554B060-E712-4125-A009-5AB2F9EE1ECD}"/>
          </ac:cxnSpMkLst>
        </pc:cxnChg>
        <pc:cxnChg chg="add del">
          <ac:chgData name="Cristian Chilipirea" userId="34ab170da5908fc4" providerId="LiveId" clId="{9AB035DF-204F-496D-AB88-58F479C62841}" dt="2019-10-02T04:50:41.563" v="1855" actId="478"/>
          <ac:cxnSpMkLst>
            <pc:docMk/>
            <pc:sldMk cId="1810419522" sldId="778"/>
            <ac:cxnSpMk id="35" creationId="{08042C20-16AA-4E3C-85B7-6071EDEBE879}"/>
          </ac:cxnSpMkLst>
        </pc:cxnChg>
        <pc:cxnChg chg="add del">
          <ac:chgData name="Cristian Chilipirea" userId="34ab170da5908fc4" providerId="LiveId" clId="{9AB035DF-204F-496D-AB88-58F479C62841}" dt="2019-10-02T04:50:41.563" v="1855" actId="478"/>
          <ac:cxnSpMkLst>
            <pc:docMk/>
            <pc:sldMk cId="1810419522" sldId="778"/>
            <ac:cxnSpMk id="36" creationId="{3B41BA7D-DD94-4B61-86B1-CACFB23B9661}"/>
          </ac:cxnSpMkLst>
        </pc:cxnChg>
        <pc:cxnChg chg="add del">
          <ac:chgData name="Cristian Chilipirea" userId="34ab170da5908fc4" providerId="LiveId" clId="{9AB035DF-204F-496D-AB88-58F479C62841}" dt="2019-10-02T04:50:41.563" v="1855" actId="478"/>
          <ac:cxnSpMkLst>
            <pc:docMk/>
            <pc:sldMk cId="1810419522" sldId="778"/>
            <ac:cxnSpMk id="37" creationId="{3F0805D3-0A21-40E2-8737-EFF89F768D21}"/>
          </ac:cxnSpMkLst>
        </pc:cxnChg>
        <pc:cxnChg chg="add">
          <ac:chgData name="Cristian Chilipirea" userId="34ab170da5908fc4" providerId="LiveId" clId="{9AB035DF-204F-496D-AB88-58F479C62841}" dt="2019-10-02T04:47:56.873" v="1807"/>
          <ac:cxnSpMkLst>
            <pc:docMk/>
            <pc:sldMk cId="1810419522" sldId="778"/>
            <ac:cxnSpMk id="38" creationId="{83D0AC15-4A73-424B-BFC5-DBB39731D472}"/>
          </ac:cxnSpMkLst>
        </pc:cxnChg>
        <pc:cxnChg chg="add">
          <ac:chgData name="Cristian Chilipirea" userId="34ab170da5908fc4" providerId="LiveId" clId="{9AB035DF-204F-496D-AB88-58F479C62841}" dt="2019-10-02T04:47:56.873" v="1807"/>
          <ac:cxnSpMkLst>
            <pc:docMk/>
            <pc:sldMk cId="1810419522" sldId="778"/>
            <ac:cxnSpMk id="39" creationId="{6A5E9026-D2A1-442C-99C4-7BB1FC77545A}"/>
          </ac:cxnSpMkLst>
        </pc:cxnChg>
        <pc:cxnChg chg="add">
          <ac:chgData name="Cristian Chilipirea" userId="34ab170da5908fc4" providerId="LiveId" clId="{9AB035DF-204F-496D-AB88-58F479C62841}" dt="2019-10-02T04:47:56.873" v="1807"/>
          <ac:cxnSpMkLst>
            <pc:docMk/>
            <pc:sldMk cId="1810419522" sldId="778"/>
            <ac:cxnSpMk id="40" creationId="{9A2839DF-2C4A-4FD5-A092-359AD0EFBF18}"/>
          </ac:cxnSpMkLst>
        </pc:cxnChg>
        <pc:cxnChg chg="add">
          <ac:chgData name="Cristian Chilipirea" userId="34ab170da5908fc4" providerId="LiveId" clId="{9AB035DF-204F-496D-AB88-58F479C62841}" dt="2019-10-02T04:47:56.873" v="1807"/>
          <ac:cxnSpMkLst>
            <pc:docMk/>
            <pc:sldMk cId="1810419522" sldId="778"/>
            <ac:cxnSpMk id="41" creationId="{0A8D827C-2C79-4442-9437-A6BEC8B94AE6}"/>
          </ac:cxnSpMkLst>
        </pc:cxnChg>
        <pc:cxnChg chg="add">
          <ac:chgData name="Cristian Chilipirea" userId="34ab170da5908fc4" providerId="LiveId" clId="{9AB035DF-204F-496D-AB88-58F479C62841}" dt="2019-10-02T04:50:41.893" v="1856"/>
          <ac:cxnSpMkLst>
            <pc:docMk/>
            <pc:sldMk cId="1810419522" sldId="778"/>
            <ac:cxnSpMk id="42" creationId="{E6B15430-14BA-4FC9-A0DF-F43A00FE3A7C}"/>
          </ac:cxnSpMkLst>
        </pc:cxnChg>
        <pc:cxnChg chg="add">
          <ac:chgData name="Cristian Chilipirea" userId="34ab170da5908fc4" providerId="LiveId" clId="{9AB035DF-204F-496D-AB88-58F479C62841}" dt="2019-10-02T04:50:41.893" v="1856"/>
          <ac:cxnSpMkLst>
            <pc:docMk/>
            <pc:sldMk cId="1810419522" sldId="778"/>
            <ac:cxnSpMk id="43" creationId="{5A8149D1-9ECA-47B9-A0B8-972983892F9F}"/>
          </ac:cxnSpMkLst>
        </pc:cxnChg>
        <pc:cxnChg chg="add">
          <ac:chgData name="Cristian Chilipirea" userId="34ab170da5908fc4" providerId="LiveId" clId="{9AB035DF-204F-496D-AB88-58F479C62841}" dt="2019-10-02T04:50:41.893" v="1856"/>
          <ac:cxnSpMkLst>
            <pc:docMk/>
            <pc:sldMk cId="1810419522" sldId="778"/>
            <ac:cxnSpMk id="44" creationId="{EA4A8566-03D7-4E60-A9CF-19E5C86B554D}"/>
          </ac:cxnSpMkLst>
        </pc:cxnChg>
        <pc:cxnChg chg="add">
          <ac:chgData name="Cristian Chilipirea" userId="34ab170da5908fc4" providerId="LiveId" clId="{9AB035DF-204F-496D-AB88-58F479C62841}" dt="2019-10-02T04:50:41.893" v="1856"/>
          <ac:cxnSpMkLst>
            <pc:docMk/>
            <pc:sldMk cId="1810419522" sldId="778"/>
            <ac:cxnSpMk id="45" creationId="{6D95A919-470B-4266-AE5C-2285A39CF343}"/>
          </ac:cxnSpMkLst>
        </pc:cxnChg>
      </pc:sldChg>
      <pc:sldChg chg="addSp delSp">
        <pc:chgData name="Cristian Chilipirea" userId="34ab170da5908fc4" providerId="LiveId" clId="{9AB035DF-204F-496D-AB88-58F479C62841}" dt="2019-10-02T04:50:32.203" v="1852"/>
        <pc:sldMkLst>
          <pc:docMk/>
          <pc:sldMk cId="365061819" sldId="779"/>
        </pc:sldMkLst>
        <pc:spChg chg="del">
          <ac:chgData name="Cristian Chilipirea" userId="34ab170da5908fc4" providerId="LiveId" clId="{9AB035DF-204F-496D-AB88-58F479C62841}" dt="2019-10-02T04:47:45.891" v="1802" actId="478"/>
          <ac:spMkLst>
            <pc:docMk/>
            <pc:sldMk cId="365061819" sldId="779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45.891" v="1802" actId="478"/>
          <ac:spMkLst>
            <pc:docMk/>
            <pc:sldMk cId="365061819" sldId="779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45.891" v="1802" actId="478"/>
          <ac:spMkLst>
            <pc:docMk/>
            <pc:sldMk cId="365061819" sldId="779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45.891" v="1802" actId="478"/>
          <ac:spMkLst>
            <pc:docMk/>
            <pc:sldMk cId="365061819" sldId="779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05.363" v="1736" actId="478"/>
          <ac:spMkLst>
            <pc:docMk/>
            <pc:sldMk cId="365061819" sldId="779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05.363" v="1736" actId="478"/>
          <ac:spMkLst>
            <pc:docMk/>
            <pc:sldMk cId="365061819" sldId="779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05.363" v="1736" actId="478"/>
          <ac:spMkLst>
            <pc:docMk/>
            <pc:sldMk cId="365061819" sldId="779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05.363" v="1736" actId="478"/>
          <ac:spMkLst>
            <pc:docMk/>
            <pc:sldMk cId="365061819" sldId="779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50:31.928" v="1851" actId="478"/>
          <ac:cxnSpMkLst>
            <pc:docMk/>
            <pc:sldMk cId="365061819" sldId="779"/>
            <ac:cxnSpMk id="34" creationId="{0C646D36-775D-4B99-87E5-8C0136BB1E31}"/>
          </ac:cxnSpMkLst>
        </pc:cxnChg>
        <pc:cxnChg chg="add del">
          <ac:chgData name="Cristian Chilipirea" userId="34ab170da5908fc4" providerId="LiveId" clId="{9AB035DF-204F-496D-AB88-58F479C62841}" dt="2019-10-02T04:50:31.928" v="1851" actId="478"/>
          <ac:cxnSpMkLst>
            <pc:docMk/>
            <pc:sldMk cId="365061819" sldId="779"/>
            <ac:cxnSpMk id="35" creationId="{B7BDB7E2-E059-4859-A349-7B0836F6BD06}"/>
          </ac:cxnSpMkLst>
        </pc:cxnChg>
        <pc:cxnChg chg="add del">
          <ac:chgData name="Cristian Chilipirea" userId="34ab170da5908fc4" providerId="LiveId" clId="{9AB035DF-204F-496D-AB88-58F479C62841}" dt="2019-10-02T04:50:31.928" v="1851" actId="478"/>
          <ac:cxnSpMkLst>
            <pc:docMk/>
            <pc:sldMk cId="365061819" sldId="779"/>
            <ac:cxnSpMk id="36" creationId="{48A73476-8ED0-4020-AE3A-6274738EE7A8}"/>
          </ac:cxnSpMkLst>
        </pc:cxnChg>
        <pc:cxnChg chg="add del">
          <ac:chgData name="Cristian Chilipirea" userId="34ab170da5908fc4" providerId="LiveId" clId="{9AB035DF-204F-496D-AB88-58F479C62841}" dt="2019-10-02T04:50:31.928" v="1851" actId="478"/>
          <ac:cxnSpMkLst>
            <pc:docMk/>
            <pc:sldMk cId="365061819" sldId="779"/>
            <ac:cxnSpMk id="37" creationId="{A289524A-6BAD-4633-944C-77FC330C0FE3}"/>
          </ac:cxnSpMkLst>
        </pc:cxnChg>
        <pc:cxnChg chg="add">
          <ac:chgData name="Cristian Chilipirea" userId="34ab170da5908fc4" providerId="LiveId" clId="{9AB035DF-204F-496D-AB88-58F479C62841}" dt="2019-10-02T04:47:46.197" v="1803"/>
          <ac:cxnSpMkLst>
            <pc:docMk/>
            <pc:sldMk cId="365061819" sldId="779"/>
            <ac:cxnSpMk id="38" creationId="{26F12355-A827-45D5-9456-F4519C13984F}"/>
          </ac:cxnSpMkLst>
        </pc:cxnChg>
        <pc:cxnChg chg="add">
          <ac:chgData name="Cristian Chilipirea" userId="34ab170da5908fc4" providerId="LiveId" clId="{9AB035DF-204F-496D-AB88-58F479C62841}" dt="2019-10-02T04:47:46.197" v="1803"/>
          <ac:cxnSpMkLst>
            <pc:docMk/>
            <pc:sldMk cId="365061819" sldId="779"/>
            <ac:cxnSpMk id="39" creationId="{C6728585-24CA-4EA5-A6EF-1837711DB4FF}"/>
          </ac:cxnSpMkLst>
        </pc:cxnChg>
        <pc:cxnChg chg="add">
          <ac:chgData name="Cristian Chilipirea" userId="34ab170da5908fc4" providerId="LiveId" clId="{9AB035DF-204F-496D-AB88-58F479C62841}" dt="2019-10-02T04:47:46.197" v="1803"/>
          <ac:cxnSpMkLst>
            <pc:docMk/>
            <pc:sldMk cId="365061819" sldId="779"/>
            <ac:cxnSpMk id="40" creationId="{4DB7A20A-62EE-46FD-A021-56E5C37D539B}"/>
          </ac:cxnSpMkLst>
        </pc:cxnChg>
        <pc:cxnChg chg="add">
          <ac:chgData name="Cristian Chilipirea" userId="34ab170da5908fc4" providerId="LiveId" clId="{9AB035DF-204F-496D-AB88-58F479C62841}" dt="2019-10-02T04:47:46.197" v="1803"/>
          <ac:cxnSpMkLst>
            <pc:docMk/>
            <pc:sldMk cId="365061819" sldId="779"/>
            <ac:cxnSpMk id="41" creationId="{1FB00355-0FAE-4E15-8CC8-A35B6A2B334B}"/>
          </ac:cxnSpMkLst>
        </pc:cxnChg>
        <pc:cxnChg chg="add">
          <ac:chgData name="Cristian Chilipirea" userId="34ab170da5908fc4" providerId="LiveId" clId="{9AB035DF-204F-496D-AB88-58F479C62841}" dt="2019-10-02T04:50:32.203" v="1852"/>
          <ac:cxnSpMkLst>
            <pc:docMk/>
            <pc:sldMk cId="365061819" sldId="779"/>
            <ac:cxnSpMk id="42" creationId="{1B096DF0-80DD-4534-AE63-0D7EDF77F70E}"/>
          </ac:cxnSpMkLst>
        </pc:cxnChg>
        <pc:cxnChg chg="add">
          <ac:chgData name="Cristian Chilipirea" userId="34ab170da5908fc4" providerId="LiveId" clId="{9AB035DF-204F-496D-AB88-58F479C62841}" dt="2019-10-02T04:50:32.203" v="1852"/>
          <ac:cxnSpMkLst>
            <pc:docMk/>
            <pc:sldMk cId="365061819" sldId="779"/>
            <ac:cxnSpMk id="43" creationId="{9EC4C483-4BDE-4A5C-B838-EB2DD33A5FD0}"/>
          </ac:cxnSpMkLst>
        </pc:cxnChg>
        <pc:cxnChg chg="add">
          <ac:chgData name="Cristian Chilipirea" userId="34ab170da5908fc4" providerId="LiveId" clId="{9AB035DF-204F-496D-AB88-58F479C62841}" dt="2019-10-02T04:50:32.203" v="1852"/>
          <ac:cxnSpMkLst>
            <pc:docMk/>
            <pc:sldMk cId="365061819" sldId="779"/>
            <ac:cxnSpMk id="44" creationId="{6CEA8F51-24AC-4C55-842B-C74E897B2D3C}"/>
          </ac:cxnSpMkLst>
        </pc:cxnChg>
        <pc:cxnChg chg="add">
          <ac:chgData name="Cristian Chilipirea" userId="34ab170da5908fc4" providerId="LiveId" clId="{9AB035DF-204F-496D-AB88-58F479C62841}" dt="2019-10-02T04:50:32.203" v="1852"/>
          <ac:cxnSpMkLst>
            <pc:docMk/>
            <pc:sldMk cId="365061819" sldId="779"/>
            <ac:cxnSpMk id="45" creationId="{EED3B531-C348-4D17-83C5-EEC3A4BCD8ED}"/>
          </ac:cxnSpMkLst>
        </pc:cxnChg>
      </pc:sldChg>
      <pc:sldChg chg="addSp delSp">
        <pc:chgData name="Cristian Chilipirea" userId="34ab170da5908fc4" providerId="LiveId" clId="{9AB035DF-204F-496D-AB88-58F479C62841}" dt="2019-10-02T04:50:08.609" v="1842"/>
        <pc:sldMkLst>
          <pc:docMk/>
          <pc:sldMk cId="4142148759" sldId="780"/>
        </pc:sldMkLst>
        <pc:spChg chg="del">
          <ac:chgData name="Cristian Chilipirea" userId="34ab170da5908fc4" providerId="LiveId" clId="{9AB035DF-204F-496D-AB88-58F479C62841}" dt="2019-10-02T04:47:24.812" v="1792" actId="478"/>
          <ac:spMkLst>
            <pc:docMk/>
            <pc:sldMk cId="4142148759" sldId="780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24.812" v="1792" actId="478"/>
          <ac:spMkLst>
            <pc:docMk/>
            <pc:sldMk cId="4142148759" sldId="780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24.812" v="1792" actId="478"/>
          <ac:spMkLst>
            <pc:docMk/>
            <pc:sldMk cId="4142148759" sldId="780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24.812" v="1792" actId="478"/>
          <ac:spMkLst>
            <pc:docMk/>
            <pc:sldMk cId="4142148759" sldId="780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37.856" v="1726" actId="478"/>
          <ac:spMkLst>
            <pc:docMk/>
            <pc:sldMk cId="4142148759" sldId="780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37.856" v="1726" actId="478"/>
          <ac:spMkLst>
            <pc:docMk/>
            <pc:sldMk cId="4142148759" sldId="780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37.856" v="1726" actId="478"/>
          <ac:spMkLst>
            <pc:docMk/>
            <pc:sldMk cId="4142148759" sldId="780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37.856" v="1726" actId="478"/>
          <ac:spMkLst>
            <pc:docMk/>
            <pc:sldMk cId="4142148759" sldId="780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50:08.147" v="1841" actId="478"/>
          <ac:cxnSpMkLst>
            <pc:docMk/>
            <pc:sldMk cId="4142148759" sldId="780"/>
            <ac:cxnSpMk id="34" creationId="{C31B1F14-B816-40DA-BA30-3769CB753391}"/>
          </ac:cxnSpMkLst>
        </pc:cxnChg>
        <pc:cxnChg chg="add del">
          <ac:chgData name="Cristian Chilipirea" userId="34ab170da5908fc4" providerId="LiveId" clId="{9AB035DF-204F-496D-AB88-58F479C62841}" dt="2019-10-02T04:50:08.147" v="1841" actId="478"/>
          <ac:cxnSpMkLst>
            <pc:docMk/>
            <pc:sldMk cId="4142148759" sldId="780"/>
            <ac:cxnSpMk id="35" creationId="{CCC2D940-11B1-4252-8D52-27CD068C0B24}"/>
          </ac:cxnSpMkLst>
        </pc:cxnChg>
        <pc:cxnChg chg="add del">
          <ac:chgData name="Cristian Chilipirea" userId="34ab170da5908fc4" providerId="LiveId" clId="{9AB035DF-204F-496D-AB88-58F479C62841}" dt="2019-10-02T04:50:08.147" v="1841" actId="478"/>
          <ac:cxnSpMkLst>
            <pc:docMk/>
            <pc:sldMk cId="4142148759" sldId="780"/>
            <ac:cxnSpMk id="36" creationId="{6259459F-29EC-4A62-A777-5943DC157E3B}"/>
          </ac:cxnSpMkLst>
        </pc:cxnChg>
        <pc:cxnChg chg="add del">
          <ac:chgData name="Cristian Chilipirea" userId="34ab170da5908fc4" providerId="LiveId" clId="{9AB035DF-204F-496D-AB88-58F479C62841}" dt="2019-10-02T04:50:08.147" v="1841" actId="478"/>
          <ac:cxnSpMkLst>
            <pc:docMk/>
            <pc:sldMk cId="4142148759" sldId="780"/>
            <ac:cxnSpMk id="37" creationId="{4396F245-ABFD-4E73-8FE2-C5C38E7F285D}"/>
          </ac:cxnSpMkLst>
        </pc:cxnChg>
        <pc:cxnChg chg="add">
          <ac:chgData name="Cristian Chilipirea" userId="34ab170da5908fc4" providerId="LiveId" clId="{9AB035DF-204F-496D-AB88-58F479C62841}" dt="2019-10-02T04:47:25.224" v="1793"/>
          <ac:cxnSpMkLst>
            <pc:docMk/>
            <pc:sldMk cId="4142148759" sldId="780"/>
            <ac:cxnSpMk id="38" creationId="{D3F6395E-BBC2-40FB-B2D9-0E0FE85FF725}"/>
          </ac:cxnSpMkLst>
        </pc:cxnChg>
        <pc:cxnChg chg="add">
          <ac:chgData name="Cristian Chilipirea" userId="34ab170da5908fc4" providerId="LiveId" clId="{9AB035DF-204F-496D-AB88-58F479C62841}" dt="2019-10-02T04:47:25.224" v="1793"/>
          <ac:cxnSpMkLst>
            <pc:docMk/>
            <pc:sldMk cId="4142148759" sldId="780"/>
            <ac:cxnSpMk id="39" creationId="{6FDE3439-3F7F-4C1E-877A-E547F14591E0}"/>
          </ac:cxnSpMkLst>
        </pc:cxnChg>
        <pc:cxnChg chg="add">
          <ac:chgData name="Cristian Chilipirea" userId="34ab170da5908fc4" providerId="LiveId" clId="{9AB035DF-204F-496D-AB88-58F479C62841}" dt="2019-10-02T04:47:25.224" v="1793"/>
          <ac:cxnSpMkLst>
            <pc:docMk/>
            <pc:sldMk cId="4142148759" sldId="780"/>
            <ac:cxnSpMk id="40" creationId="{CF872F95-FD31-4F72-B8FA-F9F777A43686}"/>
          </ac:cxnSpMkLst>
        </pc:cxnChg>
        <pc:cxnChg chg="add">
          <ac:chgData name="Cristian Chilipirea" userId="34ab170da5908fc4" providerId="LiveId" clId="{9AB035DF-204F-496D-AB88-58F479C62841}" dt="2019-10-02T04:47:25.224" v="1793"/>
          <ac:cxnSpMkLst>
            <pc:docMk/>
            <pc:sldMk cId="4142148759" sldId="780"/>
            <ac:cxnSpMk id="41" creationId="{4A6AB3C9-4067-485E-81A3-AD80AA185130}"/>
          </ac:cxnSpMkLst>
        </pc:cxnChg>
        <pc:cxnChg chg="add">
          <ac:chgData name="Cristian Chilipirea" userId="34ab170da5908fc4" providerId="LiveId" clId="{9AB035DF-204F-496D-AB88-58F479C62841}" dt="2019-10-02T04:50:08.609" v="1842"/>
          <ac:cxnSpMkLst>
            <pc:docMk/>
            <pc:sldMk cId="4142148759" sldId="780"/>
            <ac:cxnSpMk id="42" creationId="{AAF7DBB6-F10B-477A-A33C-A07B3BD6986B}"/>
          </ac:cxnSpMkLst>
        </pc:cxnChg>
        <pc:cxnChg chg="add">
          <ac:chgData name="Cristian Chilipirea" userId="34ab170da5908fc4" providerId="LiveId" clId="{9AB035DF-204F-496D-AB88-58F479C62841}" dt="2019-10-02T04:50:08.609" v="1842"/>
          <ac:cxnSpMkLst>
            <pc:docMk/>
            <pc:sldMk cId="4142148759" sldId="780"/>
            <ac:cxnSpMk id="43" creationId="{F480C352-5027-45F0-93C7-2377A443C124}"/>
          </ac:cxnSpMkLst>
        </pc:cxnChg>
        <pc:cxnChg chg="add">
          <ac:chgData name="Cristian Chilipirea" userId="34ab170da5908fc4" providerId="LiveId" clId="{9AB035DF-204F-496D-AB88-58F479C62841}" dt="2019-10-02T04:50:08.609" v="1842"/>
          <ac:cxnSpMkLst>
            <pc:docMk/>
            <pc:sldMk cId="4142148759" sldId="780"/>
            <ac:cxnSpMk id="44" creationId="{42434FE9-E945-4451-8BB3-7D8C5F8FC17B}"/>
          </ac:cxnSpMkLst>
        </pc:cxnChg>
        <pc:cxnChg chg="add">
          <ac:chgData name="Cristian Chilipirea" userId="34ab170da5908fc4" providerId="LiveId" clId="{9AB035DF-204F-496D-AB88-58F479C62841}" dt="2019-10-02T04:50:08.609" v="1842"/>
          <ac:cxnSpMkLst>
            <pc:docMk/>
            <pc:sldMk cId="4142148759" sldId="780"/>
            <ac:cxnSpMk id="45" creationId="{22C3F04F-AC4D-45B7-9751-DB6755E0FC8E}"/>
          </ac:cxnSpMkLst>
        </pc:cxnChg>
      </pc:sldChg>
      <pc:sldChg chg="addSp delSp">
        <pc:chgData name="Cristian Chilipirea" userId="34ab170da5908fc4" providerId="LiveId" clId="{9AB035DF-204F-496D-AB88-58F479C62841}" dt="2019-10-02T04:50:13.950" v="1844"/>
        <pc:sldMkLst>
          <pc:docMk/>
          <pc:sldMk cId="520976957" sldId="781"/>
        </pc:sldMkLst>
        <pc:spChg chg="del">
          <ac:chgData name="Cristian Chilipirea" userId="34ab170da5908fc4" providerId="LiveId" clId="{9AB035DF-204F-496D-AB88-58F479C62841}" dt="2019-10-02T04:47:29.575" v="1794" actId="478"/>
          <ac:spMkLst>
            <pc:docMk/>
            <pc:sldMk cId="520976957" sldId="781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29.575" v="1794" actId="478"/>
          <ac:spMkLst>
            <pc:docMk/>
            <pc:sldMk cId="520976957" sldId="781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29.575" v="1794" actId="478"/>
          <ac:spMkLst>
            <pc:docMk/>
            <pc:sldMk cId="520976957" sldId="781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29.575" v="1794" actId="478"/>
          <ac:spMkLst>
            <pc:docMk/>
            <pc:sldMk cId="520976957" sldId="781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43.616" v="1728" actId="478"/>
          <ac:spMkLst>
            <pc:docMk/>
            <pc:sldMk cId="520976957" sldId="781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43.616" v="1728" actId="478"/>
          <ac:spMkLst>
            <pc:docMk/>
            <pc:sldMk cId="520976957" sldId="781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43.616" v="1728" actId="478"/>
          <ac:spMkLst>
            <pc:docMk/>
            <pc:sldMk cId="520976957" sldId="781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43.616" v="1728" actId="478"/>
          <ac:spMkLst>
            <pc:docMk/>
            <pc:sldMk cId="520976957" sldId="781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50:13.619" v="1843" actId="478"/>
          <ac:cxnSpMkLst>
            <pc:docMk/>
            <pc:sldMk cId="520976957" sldId="781"/>
            <ac:cxnSpMk id="34" creationId="{1FD6E803-6A39-457B-ADA8-8C251411A287}"/>
          </ac:cxnSpMkLst>
        </pc:cxnChg>
        <pc:cxnChg chg="add del">
          <ac:chgData name="Cristian Chilipirea" userId="34ab170da5908fc4" providerId="LiveId" clId="{9AB035DF-204F-496D-AB88-58F479C62841}" dt="2019-10-02T04:50:13.619" v="1843" actId="478"/>
          <ac:cxnSpMkLst>
            <pc:docMk/>
            <pc:sldMk cId="520976957" sldId="781"/>
            <ac:cxnSpMk id="35" creationId="{9F254F08-060F-4CD1-B683-684630ACEAA3}"/>
          </ac:cxnSpMkLst>
        </pc:cxnChg>
        <pc:cxnChg chg="add del">
          <ac:chgData name="Cristian Chilipirea" userId="34ab170da5908fc4" providerId="LiveId" clId="{9AB035DF-204F-496D-AB88-58F479C62841}" dt="2019-10-02T04:50:13.619" v="1843" actId="478"/>
          <ac:cxnSpMkLst>
            <pc:docMk/>
            <pc:sldMk cId="520976957" sldId="781"/>
            <ac:cxnSpMk id="36" creationId="{9BC8DF8A-A58B-4F6E-8C0C-A5EFB94655DA}"/>
          </ac:cxnSpMkLst>
        </pc:cxnChg>
        <pc:cxnChg chg="add del">
          <ac:chgData name="Cristian Chilipirea" userId="34ab170da5908fc4" providerId="LiveId" clId="{9AB035DF-204F-496D-AB88-58F479C62841}" dt="2019-10-02T04:50:13.619" v="1843" actId="478"/>
          <ac:cxnSpMkLst>
            <pc:docMk/>
            <pc:sldMk cId="520976957" sldId="781"/>
            <ac:cxnSpMk id="37" creationId="{E94323E5-BF7C-4BE7-A322-D9D2D319B84F}"/>
          </ac:cxnSpMkLst>
        </pc:cxnChg>
        <pc:cxnChg chg="add">
          <ac:chgData name="Cristian Chilipirea" userId="34ab170da5908fc4" providerId="LiveId" clId="{9AB035DF-204F-496D-AB88-58F479C62841}" dt="2019-10-02T04:47:29.920" v="1795"/>
          <ac:cxnSpMkLst>
            <pc:docMk/>
            <pc:sldMk cId="520976957" sldId="781"/>
            <ac:cxnSpMk id="38" creationId="{04E8C283-AE77-4CF6-9144-B599335DB4DD}"/>
          </ac:cxnSpMkLst>
        </pc:cxnChg>
        <pc:cxnChg chg="add">
          <ac:chgData name="Cristian Chilipirea" userId="34ab170da5908fc4" providerId="LiveId" clId="{9AB035DF-204F-496D-AB88-58F479C62841}" dt="2019-10-02T04:47:29.920" v="1795"/>
          <ac:cxnSpMkLst>
            <pc:docMk/>
            <pc:sldMk cId="520976957" sldId="781"/>
            <ac:cxnSpMk id="39" creationId="{6B248407-71D2-419C-A505-E726373CE5B0}"/>
          </ac:cxnSpMkLst>
        </pc:cxnChg>
        <pc:cxnChg chg="add">
          <ac:chgData name="Cristian Chilipirea" userId="34ab170da5908fc4" providerId="LiveId" clId="{9AB035DF-204F-496D-AB88-58F479C62841}" dt="2019-10-02T04:47:29.920" v="1795"/>
          <ac:cxnSpMkLst>
            <pc:docMk/>
            <pc:sldMk cId="520976957" sldId="781"/>
            <ac:cxnSpMk id="40" creationId="{A1100812-FF00-44E8-8A55-FA3431E72E57}"/>
          </ac:cxnSpMkLst>
        </pc:cxnChg>
        <pc:cxnChg chg="add">
          <ac:chgData name="Cristian Chilipirea" userId="34ab170da5908fc4" providerId="LiveId" clId="{9AB035DF-204F-496D-AB88-58F479C62841}" dt="2019-10-02T04:47:29.920" v="1795"/>
          <ac:cxnSpMkLst>
            <pc:docMk/>
            <pc:sldMk cId="520976957" sldId="781"/>
            <ac:cxnSpMk id="41" creationId="{AD87EAF4-8186-482E-92D1-8EA162DC938C}"/>
          </ac:cxnSpMkLst>
        </pc:cxnChg>
        <pc:cxnChg chg="add">
          <ac:chgData name="Cristian Chilipirea" userId="34ab170da5908fc4" providerId="LiveId" clId="{9AB035DF-204F-496D-AB88-58F479C62841}" dt="2019-10-02T04:50:13.950" v="1844"/>
          <ac:cxnSpMkLst>
            <pc:docMk/>
            <pc:sldMk cId="520976957" sldId="781"/>
            <ac:cxnSpMk id="42" creationId="{5D73115C-36CE-4EC2-B764-9733063BAF02}"/>
          </ac:cxnSpMkLst>
        </pc:cxnChg>
        <pc:cxnChg chg="add">
          <ac:chgData name="Cristian Chilipirea" userId="34ab170da5908fc4" providerId="LiveId" clId="{9AB035DF-204F-496D-AB88-58F479C62841}" dt="2019-10-02T04:50:13.950" v="1844"/>
          <ac:cxnSpMkLst>
            <pc:docMk/>
            <pc:sldMk cId="520976957" sldId="781"/>
            <ac:cxnSpMk id="43" creationId="{DB3D5E33-E423-483B-A546-9F54A37E211C}"/>
          </ac:cxnSpMkLst>
        </pc:cxnChg>
        <pc:cxnChg chg="add">
          <ac:chgData name="Cristian Chilipirea" userId="34ab170da5908fc4" providerId="LiveId" clId="{9AB035DF-204F-496D-AB88-58F479C62841}" dt="2019-10-02T04:50:13.950" v="1844"/>
          <ac:cxnSpMkLst>
            <pc:docMk/>
            <pc:sldMk cId="520976957" sldId="781"/>
            <ac:cxnSpMk id="44" creationId="{875CF59A-C2EE-43DA-A705-1CF31FCB72AF}"/>
          </ac:cxnSpMkLst>
        </pc:cxnChg>
        <pc:cxnChg chg="add">
          <ac:chgData name="Cristian Chilipirea" userId="34ab170da5908fc4" providerId="LiveId" clId="{9AB035DF-204F-496D-AB88-58F479C62841}" dt="2019-10-02T04:50:13.950" v="1844"/>
          <ac:cxnSpMkLst>
            <pc:docMk/>
            <pc:sldMk cId="520976957" sldId="781"/>
            <ac:cxnSpMk id="45" creationId="{2753A713-89BC-435C-B684-FB57037512D0}"/>
          </ac:cxnSpMkLst>
        </pc:cxnChg>
      </pc:sldChg>
      <pc:sldChg chg="addSp delSp">
        <pc:chgData name="Cristian Chilipirea" userId="34ab170da5908fc4" providerId="LiveId" clId="{9AB035DF-204F-496D-AB88-58F479C62841}" dt="2019-10-02T04:50:22.922" v="1848"/>
        <pc:sldMkLst>
          <pc:docMk/>
          <pc:sldMk cId="1239345265" sldId="782"/>
        </pc:sldMkLst>
        <pc:spChg chg="del">
          <ac:chgData name="Cristian Chilipirea" userId="34ab170da5908fc4" providerId="LiveId" clId="{9AB035DF-204F-496D-AB88-58F479C62841}" dt="2019-10-02T04:47:37.547" v="1798" actId="478"/>
          <ac:spMkLst>
            <pc:docMk/>
            <pc:sldMk cId="1239345265" sldId="782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37.547" v="1798" actId="478"/>
          <ac:spMkLst>
            <pc:docMk/>
            <pc:sldMk cId="1239345265" sldId="782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37.547" v="1798" actId="478"/>
          <ac:spMkLst>
            <pc:docMk/>
            <pc:sldMk cId="1239345265" sldId="782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37.547" v="1798" actId="478"/>
          <ac:spMkLst>
            <pc:docMk/>
            <pc:sldMk cId="1239345265" sldId="782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54.604" v="1732" actId="478"/>
          <ac:spMkLst>
            <pc:docMk/>
            <pc:sldMk cId="1239345265" sldId="782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54.604" v="1732" actId="478"/>
          <ac:spMkLst>
            <pc:docMk/>
            <pc:sldMk cId="1239345265" sldId="782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54.604" v="1732" actId="478"/>
          <ac:spMkLst>
            <pc:docMk/>
            <pc:sldMk cId="1239345265" sldId="782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54.604" v="1732" actId="478"/>
          <ac:spMkLst>
            <pc:docMk/>
            <pc:sldMk cId="1239345265" sldId="782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50:22.631" v="1847" actId="478"/>
          <ac:cxnSpMkLst>
            <pc:docMk/>
            <pc:sldMk cId="1239345265" sldId="782"/>
            <ac:cxnSpMk id="34" creationId="{857CE35D-56E8-448B-AAE3-BDB41D440287}"/>
          </ac:cxnSpMkLst>
        </pc:cxnChg>
        <pc:cxnChg chg="add del">
          <ac:chgData name="Cristian Chilipirea" userId="34ab170da5908fc4" providerId="LiveId" clId="{9AB035DF-204F-496D-AB88-58F479C62841}" dt="2019-10-02T04:50:22.631" v="1847" actId="478"/>
          <ac:cxnSpMkLst>
            <pc:docMk/>
            <pc:sldMk cId="1239345265" sldId="782"/>
            <ac:cxnSpMk id="35" creationId="{4CB03F82-EA18-4EA0-98CF-DA2758CC9219}"/>
          </ac:cxnSpMkLst>
        </pc:cxnChg>
        <pc:cxnChg chg="add del">
          <ac:chgData name="Cristian Chilipirea" userId="34ab170da5908fc4" providerId="LiveId" clId="{9AB035DF-204F-496D-AB88-58F479C62841}" dt="2019-10-02T04:50:22.631" v="1847" actId="478"/>
          <ac:cxnSpMkLst>
            <pc:docMk/>
            <pc:sldMk cId="1239345265" sldId="782"/>
            <ac:cxnSpMk id="36" creationId="{7EFF40BB-CA7F-4AB9-AE13-08A466855FE4}"/>
          </ac:cxnSpMkLst>
        </pc:cxnChg>
        <pc:cxnChg chg="add del">
          <ac:chgData name="Cristian Chilipirea" userId="34ab170da5908fc4" providerId="LiveId" clId="{9AB035DF-204F-496D-AB88-58F479C62841}" dt="2019-10-02T04:50:22.631" v="1847" actId="478"/>
          <ac:cxnSpMkLst>
            <pc:docMk/>
            <pc:sldMk cId="1239345265" sldId="782"/>
            <ac:cxnSpMk id="37" creationId="{5DE49250-7533-4CC8-9AB7-7C4874E155A9}"/>
          </ac:cxnSpMkLst>
        </pc:cxnChg>
        <pc:cxnChg chg="add">
          <ac:chgData name="Cristian Chilipirea" userId="34ab170da5908fc4" providerId="LiveId" clId="{9AB035DF-204F-496D-AB88-58F479C62841}" dt="2019-10-02T04:47:37.939" v="1799"/>
          <ac:cxnSpMkLst>
            <pc:docMk/>
            <pc:sldMk cId="1239345265" sldId="782"/>
            <ac:cxnSpMk id="38" creationId="{5699D0C1-8E5B-4674-B4BE-88C3602506AC}"/>
          </ac:cxnSpMkLst>
        </pc:cxnChg>
        <pc:cxnChg chg="add">
          <ac:chgData name="Cristian Chilipirea" userId="34ab170da5908fc4" providerId="LiveId" clId="{9AB035DF-204F-496D-AB88-58F479C62841}" dt="2019-10-02T04:47:37.939" v="1799"/>
          <ac:cxnSpMkLst>
            <pc:docMk/>
            <pc:sldMk cId="1239345265" sldId="782"/>
            <ac:cxnSpMk id="39" creationId="{4ED7E6E8-966C-4422-89CA-72D8F6BCD9EC}"/>
          </ac:cxnSpMkLst>
        </pc:cxnChg>
        <pc:cxnChg chg="add">
          <ac:chgData name="Cristian Chilipirea" userId="34ab170da5908fc4" providerId="LiveId" clId="{9AB035DF-204F-496D-AB88-58F479C62841}" dt="2019-10-02T04:47:37.939" v="1799"/>
          <ac:cxnSpMkLst>
            <pc:docMk/>
            <pc:sldMk cId="1239345265" sldId="782"/>
            <ac:cxnSpMk id="40" creationId="{E28D66EE-9D1A-4492-8660-F6AC19768912}"/>
          </ac:cxnSpMkLst>
        </pc:cxnChg>
        <pc:cxnChg chg="add">
          <ac:chgData name="Cristian Chilipirea" userId="34ab170da5908fc4" providerId="LiveId" clId="{9AB035DF-204F-496D-AB88-58F479C62841}" dt="2019-10-02T04:47:37.939" v="1799"/>
          <ac:cxnSpMkLst>
            <pc:docMk/>
            <pc:sldMk cId="1239345265" sldId="782"/>
            <ac:cxnSpMk id="41" creationId="{7D3716A0-996B-42DB-8AA3-A86ACCFF5956}"/>
          </ac:cxnSpMkLst>
        </pc:cxnChg>
        <pc:cxnChg chg="add">
          <ac:chgData name="Cristian Chilipirea" userId="34ab170da5908fc4" providerId="LiveId" clId="{9AB035DF-204F-496D-AB88-58F479C62841}" dt="2019-10-02T04:50:22.922" v="1848"/>
          <ac:cxnSpMkLst>
            <pc:docMk/>
            <pc:sldMk cId="1239345265" sldId="782"/>
            <ac:cxnSpMk id="42" creationId="{B2707278-E6C1-436C-A462-6E22F4DB5A5F}"/>
          </ac:cxnSpMkLst>
        </pc:cxnChg>
        <pc:cxnChg chg="add">
          <ac:chgData name="Cristian Chilipirea" userId="34ab170da5908fc4" providerId="LiveId" clId="{9AB035DF-204F-496D-AB88-58F479C62841}" dt="2019-10-02T04:50:22.922" v="1848"/>
          <ac:cxnSpMkLst>
            <pc:docMk/>
            <pc:sldMk cId="1239345265" sldId="782"/>
            <ac:cxnSpMk id="43" creationId="{A30FCF18-23C9-4A3A-B33F-1DCA3F16E6F1}"/>
          </ac:cxnSpMkLst>
        </pc:cxnChg>
        <pc:cxnChg chg="add">
          <ac:chgData name="Cristian Chilipirea" userId="34ab170da5908fc4" providerId="LiveId" clId="{9AB035DF-204F-496D-AB88-58F479C62841}" dt="2019-10-02T04:50:22.922" v="1848"/>
          <ac:cxnSpMkLst>
            <pc:docMk/>
            <pc:sldMk cId="1239345265" sldId="782"/>
            <ac:cxnSpMk id="44" creationId="{82B047FF-A871-4EC1-B78A-FCA2A1C7F7EC}"/>
          </ac:cxnSpMkLst>
        </pc:cxnChg>
        <pc:cxnChg chg="add">
          <ac:chgData name="Cristian Chilipirea" userId="34ab170da5908fc4" providerId="LiveId" clId="{9AB035DF-204F-496D-AB88-58F479C62841}" dt="2019-10-02T04:50:22.922" v="1848"/>
          <ac:cxnSpMkLst>
            <pc:docMk/>
            <pc:sldMk cId="1239345265" sldId="782"/>
            <ac:cxnSpMk id="45" creationId="{A44B5AFA-7AF0-45F9-B2F5-0C129D91802B}"/>
          </ac:cxnSpMkLst>
        </pc:cxnChg>
      </pc:sldChg>
      <pc:sldChg chg="addSp delSp">
        <pc:chgData name="Cristian Chilipirea" userId="34ab170da5908fc4" providerId="LiveId" clId="{9AB035DF-204F-496D-AB88-58F479C62841}" dt="2019-10-02T04:50:18.190" v="1846"/>
        <pc:sldMkLst>
          <pc:docMk/>
          <pc:sldMk cId="4027390148" sldId="783"/>
        </pc:sldMkLst>
        <pc:spChg chg="del">
          <ac:chgData name="Cristian Chilipirea" userId="34ab170da5908fc4" providerId="LiveId" clId="{9AB035DF-204F-496D-AB88-58F479C62841}" dt="2019-10-02T04:47:33.841" v="1796" actId="478"/>
          <ac:spMkLst>
            <pc:docMk/>
            <pc:sldMk cId="4027390148" sldId="783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33.841" v="1796" actId="478"/>
          <ac:spMkLst>
            <pc:docMk/>
            <pc:sldMk cId="4027390148" sldId="783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33.841" v="1796" actId="478"/>
          <ac:spMkLst>
            <pc:docMk/>
            <pc:sldMk cId="4027390148" sldId="783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33.841" v="1796" actId="478"/>
          <ac:spMkLst>
            <pc:docMk/>
            <pc:sldMk cId="4027390148" sldId="783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48.702" v="1730" actId="478"/>
          <ac:spMkLst>
            <pc:docMk/>
            <pc:sldMk cId="4027390148" sldId="783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48.702" v="1730" actId="478"/>
          <ac:spMkLst>
            <pc:docMk/>
            <pc:sldMk cId="4027390148" sldId="783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48.702" v="1730" actId="478"/>
          <ac:spMkLst>
            <pc:docMk/>
            <pc:sldMk cId="4027390148" sldId="783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2:48.702" v="1730" actId="478"/>
          <ac:spMkLst>
            <pc:docMk/>
            <pc:sldMk cId="4027390148" sldId="783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50:17.916" v="1845" actId="478"/>
          <ac:cxnSpMkLst>
            <pc:docMk/>
            <pc:sldMk cId="4027390148" sldId="783"/>
            <ac:cxnSpMk id="34" creationId="{126B032E-71DB-48B6-B927-30CA1D858A0E}"/>
          </ac:cxnSpMkLst>
        </pc:cxnChg>
        <pc:cxnChg chg="add del">
          <ac:chgData name="Cristian Chilipirea" userId="34ab170da5908fc4" providerId="LiveId" clId="{9AB035DF-204F-496D-AB88-58F479C62841}" dt="2019-10-02T04:50:17.916" v="1845" actId="478"/>
          <ac:cxnSpMkLst>
            <pc:docMk/>
            <pc:sldMk cId="4027390148" sldId="783"/>
            <ac:cxnSpMk id="35" creationId="{D839C71B-84CB-46CA-98CC-7C147F08BC9C}"/>
          </ac:cxnSpMkLst>
        </pc:cxnChg>
        <pc:cxnChg chg="add del">
          <ac:chgData name="Cristian Chilipirea" userId="34ab170da5908fc4" providerId="LiveId" clId="{9AB035DF-204F-496D-AB88-58F479C62841}" dt="2019-10-02T04:50:17.916" v="1845" actId="478"/>
          <ac:cxnSpMkLst>
            <pc:docMk/>
            <pc:sldMk cId="4027390148" sldId="783"/>
            <ac:cxnSpMk id="36" creationId="{18A064D5-3F4E-4963-B355-C3EA78E8CD60}"/>
          </ac:cxnSpMkLst>
        </pc:cxnChg>
        <pc:cxnChg chg="add del">
          <ac:chgData name="Cristian Chilipirea" userId="34ab170da5908fc4" providerId="LiveId" clId="{9AB035DF-204F-496D-AB88-58F479C62841}" dt="2019-10-02T04:50:17.916" v="1845" actId="478"/>
          <ac:cxnSpMkLst>
            <pc:docMk/>
            <pc:sldMk cId="4027390148" sldId="783"/>
            <ac:cxnSpMk id="37" creationId="{AED798D3-125E-4D2E-AFBA-4CB88999BC9C}"/>
          </ac:cxnSpMkLst>
        </pc:cxnChg>
        <pc:cxnChg chg="add">
          <ac:chgData name="Cristian Chilipirea" userId="34ab170da5908fc4" providerId="LiveId" clId="{9AB035DF-204F-496D-AB88-58F479C62841}" dt="2019-10-02T04:47:34.158" v="1797"/>
          <ac:cxnSpMkLst>
            <pc:docMk/>
            <pc:sldMk cId="4027390148" sldId="783"/>
            <ac:cxnSpMk id="38" creationId="{3DF1D172-8F98-4228-B89C-84CD363472EF}"/>
          </ac:cxnSpMkLst>
        </pc:cxnChg>
        <pc:cxnChg chg="add">
          <ac:chgData name="Cristian Chilipirea" userId="34ab170da5908fc4" providerId="LiveId" clId="{9AB035DF-204F-496D-AB88-58F479C62841}" dt="2019-10-02T04:47:34.158" v="1797"/>
          <ac:cxnSpMkLst>
            <pc:docMk/>
            <pc:sldMk cId="4027390148" sldId="783"/>
            <ac:cxnSpMk id="39" creationId="{3C8937BF-4C41-4A97-92DB-D2BB03B879E3}"/>
          </ac:cxnSpMkLst>
        </pc:cxnChg>
        <pc:cxnChg chg="add">
          <ac:chgData name="Cristian Chilipirea" userId="34ab170da5908fc4" providerId="LiveId" clId="{9AB035DF-204F-496D-AB88-58F479C62841}" dt="2019-10-02T04:47:34.158" v="1797"/>
          <ac:cxnSpMkLst>
            <pc:docMk/>
            <pc:sldMk cId="4027390148" sldId="783"/>
            <ac:cxnSpMk id="40" creationId="{47276CB6-6918-40CB-A371-A7F4DBFA6CD0}"/>
          </ac:cxnSpMkLst>
        </pc:cxnChg>
        <pc:cxnChg chg="add">
          <ac:chgData name="Cristian Chilipirea" userId="34ab170da5908fc4" providerId="LiveId" clId="{9AB035DF-204F-496D-AB88-58F479C62841}" dt="2019-10-02T04:47:34.158" v="1797"/>
          <ac:cxnSpMkLst>
            <pc:docMk/>
            <pc:sldMk cId="4027390148" sldId="783"/>
            <ac:cxnSpMk id="41" creationId="{9D66BD24-8CD8-416E-9A01-A0F6A02CFC17}"/>
          </ac:cxnSpMkLst>
        </pc:cxnChg>
        <pc:cxnChg chg="add">
          <ac:chgData name="Cristian Chilipirea" userId="34ab170da5908fc4" providerId="LiveId" clId="{9AB035DF-204F-496D-AB88-58F479C62841}" dt="2019-10-02T04:50:18.190" v="1846"/>
          <ac:cxnSpMkLst>
            <pc:docMk/>
            <pc:sldMk cId="4027390148" sldId="783"/>
            <ac:cxnSpMk id="42" creationId="{9AEDF9CF-C7D1-49C4-85D7-63553AE0D148}"/>
          </ac:cxnSpMkLst>
        </pc:cxnChg>
        <pc:cxnChg chg="add">
          <ac:chgData name="Cristian Chilipirea" userId="34ab170da5908fc4" providerId="LiveId" clId="{9AB035DF-204F-496D-AB88-58F479C62841}" dt="2019-10-02T04:50:18.190" v="1846"/>
          <ac:cxnSpMkLst>
            <pc:docMk/>
            <pc:sldMk cId="4027390148" sldId="783"/>
            <ac:cxnSpMk id="43" creationId="{5797C607-1389-43DF-8609-8976D2481543}"/>
          </ac:cxnSpMkLst>
        </pc:cxnChg>
        <pc:cxnChg chg="add">
          <ac:chgData name="Cristian Chilipirea" userId="34ab170da5908fc4" providerId="LiveId" clId="{9AB035DF-204F-496D-AB88-58F479C62841}" dt="2019-10-02T04:50:18.190" v="1846"/>
          <ac:cxnSpMkLst>
            <pc:docMk/>
            <pc:sldMk cId="4027390148" sldId="783"/>
            <ac:cxnSpMk id="44" creationId="{17F0CCF1-2C9D-4722-B587-48B1C743EB73}"/>
          </ac:cxnSpMkLst>
        </pc:cxnChg>
        <pc:cxnChg chg="add">
          <ac:chgData name="Cristian Chilipirea" userId="34ab170da5908fc4" providerId="LiveId" clId="{9AB035DF-204F-496D-AB88-58F479C62841}" dt="2019-10-02T04:50:18.190" v="1846"/>
          <ac:cxnSpMkLst>
            <pc:docMk/>
            <pc:sldMk cId="4027390148" sldId="783"/>
            <ac:cxnSpMk id="45" creationId="{78F80A0F-6CCA-42EB-85F1-9F250F61375A}"/>
          </ac:cxnSpMkLst>
        </pc:cxnChg>
      </pc:sldChg>
      <pc:sldChg chg="addSp delSp">
        <pc:chgData name="Cristian Chilipirea" userId="34ab170da5908fc4" providerId="LiveId" clId="{9AB035DF-204F-496D-AB88-58F479C62841}" dt="2019-10-02T04:50:27.957" v="1850"/>
        <pc:sldMkLst>
          <pc:docMk/>
          <pc:sldMk cId="3927414747" sldId="784"/>
        </pc:sldMkLst>
        <pc:spChg chg="del">
          <ac:chgData name="Cristian Chilipirea" userId="34ab170da5908fc4" providerId="LiveId" clId="{9AB035DF-204F-496D-AB88-58F479C62841}" dt="2019-10-02T04:47:42.193" v="1800" actId="478"/>
          <ac:spMkLst>
            <pc:docMk/>
            <pc:sldMk cId="3927414747" sldId="784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42.193" v="1800" actId="478"/>
          <ac:spMkLst>
            <pc:docMk/>
            <pc:sldMk cId="3927414747" sldId="784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42.193" v="1800" actId="478"/>
          <ac:spMkLst>
            <pc:docMk/>
            <pc:sldMk cId="3927414747" sldId="784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7:42.193" v="1800" actId="478"/>
          <ac:spMkLst>
            <pc:docMk/>
            <pc:sldMk cId="3927414747" sldId="784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00.159" v="1734" actId="478"/>
          <ac:spMkLst>
            <pc:docMk/>
            <pc:sldMk cId="3927414747" sldId="784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00.159" v="1734" actId="478"/>
          <ac:spMkLst>
            <pc:docMk/>
            <pc:sldMk cId="3927414747" sldId="784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00.159" v="1734" actId="478"/>
          <ac:spMkLst>
            <pc:docMk/>
            <pc:sldMk cId="3927414747" sldId="784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00.159" v="1734" actId="478"/>
          <ac:spMkLst>
            <pc:docMk/>
            <pc:sldMk cId="3927414747" sldId="784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50:27.596" v="1849" actId="478"/>
          <ac:cxnSpMkLst>
            <pc:docMk/>
            <pc:sldMk cId="3927414747" sldId="784"/>
            <ac:cxnSpMk id="34" creationId="{60BFBA7E-0EB1-4392-8F4D-FABDB7639F84}"/>
          </ac:cxnSpMkLst>
        </pc:cxnChg>
        <pc:cxnChg chg="add del">
          <ac:chgData name="Cristian Chilipirea" userId="34ab170da5908fc4" providerId="LiveId" clId="{9AB035DF-204F-496D-AB88-58F479C62841}" dt="2019-10-02T04:50:27.596" v="1849" actId="478"/>
          <ac:cxnSpMkLst>
            <pc:docMk/>
            <pc:sldMk cId="3927414747" sldId="784"/>
            <ac:cxnSpMk id="35" creationId="{966B75B9-3F3D-4384-88B8-708133698646}"/>
          </ac:cxnSpMkLst>
        </pc:cxnChg>
        <pc:cxnChg chg="add del">
          <ac:chgData name="Cristian Chilipirea" userId="34ab170da5908fc4" providerId="LiveId" clId="{9AB035DF-204F-496D-AB88-58F479C62841}" dt="2019-10-02T04:50:27.596" v="1849" actId="478"/>
          <ac:cxnSpMkLst>
            <pc:docMk/>
            <pc:sldMk cId="3927414747" sldId="784"/>
            <ac:cxnSpMk id="36" creationId="{3EA6401E-8648-4227-9AFF-5B7893E0DF85}"/>
          </ac:cxnSpMkLst>
        </pc:cxnChg>
        <pc:cxnChg chg="add del">
          <ac:chgData name="Cristian Chilipirea" userId="34ab170da5908fc4" providerId="LiveId" clId="{9AB035DF-204F-496D-AB88-58F479C62841}" dt="2019-10-02T04:50:27.596" v="1849" actId="478"/>
          <ac:cxnSpMkLst>
            <pc:docMk/>
            <pc:sldMk cId="3927414747" sldId="784"/>
            <ac:cxnSpMk id="37" creationId="{4F5568F8-D9B1-482A-B750-4AC64D38F289}"/>
          </ac:cxnSpMkLst>
        </pc:cxnChg>
        <pc:cxnChg chg="add">
          <ac:chgData name="Cristian Chilipirea" userId="34ab170da5908fc4" providerId="LiveId" clId="{9AB035DF-204F-496D-AB88-58F479C62841}" dt="2019-10-02T04:47:42.581" v="1801"/>
          <ac:cxnSpMkLst>
            <pc:docMk/>
            <pc:sldMk cId="3927414747" sldId="784"/>
            <ac:cxnSpMk id="38" creationId="{5263BE09-3F85-4C2D-92D7-5C4E13E2E9E4}"/>
          </ac:cxnSpMkLst>
        </pc:cxnChg>
        <pc:cxnChg chg="add">
          <ac:chgData name="Cristian Chilipirea" userId="34ab170da5908fc4" providerId="LiveId" clId="{9AB035DF-204F-496D-AB88-58F479C62841}" dt="2019-10-02T04:47:42.581" v="1801"/>
          <ac:cxnSpMkLst>
            <pc:docMk/>
            <pc:sldMk cId="3927414747" sldId="784"/>
            <ac:cxnSpMk id="39" creationId="{08FCB786-C82D-4CD9-B1C9-DB8830AEC97B}"/>
          </ac:cxnSpMkLst>
        </pc:cxnChg>
        <pc:cxnChg chg="add">
          <ac:chgData name="Cristian Chilipirea" userId="34ab170da5908fc4" providerId="LiveId" clId="{9AB035DF-204F-496D-AB88-58F479C62841}" dt="2019-10-02T04:47:42.581" v="1801"/>
          <ac:cxnSpMkLst>
            <pc:docMk/>
            <pc:sldMk cId="3927414747" sldId="784"/>
            <ac:cxnSpMk id="40" creationId="{9EF9A6D7-0254-4AFD-A361-3EF101AEB321}"/>
          </ac:cxnSpMkLst>
        </pc:cxnChg>
        <pc:cxnChg chg="add">
          <ac:chgData name="Cristian Chilipirea" userId="34ab170da5908fc4" providerId="LiveId" clId="{9AB035DF-204F-496D-AB88-58F479C62841}" dt="2019-10-02T04:47:42.581" v="1801"/>
          <ac:cxnSpMkLst>
            <pc:docMk/>
            <pc:sldMk cId="3927414747" sldId="784"/>
            <ac:cxnSpMk id="41" creationId="{A6FC455C-0E00-4BEA-A595-AD80979E48D0}"/>
          </ac:cxnSpMkLst>
        </pc:cxnChg>
        <pc:cxnChg chg="add">
          <ac:chgData name="Cristian Chilipirea" userId="34ab170da5908fc4" providerId="LiveId" clId="{9AB035DF-204F-496D-AB88-58F479C62841}" dt="2019-10-02T04:50:27.957" v="1850"/>
          <ac:cxnSpMkLst>
            <pc:docMk/>
            <pc:sldMk cId="3927414747" sldId="784"/>
            <ac:cxnSpMk id="42" creationId="{E574D36E-314F-4791-B633-78611D05E2AC}"/>
          </ac:cxnSpMkLst>
        </pc:cxnChg>
        <pc:cxnChg chg="add">
          <ac:chgData name="Cristian Chilipirea" userId="34ab170da5908fc4" providerId="LiveId" clId="{9AB035DF-204F-496D-AB88-58F479C62841}" dt="2019-10-02T04:50:27.957" v="1850"/>
          <ac:cxnSpMkLst>
            <pc:docMk/>
            <pc:sldMk cId="3927414747" sldId="784"/>
            <ac:cxnSpMk id="43" creationId="{ECF4A82D-4748-4C7C-90E7-254403891864}"/>
          </ac:cxnSpMkLst>
        </pc:cxnChg>
        <pc:cxnChg chg="add">
          <ac:chgData name="Cristian Chilipirea" userId="34ab170da5908fc4" providerId="LiveId" clId="{9AB035DF-204F-496D-AB88-58F479C62841}" dt="2019-10-02T04:50:27.957" v="1850"/>
          <ac:cxnSpMkLst>
            <pc:docMk/>
            <pc:sldMk cId="3927414747" sldId="784"/>
            <ac:cxnSpMk id="44" creationId="{4A2F922C-14C4-4B53-AE85-FEEE6780FEAC}"/>
          </ac:cxnSpMkLst>
        </pc:cxnChg>
        <pc:cxnChg chg="add">
          <ac:chgData name="Cristian Chilipirea" userId="34ab170da5908fc4" providerId="LiveId" clId="{9AB035DF-204F-496D-AB88-58F479C62841}" dt="2019-10-02T04:50:27.957" v="1850"/>
          <ac:cxnSpMkLst>
            <pc:docMk/>
            <pc:sldMk cId="3927414747" sldId="784"/>
            <ac:cxnSpMk id="45" creationId="{957B6130-0666-449A-A902-D1DC9890FD75}"/>
          </ac:cxnSpMkLst>
        </pc:cxnChg>
      </pc:sldChg>
      <pc:sldChg chg="addSp delSp">
        <pc:chgData name="Cristian Chilipirea" userId="34ab170da5908fc4" providerId="LiveId" clId="{9AB035DF-204F-496D-AB88-58F479C62841}" dt="2019-10-02T04:50:51.134" v="1860"/>
        <pc:sldMkLst>
          <pc:docMk/>
          <pc:sldMk cId="3316704494" sldId="785"/>
        </pc:sldMkLst>
        <pc:spChg chg="del">
          <ac:chgData name="Cristian Chilipirea" userId="34ab170da5908fc4" providerId="LiveId" clId="{9AB035DF-204F-496D-AB88-58F479C62841}" dt="2019-10-02T04:48:04.500" v="1810" actId="478"/>
          <ac:spMkLst>
            <pc:docMk/>
            <pc:sldMk cId="3316704494" sldId="785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04.500" v="1810" actId="478"/>
          <ac:spMkLst>
            <pc:docMk/>
            <pc:sldMk cId="3316704494" sldId="785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04.500" v="1810" actId="478"/>
          <ac:spMkLst>
            <pc:docMk/>
            <pc:sldMk cId="3316704494" sldId="785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04.500" v="1810" actId="478"/>
          <ac:spMkLst>
            <pc:docMk/>
            <pc:sldMk cId="3316704494" sldId="785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28.803" v="1745" actId="478"/>
          <ac:spMkLst>
            <pc:docMk/>
            <pc:sldMk cId="3316704494" sldId="785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28.803" v="1745" actId="478"/>
          <ac:spMkLst>
            <pc:docMk/>
            <pc:sldMk cId="3316704494" sldId="785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28.803" v="1745" actId="478"/>
          <ac:spMkLst>
            <pc:docMk/>
            <pc:sldMk cId="3316704494" sldId="785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28.803" v="1745" actId="478"/>
          <ac:spMkLst>
            <pc:docMk/>
            <pc:sldMk cId="3316704494" sldId="785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50:50.770" v="1859" actId="478"/>
          <ac:cxnSpMkLst>
            <pc:docMk/>
            <pc:sldMk cId="3316704494" sldId="785"/>
            <ac:cxnSpMk id="34" creationId="{57954F4A-D0AB-4516-B58A-DBDE7BFCED83}"/>
          </ac:cxnSpMkLst>
        </pc:cxnChg>
        <pc:cxnChg chg="add del">
          <ac:chgData name="Cristian Chilipirea" userId="34ab170da5908fc4" providerId="LiveId" clId="{9AB035DF-204F-496D-AB88-58F479C62841}" dt="2019-10-02T04:50:50.770" v="1859" actId="478"/>
          <ac:cxnSpMkLst>
            <pc:docMk/>
            <pc:sldMk cId="3316704494" sldId="785"/>
            <ac:cxnSpMk id="35" creationId="{3E8E8FE3-BD0B-436E-BA66-67B07CA1BA71}"/>
          </ac:cxnSpMkLst>
        </pc:cxnChg>
        <pc:cxnChg chg="add del">
          <ac:chgData name="Cristian Chilipirea" userId="34ab170da5908fc4" providerId="LiveId" clId="{9AB035DF-204F-496D-AB88-58F479C62841}" dt="2019-10-02T04:50:50.770" v="1859" actId="478"/>
          <ac:cxnSpMkLst>
            <pc:docMk/>
            <pc:sldMk cId="3316704494" sldId="785"/>
            <ac:cxnSpMk id="36" creationId="{9BEA044C-872B-4531-94A9-F965D5D4DA42}"/>
          </ac:cxnSpMkLst>
        </pc:cxnChg>
        <pc:cxnChg chg="add del">
          <ac:chgData name="Cristian Chilipirea" userId="34ab170da5908fc4" providerId="LiveId" clId="{9AB035DF-204F-496D-AB88-58F479C62841}" dt="2019-10-02T04:50:50.770" v="1859" actId="478"/>
          <ac:cxnSpMkLst>
            <pc:docMk/>
            <pc:sldMk cId="3316704494" sldId="785"/>
            <ac:cxnSpMk id="37" creationId="{FCA9C728-7EB0-4B62-BCEA-CEE743A222A0}"/>
          </ac:cxnSpMkLst>
        </pc:cxnChg>
        <pc:cxnChg chg="add">
          <ac:chgData name="Cristian Chilipirea" userId="34ab170da5908fc4" providerId="LiveId" clId="{9AB035DF-204F-496D-AB88-58F479C62841}" dt="2019-10-02T04:48:04.790" v="1811"/>
          <ac:cxnSpMkLst>
            <pc:docMk/>
            <pc:sldMk cId="3316704494" sldId="785"/>
            <ac:cxnSpMk id="38" creationId="{6135DE3C-121A-4812-8D5D-8ED61116F153}"/>
          </ac:cxnSpMkLst>
        </pc:cxnChg>
        <pc:cxnChg chg="add">
          <ac:chgData name="Cristian Chilipirea" userId="34ab170da5908fc4" providerId="LiveId" clId="{9AB035DF-204F-496D-AB88-58F479C62841}" dt="2019-10-02T04:48:04.790" v="1811"/>
          <ac:cxnSpMkLst>
            <pc:docMk/>
            <pc:sldMk cId="3316704494" sldId="785"/>
            <ac:cxnSpMk id="39" creationId="{7480CB6E-850D-436A-B5B6-0525982C5154}"/>
          </ac:cxnSpMkLst>
        </pc:cxnChg>
        <pc:cxnChg chg="add">
          <ac:chgData name="Cristian Chilipirea" userId="34ab170da5908fc4" providerId="LiveId" clId="{9AB035DF-204F-496D-AB88-58F479C62841}" dt="2019-10-02T04:48:04.790" v="1811"/>
          <ac:cxnSpMkLst>
            <pc:docMk/>
            <pc:sldMk cId="3316704494" sldId="785"/>
            <ac:cxnSpMk id="40" creationId="{4B1CE042-B507-4CA1-9820-063C9B82BA8C}"/>
          </ac:cxnSpMkLst>
        </pc:cxnChg>
        <pc:cxnChg chg="add">
          <ac:chgData name="Cristian Chilipirea" userId="34ab170da5908fc4" providerId="LiveId" clId="{9AB035DF-204F-496D-AB88-58F479C62841}" dt="2019-10-02T04:48:04.790" v="1811"/>
          <ac:cxnSpMkLst>
            <pc:docMk/>
            <pc:sldMk cId="3316704494" sldId="785"/>
            <ac:cxnSpMk id="41" creationId="{376B582A-CFFA-4CAC-AE70-45BF94419965}"/>
          </ac:cxnSpMkLst>
        </pc:cxnChg>
        <pc:cxnChg chg="add">
          <ac:chgData name="Cristian Chilipirea" userId="34ab170da5908fc4" providerId="LiveId" clId="{9AB035DF-204F-496D-AB88-58F479C62841}" dt="2019-10-02T04:50:51.134" v="1860"/>
          <ac:cxnSpMkLst>
            <pc:docMk/>
            <pc:sldMk cId="3316704494" sldId="785"/>
            <ac:cxnSpMk id="42" creationId="{A4EC769C-20EA-4192-A95B-B79A3AD9765C}"/>
          </ac:cxnSpMkLst>
        </pc:cxnChg>
        <pc:cxnChg chg="add">
          <ac:chgData name="Cristian Chilipirea" userId="34ab170da5908fc4" providerId="LiveId" clId="{9AB035DF-204F-496D-AB88-58F479C62841}" dt="2019-10-02T04:50:51.134" v="1860"/>
          <ac:cxnSpMkLst>
            <pc:docMk/>
            <pc:sldMk cId="3316704494" sldId="785"/>
            <ac:cxnSpMk id="43" creationId="{210D1784-7E55-477F-8005-C951C4633129}"/>
          </ac:cxnSpMkLst>
        </pc:cxnChg>
        <pc:cxnChg chg="add">
          <ac:chgData name="Cristian Chilipirea" userId="34ab170da5908fc4" providerId="LiveId" clId="{9AB035DF-204F-496D-AB88-58F479C62841}" dt="2019-10-02T04:50:51.134" v="1860"/>
          <ac:cxnSpMkLst>
            <pc:docMk/>
            <pc:sldMk cId="3316704494" sldId="785"/>
            <ac:cxnSpMk id="44" creationId="{87E5E2C3-6ACA-4104-A88C-1D52EE4D15CD}"/>
          </ac:cxnSpMkLst>
        </pc:cxnChg>
        <pc:cxnChg chg="add">
          <ac:chgData name="Cristian Chilipirea" userId="34ab170da5908fc4" providerId="LiveId" clId="{9AB035DF-204F-496D-AB88-58F479C62841}" dt="2019-10-02T04:50:51.134" v="1860"/>
          <ac:cxnSpMkLst>
            <pc:docMk/>
            <pc:sldMk cId="3316704494" sldId="785"/>
            <ac:cxnSpMk id="45" creationId="{6EEC7264-9019-468F-BC80-5BEC80625B3E}"/>
          </ac:cxnSpMkLst>
        </pc:cxnChg>
      </pc:sldChg>
      <pc:sldChg chg="addSp delSp">
        <pc:chgData name="Cristian Chilipirea" userId="34ab170da5908fc4" providerId="LiveId" clId="{9AB035DF-204F-496D-AB88-58F479C62841}" dt="2019-10-02T04:50:47.039" v="1858"/>
        <pc:sldMkLst>
          <pc:docMk/>
          <pc:sldMk cId="287135735" sldId="786"/>
        </pc:sldMkLst>
        <pc:spChg chg="del">
          <ac:chgData name="Cristian Chilipirea" userId="34ab170da5908fc4" providerId="LiveId" clId="{9AB035DF-204F-496D-AB88-58F479C62841}" dt="2019-10-02T04:48:00.682" v="1808" actId="478"/>
          <ac:spMkLst>
            <pc:docMk/>
            <pc:sldMk cId="287135735" sldId="786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00.682" v="1808" actId="478"/>
          <ac:spMkLst>
            <pc:docMk/>
            <pc:sldMk cId="287135735" sldId="786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00.682" v="1808" actId="478"/>
          <ac:spMkLst>
            <pc:docMk/>
            <pc:sldMk cId="287135735" sldId="786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00.682" v="1808" actId="478"/>
          <ac:spMkLst>
            <pc:docMk/>
            <pc:sldMk cId="287135735" sldId="786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23.186" v="1743" actId="478"/>
          <ac:spMkLst>
            <pc:docMk/>
            <pc:sldMk cId="287135735" sldId="786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20.540" v="1742" actId="478"/>
          <ac:spMkLst>
            <pc:docMk/>
            <pc:sldMk cId="287135735" sldId="786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20.540" v="1742" actId="478"/>
          <ac:spMkLst>
            <pc:docMk/>
            <pc:sldMk cId="287135735" sldId="786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20.540" v="1742" actId="478"/>
          <ac:spMkLst>
            <pc:docMk/>
            <pc:sldMk cId="287135735" sldId="786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50:46.605" v="1857" actId="478"/>
          <ac:cxnSpMkLst>
            <pc:docMk/>
            <pc:sldMk cId="287135735" sldId="786"/>
            <ac:cxnSpMk id="34" creationId="{6BB745A2-1F49-45D2-8C8E-F2D3DFDD35D1}"/>
          </ac:cxnSpMkLst>
        </pc:cxnChg>
        <pc:cxnChg chg="add del">
          <ac:chgData name="Cristian Chilipirea" userId="34ab170da5908fc4" providerId="LiveId" clId="{9AB035DF-204F-496D-AB88-58F479C62841}" dt="2019-10-02T04:50:46.605" v="1857" actId="478"/>
          <ac:cxnSpMkLst>
            <pc:docMk/>
            <pc:sldMk cId="287135735" sldId="786"/>
            <ac:cxnSpMk id="35" creationId="{90F5D466-5736-4A94-9A2B-CC1EA4B6F097}"/>
          </ac:cxnSpMkLst>
        </pc:cxnChg>
        <pc:cxnChg chg="add del">
          <ac:chgData name="Cristian Chilipirea" userId="34ab170da5908fc4" providerId="LiveId" clId="{9AB035DF-204F-496D-AB88-58F479C62841}" dt="2019-10-02T04:50:46.605" v="1857" actId="478"/>
          <ac:cxnSpMkLst>
            <pc:docMk/>
            <pc:sldMk cId="287135735" sldId="786"/>
            <ac:cxnSpMk id="36" creationId="{7929753E-0A28-4A88-98A5-2AA820883EC3}"/>
          </ac:cxnSpMkLst>
        </pc:cxnChg>
        <pc:cxnChg chg="add del">
          <ac:chgData name="Cristian Chilipirea" userId="34ab170da5908fc4" providerId="LiveId" clId="{9AB035DF-204F-496D-AB88-58F479C62841}" dt="2019-10-02T04:50:46.605" v="1857" actId="478"/>
          <ac:cxnSpMkLst>
            <pc:docMk/>
            <pc:sldMk cId="287135735" sldId="786"/>
            <ac:cxnSpMk id="37" creationId="{7CA72A91-ECEC-4E9D-8811-E9C9B3611B13}"/>
          </ac:cxnSpMkLst>
        </pc:cxnChg>
        <pc:cxnChg chg="add">
          <ac:chgData name="Cristian Chilipirea" userId="34ab170da5908fc4" providerId="LiveId" clId="{9AB035DF-204F-496D-AB88-58F479C62841}" dt="2019-10-02T04:48:01.064" v="1809"/>
          <ac:cxnSpMkLst>
            <pc:docMk/>
            <pc:sldMk cId="287135735" sldId="786"/>
            <ac:cxnSpMk id="38" creationId="{341C083C-746D-4C3A-887A-EDBD742DF2DE}"/>
          </ac:cxnSpMkLst>
        </pc:cxnChg>
        <pc:cxnChg chg="add">
          <ac:chgData name="Cristian Chilipirea" userId="34ab170da5908fc4" providerId="LiveId" clId="{9AB035DF-204F-496D-AB88-58F479C62841}" dt="2019-10-02T04:48:01.064" v="1809"/>
          <ac:cxnSpMkLst>
            <pc:docMk/>
            <pc:sldMk cId="287135735" sldId="786"/>
            <ac:cxnSpMk id="39" creationId="{9CF8258E-F041-4F91-87D4-EC5B22DC435D}"/>
          </ac:cxnSpMkLst>
        </pc:cxnChg>
        <pc:cxnChg chg="add">
          <ac:chgData name="Cristian Chilipirea" userId="34ab170da5908fc4" providerId="LiveId" clId="{9AB035DF-204F-496D-AB88-58F479C62841}" dt="2019-10-02T04:48:01.064" v="1809"/>
          <ac:cxnSpMkLst>
            <pc:docMk/>
            <pc:sldMk cId="287135735" sldId="786"/>
            <ac:cxnSpMk id="40" creationId="{55FE71BC-D2DF-4581-B80C-973D6A61FEE0}"/>
          </ac:cxnSpMkLst>
        </pc:cxnChg>
        <pc:cxnChg chg="add">
          <ac:chgData name="Cristian Chilipirea" userId="34ab170da5908fc4" providerId="LiveId" clId="{9AB035DF-204F-496D-AB88-58F479C62841}" dt="2019-10-02T04:48:01.064" v="1809"/>
          <ac:cxnSpMkLst>
            <pc:docMk/>
            <pc:sldMk cId="287135735" sldId="786"/>
            <ac:cxnSpMk id="41" creationId="{255D081A-771A-492C-92DC-3D9FD748A299}"/>
          </ac:cxnSpMkLst>
        </pc:cxnChg>
        <pc:cxnChg chg="add">
          <ac:chgData name="Cristian Chilipirea" userId="34ab170da5908fc4" providerId="LiveId" clId="{9AB035DF-204F-496D-AB88-58F479C62841}" dt="2019-10-02T04:50:47.039" v="1858"/>
          <ac:cxnSpMkLst>
            <pc:docMk/>
            <pc:sldMk cId="287135735" sldId="786"/>
            <ac:cxnSpMk id="42" creationId="{7FC4EE86-0FA0-40AE-9537-DD363968D1E7}"/>
          </ac:cxnSpMkLst>
        </pc:cxnChg>
        <pc:cxnChg chg="add">
          <ac:chgData name="Cristian Chilipirea" userId="34ab170da5908fc4" providerId="LiveId" clId="{9AB035DF-204F-496D-AB88-58F479C62841}" dt="2019-10-02T04:50:47.039" v="1858"/>
          <ac:cxnSpMkLst>
            <pc:docMk/>
            <pc:sldMk cId="287135735" sldId="786"/>
            <ac:cxnSpMk id="43" creationId="{088AEC64-98D1-4B6E-B9C1-D351DB797F5A}"/>
          </ac:cxnSpMkLst>
        </pc:cxnChg>
        <pc:cxnChg chg="add">
          <ac:chgData name="Cristian Chilipirea" userId="34ab170da5908fc4" providerId="LiveId" clId="{9AB035DF-204F-496D-AB88-58F479C62841}" dt="2019-10-02T04:50:47.039" v="1858"/>
          <ac:cxnSpMkLst>
            <pc:docMk/>
            <pc:sldMk cId="287135735" sldId="786"/>
            <ac:cxnSpMk id="44" creationId="{A40D77FC-62BD-47C9-85DD-2B135325356C}"/>
          </ac:cxnSpMkLst>
        </pc:cxnChg>
        <pc:cxnChg chg="add">
          <ac:chgData name="Cristian Chilipirea" userId="34ab170da5908fc4" providerId="LiveId" clId="{9AB035DF-204F-496D-AB88-58F479C62841}" dt="2019-10-02T04:50:47.039" v="1858"/>
          <ac:cxnSpMkLst>
            <pc:docMk/>
            <pc:sldMk cId="287135735" sldId="786"/>
            <ac:cxnSpMk id="45" creationId="{5C9188AF-6F38-45CB-9AEF-192203771015}"/>
          </ac:cxnSpMkLst>
        </pc:cxnChg>
      </pc:sldChg>
      <pc:sldChg chg="addSp delSp">
        <pc:chgData name="Cristian Chilipirea" userId="34ab170da5908fc4" providerId="LiveId" clId="{9AB035DF-204F-496D-AB88-58F479C62841}" dt="2019-10-02T04:50:56.779" v="1862"/>
        <pc:sldMkLst>
          <pc:docMk/>
          <pc:sldMk cId="3300206008" sldId="787"/>
        </pc:sldMkLst>
        <pc:spChg chg="del">
          <ac:chgData name="Cristian Chilipirea" userId="34ab170da5908fc4" providerId="LiveId" clId="{9AB035DF-204F-496D-AB88-58F479C62841}" dt="2019-10-02T04:48:10.204" v="1812" actId="478"/>
          <ac:spMkLst>
            <pc:docMk/>
            <pc:sldMk cId="3300206008" sldId="787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10.204" v="1812" actId="478"/>
          <ac:spMkLst>
            <pc:docMk/>
            <pc:sldMk cId="3300206008" sldId="787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10.204" v="1812" actId="478"/>
          <ac:spMkLst>
            <pc:docMk/>
            <pc:sldMk cId="3300206008" sldId="787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10.204" v="1812" actId="478"/>
          <ac:spMkLst>
            <pc:docMk/>
            <pc:sldMk cId="3300206008" sldId="787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33.467" v="1747" actId="478"/>
          <ac:spMkLst>
            <pc:docMk/>
            <pc:sldMk cId="3300206008" sldId="787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33.467" v="1747" actId="478"/>
          <ac:spMkLst>
            <pc:docMk/>
            <pc:sldMk cId="3300206008" sldId="787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33.467" v="1747" actId="478"/>
          <ac:spMkLst>
            <pc:docMk/>
            <pc:sldMk cId="3300206008" sldId="787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33.467" v="1747" actId="478"/>
          <ac:spMkLst>
            <pc:docMk/>
            <pc:sldMk cId="3300206008" sldId="787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50:56.484" v="1861" actId="478"/>
          <ac:cxnSpMkLst>
            <pc:docMk/>
            <pc:sldMk cId="3300206008" sldId="787"/>
            <ac:cxnSpMk id="34" creationId="{FF34A852-0C49-4832-A8ED-31E84DC794FA}"/>
          </ac:cxnSpMkLst>
        </pc:cxnChg>
        <pc:cxnChg chg="add del">
          <ac:chgData name="Cristian Chilipirea" userId="34ab170da5908fc4" providerId="LiveId" clId="{9AB035DF-204F-496D-AB88-58F479C62841}" dt="2019-10-02T04:50:56.484" v="1861" actId="478"/>
          <ac:cxnSpMkLst>
            <pc:docMk/>
            <pc:sldMk cId="3300206008" sldId="787"/>
            <ac:cxnSpMk id="35" creationId="{1208BC18-BE77-4492-BAA6-B4D96AAFFAD8}"/>
          </ac:cxnSpMkLst>
        </pc:cxnChg>
        <pc:cxnChg chg="add del">
          <ac:chgData name="Cristian Chilipirea" userId="34ab170da5908fc4" providerId="LiveId" clId="{9AB035DF-204F-496D-AB88-58F479C62841}" dt="2019-10-02T04:50:56.484" v="1861" actId="478"/>
          <ac:cxnSpMkLst>
            <pc:docMk/>
            <pc:sldMk cId="3300206008" sldId="787"/>
            <ac:cxnSpMk id="36" creationId="{135CA699-ABFA-461F-A27D-DC00CB3A8A11}"/>
          </ac:cxnSpMkLst>
        </pc:cxnChg>
        <pc:cxnChg chg="add del">
          <ac:chgData name="Cristian Chilipirea" userId="34ab170da5908fc4" providerId="LiveId" clId="{9AB035DF-204F-496D-AB88-58F479C62841}" dt="2019-10-02T04:50:56.484" v="1861" actId="478"/>
          <ac:cxnSpMkLst>
            <pc:docMk/>
            <pc:sldMk cId="3300206008" sldId="787"/>
            <ac:cxnSpMk id="37" creationId="{003933C5-F761-40B8-A45C-7C73A62DEEC0}"/>
          </ac:cxnSpMkLst>
        </pc:cxnChg>
        <pc:cxnChg chg="add">
          <ac:chgData name="Cristian Chilipirea" userId="34ab170da5908fc4" providerId="LiveId" clId="{9AB035DF-204F-496D-AB88-58F479C62841}" dt="2019-10-02T04:48:10.529" v="1813"/>
          <ac:cxnSpMkLst>
            <pc:docMk/>
            <pc:sldMk cId="3300206008" sldId="787"/>
            <ac:cxnSpMk id="38" creationId="{2A8C5F73-47A0-478C-8A5D-CB80C29BF645}"/>
          </ac:cxnSpMkLst>
        </pc:cxnChg>
        <pc:cxnChg chg="add">
          <ac:chgData name="Cristian Chilipirea" userId="34ab170da5908fc4" providerId="LiveId" clId="{9AB035DF-204F-496D-AB88-58F479C62841}" dt="2019-10-02T04:48:10.529" v="1813"/>
          <ac:cxnSpMkLst>
            <pc:docMk/>
            <pc:sldMk cId="3300206008" sldId="787"/>
            <ac:cxnSpMk id="39" creationId="{11B3EA35-A156-4598-8E1F-9818C63E3787}"/>
          </ac:cxnSpMkLst>
        </pc:cxnChg>
        <pc:cxnChg chg="add">
          <ac:chgData name="Cristian Chilipirea" userId="34ab170da5908fc4" providerId="LiveId" clId="{9AB035DF-204F-496D-AB88-58F479C62841}" dt="2019-10-02T04:48:10.529" v="1813"/>
          <ac:cxnSpMkLst>
            <pc:docMk/>
            <pc:sldMk cId="3300206008" sldId="787"/>
            <ac:cxnSpMk id="40" creationId="{4A12CB6A-900D-4331-8BC1-57886E7777D4}"/>
          </ac:cxnSpMkLst>
        </pc:cxnChg>
        <pc:cxnChg chg="add">
          <ac:chgData name="Cristian Chilipirea" userId="34ab170da5908fc4" providerId="LiveId" clId="{9AB035DF-204F-496D-AB88-58F479C62841}" dt="2019-10-02T04:48:10.529" v="1813"/>
          <ac:cxnSpMkLst>
            <pc:docMk/>
            <pc:sldMk cId="3300206008" sldId="787"/>
            <ac:cxnSpMk id="41" creationId="{FE1BDAEA-B6C1-40FA-A906-E336A67C6B4A}"/>
          </ac:cxnSpMkLst>
        </pc:cxnChg>
        <pc:cxnChg chg="add">
          <ac:chgData name="Cristian Chilipirea" userId="34ab170da5908fc4" providerId="LiveId" clId="{9AB035DF-204F-496D-AB88-58F479C62841}" dt="2019-10-02T04:50:56.779" v="1862"/>
          <ac:cxnSpMkLst>
            <pc:docMk/>
            <pc:sldMk cId="3300206008" sldId="787"/>
            <ac:cxnSpMk id="42" creationId="{8FF1E12B-9822-4E55-856D-135FB507DF05}"/>
          </ac:cxnSpMkLst>
        </pc:cxnChg>
        <pc:cxnChg chg="add">
          <ac:chgData name="Cristian Chilipirea" userId="34ab170da5908fc4" providerId="LiveId" clId="{9AB035DF-204F-496D-AB88-58F479C62841}" dt="2019-10-02T04:50:56.779" v="1862"/>
          <ac:cxnSpMkLst>
            <pc:docMk/>
            <pc:sldMk cId="3300206008" sldId="787"/>
            <ac:cxnSpMk id="43" creationId="{3AB78148-C29A-4DEA-8B0D-B016C6C6A9F6}"/>
          </ac:cxnSpMkLst>
        </pc:cxnChg>
        <pc:cxnChg chg="add">
          <ac:chgData name="Cristian Chilipirea" userId="34ab170da5908fc4" providerId="LiveId" clId="{9AB035DF-204F-496D-AB88-58F479C62841}" dt="2019-10-02T04:50:56.779" v="1862"/>
          <ac:cxnSpMkLst>
            <pc:docMk/>
            <pc:sldMk cId="3300206008" sldId="787"/>
            <ac:cxnSpMk id="44" creationId="{2D4FD6B9-5C75-421F-975F-25B4B19DE324}"/>
          </ac:cxnSpMkLst>
        </pc:cxnChg>
        <pc:cxnChg chg="add">
          <ac:chgData name="Cristian Chilipirea" userId="34ab170da5908fc4" providerId="LiveId" clId="{9AB035DF-204F-496D-AB88-58F479C62841}" dt="2019-10-02T04:50:56.779" v="1862"/>
          <ac:cxnSpMkLst>
            <pc:docMk/>
            <pc:sldMk cId="3300206008" sldId="787"/>
            <ac:cxnSpMk id="45" creationId="{E701AB97-DD5E-4E91-A4E0-1396049EB365}"/>
          </ac:cxnSpMkLst>
        </pc:cxnChg>
      </pc:sldChg>
      <pc:sldChg chg="addSp delSp">
        <pc:chgData name="Cristian Chilipirea" userId="34ab170da5908fc4" providerId="LiveId" clId="{9AB035DF-204F-496D-AB88-58F479C62841}" dt="2019-10-02T04:51:03.548" v="1864"/>
        <pc:sldMkLst>
          <pc:docMk/>
          <pc:sldMk cId="1758273638" sldId="788"/>
        </pc:sldMkLst>
        <pc:spChg chg="del">
          <ac:chgData name="Cristian Chilipirea" userId="34ab170da5908fc4" providerId="LiveId" clId="{9AB035DF-204F-496D-AB88-58F479C62841}" dt="2019-10-02T04:48:13.678" v="1814" actId="478"/>
          <ac:spMkLst>
            <pc:docMk/>
            <pc:sldMk cId="1758273638" sldId="788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13.678" v="1814" actId="478"/>
          <ac:spMkLst>
            <pc:docMk/>
            <pc:sldMk cId="1758273638" sldId="788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13.678" v="1814" actId="478"/>
          <ac:spMkLst>
            <pc:docMk/>
            <pc:sldMk cId="1758273638" sldId="788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13.678" v="1814" actId="478"/>
          <ac:spMkLst>
            <pc:docMk/>
            <pc:sldMk cId="1758273638" sldId="788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37.952" v="1749" actId="478"/>
          <ac:spMkLst>
            <pc:docMk/>
            <pc:sldMk cId="1758273638" sldId="788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37.952" v="1749" actId="478"/>
          <ac:spMkLst>
            <pc:docMk/>
            <pc:sldMk cId="1758273638" sldId="788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37.952" v="1749" actId="478"/>
          <ac:spMkLst>
            <pc:docMk/>
            <pc:sldMk cId="1758273638" sldId="788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37.952" v="1749" actId="478"/>
          <ac:spMkLst>
            <pc:docMk/>
            <pc:sldMk cId="1758273638" sldId="788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51:03.023" v="1863" actId="478"/>
          <ac:cxnSpMkLst>
            <pc:docMk/>
            <pc:sldMk cId="1758273638" sldId="788"/>
            <ac:cxnSpMk id="34" creationId="{C4C094F8-7ED9-4ABF-95D6-8EA411C2E117}"/>
          </ac:cxnSpMkLst>
        </pc:cxnChg>
        <pc:cxnChg chg="add del">
          <ac:chgData name="Cristian Chilipirea" userId="34ab170da5908fc4" providerId="LiveId" clId="{9AB035DF-204F-496D-AB88-58F479C62841}" dt="2019-10-02T04:51:03.023" v="1863" actId="478"/>
          <ac:cxnSpMkLst>
            <pc:docMk/>
            <pc:sldMk cId="1758273638" sldId="788"/>
            <ac:cxnSpMk id="35" creationId="{9E022105-6845-4D7D-AC05-ECFE843DFF16}"/>
          </ac:cxnSpMkLst>
        </pc:cxnChg>
        <pc:cxnChg chg="add del">
          <ac:chgData name="Cristian Chilipirea" userId="34ab170da5908fc4" providerId="LiveId" clId="{9AB035DF-204F-496D-AB88-58F479C62841}" dt="2019-10-02T04:51:03.023" v="1863" actId="478"/>
          <ac:cxnSpMkLst>
            <pc:docMk/>
            <pc:sldMk cId="1758273638" sldId="788"/>
            <ac:cxnSpMk id="36" creationId="{520FF1FF-17E8-4A64-A075-49AC054AA22B}"/>
          </ac:cxnSpMkLst>
        </pc:cxnChg>
        <pc:cxnChg chg="add del">
          <ac:chgData name="Cristian Chilipirea" userId="34ab170da5908fc4" providerId="LiveId" clId="{9AB035DF-204F-496D-AB88-58F479C62841}" dt="2019-10-02T04:51:03.023" v="1863" actId="478"/>
          <ac:cxnSpMkLst>
            <pc:docMk/>
            <pc:sldMk cId="1758273638" sldId="788"/>
            <ac:cxnSpMk id="37" creationId="{C3E98073-55B6-4A97-A21A-207FE5682DF2}"/>
          </ac:cxnSpMkLst>
        </pc:cxnChg>
        <pc:cxnChg chg="add">
          <ac:chgData name="Cristian Chilipirea" userId="34ab170da5908fc4" providerId="LiveId" clId="{9AB035DF-204F-496D-AB88-58F479C62841}" dt="2019-10-02T04:48:13.976" v="1815"/>
          <ac:cxnSpMkLst>
            <pc:docMk/>
            <pc:sldMk cId="1758273638" sldId="788"/>
            <ac:cxnSpMk id="38" creationId="{CC5BC522-6D14-4D29-9A93-B800B5B3FEB9}"/>
          </ac:cxnSpMkLst>
        </pc:cxnChg>
        <pc:cxnChg chg="add">
          <ac:chgData name="Cristian Chilipirea" userId="34ab170da5908fc4" providerId="LiveId" clId="{9AB035DF-204F-496D-AB88-58F479C62841}" dt="2019-10-02T04:48:13.976" v="1815"/>
          <ac:cxnSpMkLst>
            <pc:docMk/>
            <pc:sldMk cId="1758273638" sldId="788"/>
            <ac:cxnSpMk id="39" creationId="{B2DEF1E1-10A9-447B-A78C-AF03DB237899}"/>
          </ac:cxnSpMkLst>
        </pc:cxnChg>
        <pc:cxnChg chg="add">
          <ac:chgData name="Cristian Chilipirea" userId="34ab170da5908fc4" providerId="LiveId" clId="{9AB035DF-204F-496D-AB88-58F479C62841}" dt="2019-10-02T04:48:13.976" v="1815"/>
          <ac:cxnSpMkLst>
            <pc:docMk/>
            <pc:sldMk cId="1758273638" sldId="788"/>
            <ac:cxnSpMk id="40" creationId="{8D9B785B-149B-4B39-A710-821B49E868A9}"/>
          </ac:cxnSpMkLst>
        </pc:cxnChg>
        <pc:cxnChg chg="add">
          <ac:chgData name="Cristian Chilipirea" userId="34ab170da5908fc4" providerId="LiveId" clId="{9AB035DF-204F-496D-AB88-58F479C62841}" dt="2019-10-02T04:48:13.976" v="1815"/>
          <ac:cxnSpMkLst>
            <pc:docMk/>
            <pc:sldMk cId="1758273638" sldId="788"/>
            <ac:cxnSpMk id="41" creationId="{E2568FFA-DE18-4A8C-A309-270B30B020F3}"/>
          </ac:cxnSpMkLst>
        </pc:cxnChg>
        <pc:cxnChg chg="add">
          <ac:chgData name="Cristian Chilipirea" userId="34ab170da5908fc4" providerId="LiveId" clId="{9AB035DF-204F-496D-AB88-58F479C62841}" dt="2019-10-02T04:51:03.548" v="1864"/>
          <ac:cxnSpMkLst>
            <pc:docMk/>
            <pc:sldMk cId="1758273638" sldId="788"/>
            <ac:cxnSpMk id="42" creationId="{BC4E00E5-D471-4244-ABBF-58802CD4CE86}"/>
          </ac:cxnSpMkLst>
        </pc:cxnChg>
        <pc:cxnChg chg="add">
          <ac:chgData name="Cristian Chilipirea" userId="34ab170da5908fc4" providerId="LiveId" clId="{9AB035DF-204F-496D-AB88-58F479C62841}" dt="2019-10-02T04:51:03.548" v="1864"/>
          <ac:cxnSpMkLst>
            <pc:docMk/>
            <pc:sldMk cId="1758273638" sldId="788"/>
            <ac:cxnSpMk id="43" creationId="{3597C742-22B7-41DB-B365-84D8C89DCEBE}"/>
          </ac:cxnSpMkLst>
        </pc:cxnChg>
        <pc:cxnChg chg="add">
          <ac:chgData name="Cristian Chilipirea" userId="34ab170da5908fc4" providerId="LiveId" clId="{9AB035DF-204F-496D-AB88-58F479C62841}" dt="2019-10-02T04:51:03.548" v="1864"/>
          <ac:cxnSpMkLst>
            <pc:docMk/>
            <pc:sldMk cId="1758273638" sldId="788"/>
            <ac:cxnSpMk id="44" creationId="{B0436AB1-4C49-43E5-AB93-671EC2B051D0}"/>
          </ac:cxnSpMkLst>
        </pc:cxnChg>
        <pc:cxnChg chg="add">
          <ac:chgData name="Cristian Chilipirea" userId="34ab170da5908fc4" providerId="LiveId" clId="{9AB035DF-204F-496D-AB88-58F479C62841}" dt="2019-10-02T04:51:03.548" v="1864"/>
          <ac:cxnSpMkLst>
            <pc:docMk/>
            <pc:sldMk cId="1758273638" sldId="788"/>
            <ac:cxnSpMk id="45" creationId="{9DE4085A-3774-4949-BC9B-E7D8192B8A84}"/>
          </ac:cxnSpMkLst>
        </pc:cxnChg>
      </pc:sldChg>
      <pc:sldChg chg="addSp delSp">
        <pc:chgData name="Cristian Chilipirea" userId="34ab170da5908fc4" providerId="LiveId" clId="{9AB035DF-204F-496D-AB88-58F479C62841}" dt="2019-10-02T04:51:09.491" v="1866"/>
        <pc:sldMkLst>
          <pc:docMk/>
          <pc:sldMk cId="1451267672" sldId="789"/>
        </pc:sldMkLst>
        <pc:spChg chg="del">
          <ac:chgData name="Cristian Chilipirea" userId="34ab170da5908fc4" providerId="LiveId" clId="{9AB035DF-204F-496D-AB88-58F479C62841}" dt="2019-10-02T04:48:19.030" v="1816" actId="478"/>
          <ac:spMkLst>
            <pc:docMk/>
            <pc:sldMk cId="1451267672" sldId="789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19.030" v="1816" actId="478"/>
          <ac:spMkLst>
            <pc:docMk/>
            <pc:sldMk cId="1451267672" sldId="789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19.030" v="1816" actId="478"/>
          <ac:spMkLst>
            <pc:docMk/>
            <pc:sldMk cId="1451267672" sldId="789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19.030" v="1816" actId="478"/>
          <ac:spMkLst>
            <pc:docMk/>
            <pc:sldMk cId="1451267672" sldId="789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42.248" v="1751" actId="478"/>
          <ac:spMkLst>
            <pc:docMk/>
            <pc:sldMk cId="1451267672" sldId="789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42.248" v="1751" actId="478"/>
          <ac:spMkLst>
            <pc:docMk/>
            <pc:sldMk cId="1451267672" sldId="789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42.248" v="1751" actId="478"/>
          <ac:spMkLst>
            <pc:docMk/>
            <pc:sldMk cId="1451267672" sldId="789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42.248" v="1751" actId="478"/>
          <ac:spMkLst>
            <pc:docMk/>
            <pc:sldMk cId="1451267672" sldId="789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51:07.941" v="1865" actId="478"/>
          <ac:cxnSpMkLst>
            <pc:docMk/>
            <pc:sldMk cId="1451267672" sldId="789"/>
            <ac:cxnSpMk id="34" creationId="{7D52CDDA-5561-43D6-BE55-879B55AD731D}"/>
          </ac:cxnSpMkLst>
        </pc:cxnChg>
        <pc:cxnChg chg="add del">
          <ac:chgData name="Cristian Chilipirea" userId="34ab170da5908fc4" providerId="LiveId" clId="{9AB035DF-204F-496D-AB88-58F479C62841}" dt="2019-10-02T04:51:07.941" v="1865" actId="478"/>
          <ac:cxnSpMkLst>
            <pc:docMk/>
            <pc:sldMk cId="1451267672" sldId="789"/>
            <ac:cxnSpMk id="35" creationId="{DC02D51C-684E-42D9-BB81-A5F40AE6F116}"/>
          </ac:cxnSpMkLst>
        </pc:cxnChg>
        <pc:cxnChg chg="add del">
          <ac:chgData name="Cristian Chilipirea" userId="34ab170da5908fc4" providerId="LiveId" clId="{9AB035DF-204F-496D-AB88-58F479C62841}" dt="2019-10-02T04:51:07.941" v="1865" actId="478"/>
          <ac:cxnSpMkLst>
            <pc:docMk/>
            <pc:sldMk cId="1451267672" sldId="789"/>
            <ac:cxnSpMk id="36" creationId="{9F8856F0-CD94-4266-8A7B-E71711596B07}"/>
          </ac:cxnSpMkLst>
        </pc:cxnChg>
        <pc:cxnChg chg="add del">
          <ac:chgData name="Cristian Chilipirea" userId="34ab170da5908fc4" providerId="LiveId" clId="{9AB035DF-204F-496D-AB88-58F479C62841}" dt="2019-10-02T04:51:07.941" v="1865" actId="478"/>
          <ac:cxnSpMkLst>
            <pc:docMk/>
            <pc:sldMk cId="1451267672" sldId="789"/>
            <ac:cxnSpMk id="37" creationId="{D7935A20-37D7-4621-8C29-C48C667EBA71}"/>
          </ac:cxnSpMkLst>
        </pc:cxnChg>
        <pc:cxnChg chg="add">
          <ac:chgData name="Cristian Chilipirea" userId="34ab170da5908fc4" providerId="LiveId" clId="{9AB035DF-204F-496D-AB88-58F479C62841}" dt="2019-10-02T04:48:19.342" v="1817"/>
          <ac:cxnSpMkLst>
            <pc:docMk/>
            <pc:sldMk cId="1451267672" sldId="789"/>
            <ac:cxnSpMk id="38" creationId="{42BB7488-02B8-4FBD-9358-226D6DCF20DB}"/>
          </ac:cxnSpMkLst>
        </pc:cxnChg>
        <pc:cxnChg chg="add">
          <ac:chgData name="Cristian Chilipirea" userId="34ab170da5908fc4" providerId="LiveId" clId="{9AB035DF-204F-496D-AB88-58F479C62841}" dt="2019-10-02T04:48:19.342" v="1817"/>
          <ac:cxnSpMkLst>
            <pc:docMk/>
            <pc:sldMk cId="1451267672" sldId="789"/>
            <ac:cxnSpMk id="39" creationId="{336A989B-C165-4B62-8E57-437AE08E47C6}"/>
          </ac:cxnSpMkLst>
        </pc:cxnChg>
        <pc:cxnChg chg="add">
          <ac:chgData name="Cristian Chilipirea" userId="34ab170da5908fc4" providerId="LiveId" clId="{9AB035DF-204F-496D-AB88-58F479C62841}" dt="2019-10-02T04:48:19.342" v="1817"/>
          <ac:cxnSpMkLst>
            <pc:docMk/>
            <pc:sldMk cId="1451267672" sldId="789"/>
            <ac:cxnSpMk id="40" creationId="{DFDD8134-9131-492F-8B8F-E1CA2F95FA7E}"/>
          </ac:cxnSpMkLst>
        </pc:cxnChg>
        <pc:cxnChg chg="add">
          <ac:chgData name="Cristian Chilipirea" userId="34ab170da5908fc4" providerId="LiveId" clId="{9AB035DF-204F-496D-AB88-58F479C62841}" dt="2019-10-02T04:48:19.342" v="1817"/>
          <ac:cxnSpMkLst>
            <pc:docMk/>
            <pc:sldMk cId="1451267672" sldId="789"/>
            <ac:cxnSpMk id="41" creationId="{F693D159-D100-40A5-8C14-134ECE20BB86}"/>
          </ac:cxnSpMkLst>
        </pc:cxnChg>
        <pc:cxnChg chg="add">
          <ac:chgData name="Cristian Chilipirea" userId="34ab170da5908fc4" providerId="LiveId" clId="{9AB035DF-204F-496D-AB88-58F479C62841}" dt="2019-10-02T04:51:09.491" v="1866"/>
          <ac:cxnSpMkLst>
            <pc:docMk/>
            <pc:sldMk cId="1451267672" sldId="789"/>
            <ac:cxnSpMk id="42" creationId="{58C3B25C-97A9-454C-BC35-6A30FB315789}"/>
          </ac:cxnSpMkLst>
        </pc:cxnChg>
        <pc:cxnChg chg="add">
          <ac:chgData name="Cristian Chilipirea" userId="34ab170da5908fc4" providerId="LiveId" clId="{9AB035DF-204F-496D-AB88-58F479C62841}" dt="2019-10-02T04:51:09.491" v="1866"/>
          <ac:cxnSpMkLst>
            <pc:docMk/>
            <pc:sldMk cId="1451267672" sldId="789"/>
            <ac:cxnSpMk id="43" creationId="{E748ABEE-ECF2-426D-9811-F251312B5100}"/>
          </ac:cxnSpMkLst>
        </pc:cxnChg>
        <pc:cxnChg chg="add">
          <ac:chgData name="Cristian Chilipirea" userId="34ab170da5908fc4" providerId="LiveId" clId="{9AB035DF-204F-496D-AB88-58F479C62841}" dt="2019-10-02T04:51:09.491" v="1866"/>
          <ac:cxnSpMkLst>
            <pc:docMk/>
            <pc:sldMk cId="1451267672" sldId="789"/>
            <ac:cxnSpMk id="44" creationId="{F19ACE7C-6FBD-469D-8209-070EEBC4331D}"/>
          </ac:cxnSpMkLst>
        </pc:cxnChg>
        <pc:cxnChg chg="add">
          <ac:chgData name="Cristian Chilipirea" userId="34ab170da5908fc4" providerId="LiveId" clId="{9AB035DF-204F-496D-AB88-58F479C62841}" dt="2019-10-02T04:51:09.491" v="1866"/>
          <ac:cxnSpMkLst>
            <pc:docMk/>
            <pc:sldMk cId="1451267672" sldId="789"/>
            <ac:cxnSpMk id="45" creationId="{D58437E8-C668-4234-A05D-68B05AC3269C}"/>
          </ac:cxnSpMkLst>
        </pc:cxnChg>
      </pc:sldChg>
      <pc:sldChg chg="addSp delSp">
        <pc:chgData name="Cristian Chilipirea" userId="34ab170da5908fc4" providerId="LiveId" clId="{9AB035DF-204F-496D-AB88-58F479C62841}" dt="2019-10-02T04:51:15.656" v="1868"/>
        <pc:sldMkLst>
          <pc:docMk/>
          <pc:sldMk cId="945283713" sldId="790"/>
        </pc:sldMkLst>
        <pc:spChg chg="del">
          <ac:chgData name="Cristian Chilipirea" userId="34ab170da5908fc4" providerId="LiveId" clId="{9AB035DF-204F-496D-AB88-58F479C62841}" dt="2019-10-02T04:48:22.841" v="1818" actId="478"/>
          <ac:spMkLst>
            <pc:docMk/>
            <pc:sldMk cId="945283713" sldId="790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22.841" v="1818" actId="478"/>
          <ac:spMkLst>
            <pc:docMk/>
            <pc:sldMk cId="945283713" sldId="790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22.841" v="1818" actId="478"/>
          <ac:spMkLst>
            <pc:docMk/>
            <pc:sldMk cId="945283713" sldId="790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22.841" v="1818" actId="478"/>
          <ac:spMkLst>
            <pc:docMk/>
            <pc:sldMk cId="945283713" sldId="790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46.982" v="1753" actId="478"/>
          <ac:spMkLst>
            <pc:docMk/>
            <pc:sldMk cId="945283713" sldId="790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46.982" v="1753" actId="478"/>
          <ac:spMkLst>
            <pc:docMk/>
            <pc:sldMk cId="945283713" sldId="790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46.982" v="1753" actId="478"/>
          <ac:spMkLst>
            <pc:docMk/>
            <pc:sldMk cId="945283713" sldId="790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46.982" v="1753" actId="478"/>
          <ac:spMkLst>
            <pc:docMk/>
            <pc:sldMk cId="945283713" sldId="790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51:15.172" v="1867" actId="478"/>
          <ac:cxnSpMkLst>
            <pc:docMk/>
            <pc:sldMk cId="945283713" sldId="790"/>
            <ac:cxnSpMk id="34" creationId="{53E42D16-4295-44E5-BDEA-7EE8F4E19DBE}"/>
          </ac:cxnSpMkLst>
        </pc:cxnChg>
        <pc:cxnChg chg="add del">
          <ac:chgData name="Cristian Chilipirea" userId="34ab170da5908fc4" providerId="LiveId" clId="{9AB035DF-204F-496D-AB88-58F479C62841}" dt="2019-10-02T04:51:15.172" v="1867" actId="478"/>
          <ac:cxnSpMkLst>
            <pc:docMk/>
            <pc:sldMk cId="945283713" sldId="790"/>
            <ac:cxnSpMk id="35" creationId="{AFD69938-D3C0-4937-A216-782631C9AD4E}"/>
          </ac:cxnSpMkLst>
        </pc:cxnChg>
        <pc:cxnChg chg="add del">
          <ac:chgData name="Cristian Chilipirea" userId="34ab170da5908fc4" providerId="LiveId" clId="{9AB035DF-204F-496D-AB88-58F479C62841}" dt="2019-10-02T04:51:15.172" v="1867" actId="478"/>
          <ac:cxnSpMkLst>
            <pc:docMk/>
            <pc:sldMk cId="945283713" sldId="790"/>
            <ac:cxnSpMk id="36" creationId="{857FD540-4404-4BD1-89ED-E9E9A0F47E84}"/>
          </ac:cxnSpMkLst>
        </pc:cxnChg>
        <pc:cxnChg chg="add del">
          <ac:chgData name="Cristian Chilipirea" userId="34ab170da5908fc4" providerId="LiveId" clId="{9AB035DF-204F-496D-AB88-58F479C62841}" dt="2019-10-02T04:51:15.172" v="1867" actId="478"/>
          <ac:cxnSpMkLst>
            <pc:docMk/>
            <pc:sldMk cId="945283713" sldId="790"/>
            <ac:cxnSpMk id="37" creationId="{1B3834B3-1FB3-43B8-84F8-8842067105E8}"/>
          </ac:cxnSpMkLst>
        </pc:cxnChg>
        <pc:cxnChg chg="add">
          <ac:chgData name="Cristian Chilipirea" userId="34ab170da5908fc4" providerId="LiveId" clId="{9AB035DF-204F-496D-AB88-58F479C62841}" dt="2019-10-02T04:48:23.263" v="1819"/>
          <ac:cxnSpMkLst>
            <pc:docMk/>
            <pc:sldMk cId="945283713" sldId="790"/>
            <ac:cxnSpMk id="38" creationId="{D92B6079-86C6-4B54-AD91-1D32C6C7CF7C}"/>
          </ac:cxnSpMkLst>
        </pc:cxnChg>
        <pc:cxnChg chg="add">
          <ac:chgData name="Cristian Chilipirea" userId="34ab170da5908fc4" providerId="LiveId" clId="{9AB035DF-204F-496D-AB88-58F479C62841}" dt="2019-10-02T04:48:23.263" v="1819"/>
          <ac:cxnSpMkLst>
            <pc:docMk/>
            <pc:sldMk cId="945283713" sldId="790"/>
            <ac:cxnSpMk id="39" creationId="{4A338E49-44E2-45BD-94F2-6CE6C75A206E}"/>
          </ac:cxnSpMkLst>
        </pc:cxnChg>
        <pc:cxnChg chg="add">
          <ac:chgData name="Cristian Chilipirea" userId="34ab170da5908fc4" providerId="LiveId" clId="{9AB035DF-204F-496D-AB88-58F479C62841}" dt="2019-10-02T04:48:23.263" v="1819"/>
          <ac:cxnSpMkLst>
            <pc:docMk/>
            <pc:sldMk cId="945283713" sldId="790"/>
            <ac:cxnSpMk id="40" creationId="{0316B8BA-0274-4B7B-BA9A-578A338CE8D2}"/>
          </ac:cxnSpMkLst>
        </pc:cxnChg>
        <pc:cxnChg chg="add">
          <ac:chgData name="Cristian Chilipirea" userId="34ab170da5908fc4" providerId="LiveId" clId="{9AB035DF-204F-496D-AB88-58F479C62841}" dt="2019-10-02T04:48:23.263" v="1819"/>
          <ac:cxnSpMkLst>
            <pc:docMk/>
            <pc:sldMk cId="945283713" sldId="790"/>
            <ac:cxnSpMk id="41" creationId="{F7CC1163-B3E6-4BAB-AF91-D97038C85A8B}"/>
          </ac:cxnSpMkLst>
        </pc:cxnChg>
        <pc:cxnChg chg="add">
          <ac:chgData name="Cristian Chilipirea" userId="34ab170da5908fc4" providerId="LiveId" clId="{9AB035DF-204F-496D-AB88-58F479C62841}" dt="2019-10-02T04:51:15.656" v="1868"/>
          <ac:cxnSpMkLst>
            <pc:docMk/>
            <pc:sldMk cId="945283713" sldId="790"/>
            <ac:cxnSpMk id="42" creationId="{99DB5FFC-9A21-4FE0-A2B2-3323ADB5348C}"/>
          </ac:cxnSpMkLst>
        </pc:cxnChg>
        <pc:cxnChg chg="add">
          <ac:chgData name="Cristian Chilipirea" userId="34ab170da5908fc4" providerId="LiveId" clId="{9AB035DF-204F-496D-AB88-58F479C62841}" dt="2019-10-02T04:51:15.656" v="1868"/>
          <ac:cxnSpMkLst>
            <pc:docMk/>
            <pc:sldMk cId="945283713" sldId="790"/>
            <ac:cxnSpMk id="43" creationId="{4A6F4EA8-9AED-454B-A01C-EB66EB43F510}"/>
          </ac:cxnSpMkLst>
        </pc:cxnChg>
        <pc:cxnChg chg="add">
          <ac:chgData name="Cristian Chilipirea" userId="34ab170da5908fc4" providerId="LiveId" clId="{9AB035DF-204F-496D-AB88-58F479C62841}" dt="2019-10-02T04:51:15.656" v="1868"/>
          <ac:cxnSpMkLst>
            <pc:docMk/>
            <pc:sldMk cId="945283713" sldId="790"/>
            <ac:cxnSpMk id="44" creationId="{54BE5FA3-98B9-4D6B-B6FF-E0D1501BDA63}"/>
          </ac:cxnSpMkLst>
        </pc:cxnChg>
        <pc:cxnChg chg="add">
          <ac:chgData name="Cristian Chilipirea" userId="34ab170da5908fc4" providerId="LiveId" clId="{9AB035DF-204F-496D-AB88-58F479C62841}" dt="2019-10-02T04:51:15.656" v="1868"/>
          <ac:cxnSpMkLst>
            <pc:docMk/>
            <pc:sldMk cId="945283713" sldId="790"/>
            <ac:cxnSpMk id="45" creationId="{C5729331-C37A-4438-9F6C-543BBFB9363D}"/>
          </ac:cxnSpMkLst>
        </pc:cxnChg>
      </pc:sldChg>
      <pc:sldChg chg="addSp delSp">
        <pc:chgData name="Cristian Chilipirea" userId="34ab170da5908fc4" providerId="LiveId" clId="{9AB035DF-204F-496D-AB88-58F479C62841}" dt="2019-10-02T04:51:20.962" v="1870"/>
        <pc:sldMkLst>
          <pc:docMk/>
          <pc:sldMk cId="1335641931" sldId="791"/>
        </pc:sldMkLst>
        <pc:spChg chg="del">
          <ac:chgData name="Cristian Chilipirea" userId="34ab170da5908fc4" providerId="LiveId" clId="{9AB035DF-204F-496D-AB88-58F479C62841}" dt="2019-10-02T04:48:28.341" v="1820" actId="478"/>
          <ac:spMkLst>
            <pc:docMk/>
            <pc:sldMk cId="1335641931" sldId="791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28.341" v="1820" actId="478"/>
          <ac:spMkLst>
            <pc:docMk/>
            <pc:sldMk cId="1335641931" sldId="791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28.341" v="1820" actId="478"/>
          <ac:spMkLst>
            <pc:docMk/>
            <pc:sldMk cId="1335641931" sldId="791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28.341" v="1820" actId="478"/>
          <ac:spMkLst>
            <pc:docMk/>
            <pc:sldMk cId="1335641931" sldId="791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51.052" v="1755" actId="478"/>
          <ac:spMkLst>
            <pc:docMk/>
            <pc:sldMk cId="1335641931" sldId="791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51.052" v="1755" actId="478"/>
          <ac:spMkLst>
            <pc:docMk/>
            <pc:sldMk cId="1335641931" sldId="791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51.052" v="1755" actId="478"/>
          <ac:spMkLst>
            <pc:docMk/>
            <pc:sldMk cId="1335641931" sldId="791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51.052" v="1755" actId="478"/>
          <ac:spMkLst>
            <pc:docMk/>
            <pc:sldMk cId="1335641931" sldId="791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51:20.594" v="1869" actId="478"/>
          <ac:cxnSpMkLst>
            <pc:docMk/>
            <pc:sldMk cId="1335641931" sldId="791"/>
            <ac:cxnSpMk id="35" creationId="{2C525145-680B-45DB-BD01-006ACE8B11CC}"/>
          </ac:cxnSpMkLst>
        </pc:cxnChg>
        <pc:cxnChg chg="add del">
          <ac:chgData name="Cristian Chilipirea" userId="34ab170da5908fc4" providerId="LiveId" clId="{9AB035DF-204F-496D-AB88-58F479C62841}" dt="2019-10-02T04:51:20.594" v="1869" actId="478"/>
          <ac:cxnSpMkLst>
            <pc:docMk/>
            <pc:sldMk cId="1335641931" sldId="791"/>
            <ac:cxnSpMk id="36" creationId="{D4223AD6-1B76-488F-8A05-21D54E97FA5C}"/>
          </ac:cxnSpMkLst>
        </pc:cxnChg>
        <pc:cxnChg chg="add del">
          <ac:chgData name="Cristian Chilipirea" userId="34ab170da5908fc4" providerId="LiveId" clId="{9AB035DF-204F-496D-AB88-58F479C62841}" dt="2019-10-02T04:51:20.594" v="1869" actId="478"/>
          <ac:cxnSpMkLst>
            <pc:docMk/>
            <pc:sldMk cId="1335641931" sldId="791"/>
            <ac:cxnSpMk id="37" creationId="{97566739-FF7C-49F1-A50E-A46D0D782C73}"/>
          </ac:cxnSpMkLst>
        </pc:cxnChg>
        <pc:cxnChg chg="add del">
          <ac:chgData name="Cristian Chilipirea" userId="34ab170da5908fc4" providerId="LiveId" clId="{9AB035DF-204F-496D-AB88-58F479C62841}" dt="2019-10-02T04:51:20.594" v="1869" actId="478"/>
          <ac:cxnSpMkLst>
            <pc:docMk/>
            <pc:sldMk cId="1335641931" sldId="791"/>
            <ac:cxnSpMk id="38" creationId="{AA8B5E0A-7138-48FA-8043-7717CE275DF1}"/>
          </ac:cxnSpMkLst>
        </pc:cxnChg>
        <pc:cxnChg chg="add">
          <ac:chgData name="Cristian Chilipirea" userId="34ab170da5908fc4" providerId="LiveId" clId="{9AB035DF-204F-496D-AB88-58F479C62841}" dt="2019-10-02T04:48:28.741" v="1821"/>
          <ac:cxnSpMkLst>
            <pc:docMk/>
            <pc:sldMk cId="1335641931" sldId="791"/>
            <ac:cxnSpMk id="39" creationId="{76481BE6-8EC8-4C3F-B83E-A7E44A019682}"/>
          </ac:cxnSpMkLst>
        </pc:cxnChg>
        <pc:cxnChg chg="add">
          <ac:chgData name="Cristian Chilipirea" userId="34ab170da5908fc4" providerId="LiveId" clId="{9AB035DF-204F-496D-AB88-58F479C62841}" dt="2019-10-02T04:48:28.741" v="1821"/>
          <ac:cxnSpMkLst>
            <pc:docMk/>
            <pc:sldMk cId="1335641931" sldId="791"/>
            <ac:cxnSpMk id="40" creationId="{53F106B6-6B2C-4361-8E40-39D6A2EED403}"/>
          </ac:cxnSpMkLst>
        </pc:cxnChg>
        <pc:cxnChg chg="add">
          <ac:chgData name="Cristian Chilipirea" userId="34ab170da5908fc4" providerId="LiveId" clId="{9AB035DF-204F-496D-AB88-58F479C62841}" dt="2019-10-02T04:48:28.741" v="1821"/>
          <ac:cxnSpMkLst>
            <pc:docMk/>
            <pc:sldMk cId="1335641931" sldId="791"/>
            <ac:cxnSpMk id="41" creationId="{9DE145E5-4F23-497D-8EFA-D4FC13F8E399}"/>
          </ac:cxnSpMkLst>
        </pc:cxnChg>
        <pc:cxnChg chg="add">
          <ac:chgData name="Cristian Chilipirea" userId="34ab170da5908fc4" providerId="LiveId" clId="{9AB035DF-204F-496D-AB88-58F479C62841}" dt="2019-10-02T04:48:28.741" v="1821"/>
          <ac:cxnSpMkLst>
            <pc:docMk/>
            <pc:sldMk cId="1335641931" sldId="791"/>
            <ac:cxnSpMk id="42" creationId="{463560FF-FF03-46BF-8199-DFB20473E210}"/>
          </ac:cxnSpMkLst>
        </pc:cxnChg>
        <pc:cxnChg chg="add">
          <ac:chgData name="Cristian Chilipirea" userId="34ab170da5908fc4" providerId="LiveId" clId="{9AB035DF-204F-496D-AB88-58F479C62841}" dt="2019-10-02T04:51:20.962" v="1870"/>
          <ac:cxnSpMkLst>
            <pc:docMk/>
            <pc:sldMk cId="1335641931" sldId="791"/>
            <ac:cxnSpMk id="43" creationId="{9780EC7A-3026-410D-B9AA-937DDB2529E0}"/>
          </ac:cxnSpMkLst>
        </pc:cxnChg>
        <pc:cxnChg chg="add">
          <ac:chgData name="Cristian Chilipirea" userId="34ab170da5908fc4" providerId="LiveId" clId="{9AB035DF-204F-496D-AB88-58F479C62841}" dt="2019-10-02T04:51:20.962" v="1870"/>
          <ac:cxnSpMkLst>
            <pc:docMk/>
            <pc:sldMk cId="1335641931" sldId="791"/>
            <ac:cxnSpMk id="44" creationId="{643BAABC-3261-494F-97C6-69D64C8A56EA}"/>
          </ac:cxnSpMkLst>
        </pc:cxnChg>
        <pc:cxnChg chg="add">
          <ac:chgData name="Cristian Chilipirea" userId="34ab170da5908fc4" providerId="LiveId" clId="{9AB035DF-204F-496D-AB88-58F479C62841}" dt="2019-10-02T04:51:20.962" v="1870"/>
          <ac:cxnSpMkLst>
            <pc:docMk/>
            <pc:sldMk cId="1335641931" sldId="791"/>
            <ac:cxnSpMk id="45" creationId="{EDC6118B-7819-4C2E-B20F-7B04923E1F80}"/>
          </ac:cxnSpMkLst>
        </pc:cxnChg>
        <pc:cxnChg chg="add">
          <ac:chgData name="Cristian Chilipirea" userId="34ab170da5908fc4" providerId="LiveId" clId="{9AB035DF-204F-496D-AB88-58F479C62841}" dt="2019-10-02T04:51:20.962" v="1870"/>
          <ac:cxnSpMkLst>
            <pc:docMk/>
            <pc:sldMk cId="1335641931" sldId="791"/>
            <ac:cxnSpMk id="46" creationId="{3098E65F-0A2F-467A-AD16-3F80D78EC917}"/>
          </ac:cxnSpMkLst>
        </pc:cxnChg>
      </pc:sldChg>
      <pc:sldChg chg="addSp delSp">
        <pc:chgData name="Cristian Chilipirea" userId="34ab170da5908fc4" providerId="LiveId" clId="{9AB035DF-204F-496D-AB88-58F479C62841}" dt="2019-10-02T04:51:25.399" v="1872"/>
        <pc:sldMkLst>
          <pc:docMk/>
          <pc:sldMk cId="1477966058" sldId="792"/>
        </pc:sldMkLst>
        <pc:spChg chg="del">
          <ac:chgData name="Cristian Chilipirea" userId="34ab170da5908fc4" providerId="LiveId" clId="{9AB035DF-204F-496D-AB88-58F479C62841}" dt="2019-10-02T04:48:31.997" v="1822" actId="478"/>
          <ac:spMkLst>
            <pc:docMk/>
            <pc:sldMk cId="1477966058" sldId="792"/>
            <ac:spMk id="26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31.997" v="1822" actId="478"/>
          <ac:spMkLst>
            <pc:docMk/>
            <pc:sldMk cId="1477966058" sldId="792"/>
            <ac:spMk id="27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31.997" v="1822" actId="478"/>
          <ac:spMkLst>
            <pc:docMk/>
            <pc:sldMk cId="1477966058" sldId="792"/>
            <ac:spMk id="28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8:31.997" v="1822" actId="478"/>
          <ac:spMkLst>
            <pc:docMk/>
            <pc:sldMk cId="1477966058" sldId="792"/>
            <ac:spMk id="29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55.259" v="1757" actId="478"/>
          <ac:spMkLst>
            <pc:docMk/>
            <pc:sldMk cId="1477966058" sldId="792"/>
            <ac:spMk id="30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55.259" v="1757" actId="478"/>
          <ac:spMkLst>
            <pc:docMk/>
            <pc:sldMk cId="1477966058" sldId="792"/>
            <ac:spMk id="31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55.259" v="1757" actId="478"/>
          <ac:spMkLst>
            <pc:docMk/>
            <pc:sldMk cId="1477966058" sldId="792"/>
            <ac:spMk id="32" creationId="{00000000-0000-0000-0000-000000000000}"/>
          </ac:spMkLst>
        </pc:spChg>
        <pc:spChg chg="del">
          <ac:chgData name="Cristian Chilipirea" userId="34ab170da5908fc4" providerId="LiveId" clId="{9AB035DF-204F-496D-AB88-58F479C62841}" dt="2019-10-02T04:43:55.259" v="1757" actId="478"/>
          <ac:spMkLst>
            <pc:docMk/>
            <pc:sldMk cId="1477966058" sldId="792"/>
            <ac:spMk id="33" creationId="{00000000-0000-0000-0000-000000000000}"/>
          </ac:spMkLst>
        </pc:spChg>
        <pc:cxnChg chg="add del">
          <ac:chgData name="Cristian Chilipirea" userId="34ab170da5908fc4" providerId="LiveId" clId="{9AB035DF-204F-496D-AB88-58F479C62841}" dt="2019-10-02T04:51:25.110" v="1871" actId="478"/>
          <ac:cxnSpMkLst>
            <pc:docMk/>
            <pc:sldMk cId="1477966058" sldId="792"/>
            <ac:cxnSpMk id="35" creationId="{7BDEDE25-D0EF-41D1-AAED-AF332C59CB67}"/>
          </ac:cxnSpMkLst>
        </pc:cxnChg>
        <pc:cxnChg chg="add del">
          <ac:chgData name="Cristian Chilipirea" userId="34ab170da5908fc4" providerId="LiveId" clId="{9AB035DF-204F-496D-AB88-58F479C62841}" dt="2019-10-02T04:51:25.110" v="1871" actId="478"/>
          <ac:cxnSpMkLst>
            <pc:docMk/>
            <pc:sldMk cId="1477966058" sldId="792"/>
            <ac:cxnSpMk id="36" creationId="{BFF7FBD8-86C7-4E55-9CEB-188BBF4BACE1}"/>
          </ac:cxnSpMkLst>
        </pc:cxnChg>
        <pc:cxnChg chg="add del">
          <ac:chgData name="Cristian Chilipirea" userId="34ab170da5908fc4" providerId="LiveId" clId="{9AB035DF-204F-496D-AB88-58F479C62841}" dt="2019-10-02T04:51:25.110" v="1871" actId="478"/>
          <ac:cxnSpMkLst>
            <pc:docMk/>
            <pc:sldMk cId="1477966058" sldId="792"/>
            <ac:cxnSpMk id="37" creationId="{C03B4B2A-75D8-4ADC-96FF-3343D2BD964F}"/>
          </ac:cxnSpMkLst>
        </pc:cxnChg>
        <pc:cxnChg chg="add del">
          <ac:chgData name="Cristian Chilipirea" userId="34ab170da5908fc4" providerId="LiveId" clId="{9AB035DF-204F-496D-AB88-58F479C62841}" dt="2019-10-02T04:51:25.110" v="1871" actId="478"/>
          <ac:cxnSpMkLst>
            <pc:docMk/>
            <pc:sldMk cId="1477966058" sldId="792"/>
            <ac:cxnSpMk id="38" creationId="{D623B223-3CB3-4714-9AD6-E828406A7D9F}"/>
          </ac:cxnSpMkLst>
        </pc:cxnChg>
        <pc:cxnChg chg="add">
          <ac:chgData name="Cristian Chilipirea" userId="34ab170da5908fc4" providerId="LiveId" clId="{9AB035DF-204F-496D-AB88-58F479C62841}" dt="2019-10-02T04:48:32.342" v="1823"/>
          <ac:cxnSpMkLst>
            <pc:docMk/>
            <pc:sldMk cId="1477966058" sldId="792"/>
            <ac:cxnSpMk id="39" creationId="{F1EB1442-B94F-4D0B-BDA5-8F740DE0F63B}"/>
          </ac:cxnSpMkLst>
        </pc:cxnChg>
        <pc:cxnChg chg="add">
          <ac:chgData name="Cristian Chilipirea" userId="34ab170da5908fc4" providerId="LiveId" clId="{9AB035DF-204F-496D-AB88-58F479C62841}" dt="2019-10-02T04:48:32.342" v="1823"/>
          <ac:cxnSpMkLst>
            <pc:docMk/>
            <pc:sldMk cId="1477966058" sldId="792"/>
            <ac:cxnSpMk id="40" creationId="{BD4F363E-56B3-4FBD-94C5-A0C073CB7FC9}"/>
          </ac:cxnSpMkLst>
        </pc:cxnChg>
        <pc:cxnChg chg="add">
          <ac:chgData name="Cristian Chilipirea" userId="34ab170da5908fc4" providerId="LiveId" clId="{9AB035DF-204F-496D-AB88-58F479C62841}" dt="2019-10-02T04:48:32.342" v="1823"/>
          <ac:cxnSpMkLst>
            <pc:docMk/>
            <pc:sldMk cId="1477966058" sldId="792"/>
            <ac:cxnSpMk id="41" creationId="{1AE4D349-56D2-4C1E-B5D9-9C81BAACDBED}"/>
          </ac:cxnSpMkLst>
        </pc:cxnChg>
        <pc:cxnChg chg="add">
          <ac:chgData name="Cristian Chilipirea" userId="34ab170da5908fc4" providerId="LiveId" clId="{9AB035DF-204F-496D-AB88-58F479C62841}" dt="2019-10-02T04:48:32.342" v="1823"/>
          <ac:cxnSpMkLst>
            <pc:docMk/>
            <pc:sldMk cId="1477966058" sldId="792"/>
            <ac:cxnSpMk id="42" creationId="{743883FD-F148-41D0-9CC8-F41E0AE21B7C}"/>
          </ac:cxnSpMkLst>
        </pc:cxnChg>
        <pc:cxnChg chg="add">
          <ac:chgData name="Cristian Chilipirea" userId="34ab170da5908fc4" providerId="LiveId" clId="{9AB035DF-204F-496D-AB88-58F479C62841}" dt="2019-10-02T04:51:25.399" v="1872"/>
          <ac:cxnSpMkLst>
            <pc:docMk/>
            <pc:sldMk cId="1477966058" sldId="792"/>
            <ac:cxnSpMk id="43" creationId="{5C9218B9-FDB1-4B5F-89C6-EDC73E19A021}"/>
          </ac:cxnSpMkLst>
        </pc:cxnChg>
        <pc:cxnChg chg="add">
          <ac:chgData name="Cristian Chilipirea" userId="34ab170da5908fc4" providerId="LiveId" clId="{9AB035DF-204F-496D-AB88-58F479C62841}" dt="2019-10-02T04:51:25.399" v="1872"/>
          <ac:cxnSpMkLst>
            <pc:docMk/>
            <pc:sldMk cId="1477966058" sldId="792"/>
            <ac:cxnSpMk id="44" creationId="{329C1A38-3BA3-4794-9B6D-A927024AD38E}"/>
          </ac:cxnSpMkLst>
        </pc:cxnChg>
        <pc:cxnChg chg="add">
          <ac:chgData name="Cristian Chilipirea" userId="34ab170da5908fc4" providerId="LiveId" clId="{9AB035DF-204F-496D-AB88-58F479C62841}" dt="2019-10-02T04:51:25.399" v="1872"/>
          <ac:cxnSpMkLst>
            <pc:docMk/>
            <pc:sldMk cId="1477966058" sldId="792"/>
            <ac:cxnSpMk id="45" creationId="{5FE1681A-A7C2-497F-92BE-47DFF42B996C}"/>
          </ac:cxnSpMkLst>
        </pc:cxnChg>
        <pc:cxnChg chg="add">
          <ac:chgData name="Cristian Chilipirea" userId="34ab170da5908fc4" providerId="LiveId" clId="{9AB035DF-204F-496D-AB88-58F479C62841}" dt="2019-10-02T04:51:25.399" v="1872"/>
          <ac:cxnSpMkLst>
            <pc:docMk/>
            <pc:sldMk cId="1477966058" sldId="792"/>
            <ac:cxnSpMk id="46" creationId="{5BFD473C-CFDE-40C2-9F0F-8BFF90402D17}"/>
          </ac:cxnSpMkLst>
        </pc:cxnChg>
      </pc:sldChg>
      <pc:sldChg chg="add del">
        <pc:chgData name="Cristian Chilipirea" userId="34ab170da5908fc4" providerId="LiveId" clId="{9AB035DF-204F-496D-AB88-58F479C62841}" dt="2019-10-02T04:37:23.536" v="1628" actId="2696"/>
        <pc:sldMkLst>
          <pc:docMk/>
          <pc:sldMk cId="676713201" sldId="812"/>
        </pc:sldMkLst>
      </pc:sldChg>
      <pc:sldChg chg="addSp delSp add ord modAnim">
        <pc:chgData name="Cristian Chilipirea" userId="34ab170da5908fc4" providerId="LiveId" clId="{9AB035DF-204F-496D-AB88-58F479C62841}" dt="2019-10-02T04:37:42.857" v="1630"/>
        <pc:sldMkLst>
          <pc:docMk/>
          <pc:sldMk cId="589815103" sldId="813"/>
        </pc:sldMkLst>
        <pc:spChg chg="del">
          <ac:chgData name="Cristian Chilipirea" userId="34ab170da5908fc4" providerId="LiveId" clId="{9AB035DF-204F-496D-AB88-58F479C62841}" dt="2019-09-16T11:26:27.770" v="103" actId="478"/>
          <ac:spMkLst>
            <pc:docMk/>
            <pc:sldMk cId="589815103" sldId="813"/>
            <ac:spMk id="2" creationId="{43FA5594-AA1B-4584-9F67-9BFFA9638EFF}"/>
          </ac:spMkLst>
        </pc:spChg>
        <pc:spChg chg="del">
          <ac:chgData name="Cristian Chilipirea" userId="34ab170da5908fc4" providerId="LiveId" clId="{9AB035DF-204F-496D-AB88-58F479C62841}" dt="2019-09-16T11:26:24.520" v="102"/>
          <ac:spMkLst>
            <pc:docMk/>
            <pc:sldMk cId="589815103" sldId="813"/>
            <ac:spMk id="3" creationId="{14EA3B78-AD6D-4689-BEDE-412C717AAA61}"/>
          </ac:spMkLst>
        </pc:spChg>
        <pc:spChg chg="add">
          <ac:chgData name="Cristian Chilipirea" userId="34ab170da5908fc4" providerId="LiveId" clId="{9AB035DF-204F-496D-AB88-58F479C62841}" dt="2019-09-16T11:26:24.520" v="102"/>
          <ac:spMkLst>
            <pc:docMk/>
            <pc:sldMk cId="589815103" sldId="813"/>
            <ac:spMk id="5" creationId="{F01E0A27-F103-4D38-A643-6CBF0CDCAA47}"/>
          </ac:spMkLst>
        </pc:spChg>
      </pc:sldChg>
      <pc:sldChg chg="del">
        <pc:chgData name="Cristian Chilipirea" userId="34ab170da5908fc4" providerId="LiveId" clId="{9AB035DF-204F-496D-AB88-58F479C62841}" dt="2019-10-02T04:52:30.604" v="1877" actId="2696"/>
        <pc:sldMkLst>
          <pc:docMk/>
          <pc:sldMk cId="3729647363" sldId="815"/>
        </pc:sldMkLst>
      </pc:sldChg>
    </pc:docChg>
  </pc:docChgLst>
  <pc:docChgLst>
    <pc:chgData name="Cristian Chilipirea" userId="34ab170da5908fc4" providerId="LiveId" clId="{61DB7B3B-2B20-4C20-90FE-CEEEE45A0284}"/>
    <pc:docChg chg="custSel addSld modSld sldOrd">
      <pc:chgData name="Cristian Chilipirea" userId="34ab170da5908fc4" providerId="LiveId" clId="{61DB7B3B-2B20-4C20-90FE-CEEEE45A0284}" dt="2019-09-28T15:36:22.942" v="487"/>
      <pc:docMkLst>
        <pc:docMk/>
      </pc:docMkLst>
      <pc:sldChg chg="add">
        <pc:chgData name="Cristian Chilipirea" userId="34ab170da5908fc4" providerId="LiveId" clId="{61DB7B3B-2B20-4C20-90FE-CEEEE45A0284}" dt="2019-09-28T14:55:22.906" v="20"/>
        <pc:sldMkLst>
          <pc:docMk/>
          <pc:sldMk cId="3711501159" sldId="265"/>
        </pc:sldMkLst>
      </pc:sldChg>
      <pc:sldChg chg="modSp add">
        <pc:chgData name="Cristian Chilipirea" userId="34ab170da5908fc4" providerId="LiveId" clId="{61DB7B3B-2B20-4C20-90FE-CEEEE45A0284}" dt="2019-09-28T14:56:05.535" v="80" actId="20577"/>
        <pc:sldMkLst>
          <pc:docMk/>
          <pc:sldMk cId="4060141615" sldId="266"/>
        </pc:sldMkLst>
        <pc:spChg chg="mod">
          <ac:chgData name="Cristian Chilipirea" userId="34ab170da5908fc4" providerId="LiveId" clId="{61DB7B3B-2B20-4C20-90FE-CEEEE45A0284}" dt="2019-09-28T14:56:05.535" v="80" actId="20577"/>
          <ac:spMkLst>
            <pc:docMk/>
            <pc:sldMk cId="4060141615" sldId="266"/>
            <ac:spMk id="2" creationId="{00000000-0000-0000-0000-000000000000}"/>
          </ac:spMkLst>
        </pc:spChg>
        <pc:cxnChg chg="mod">
          <ac:chgData name="Cristian Chilipirea" userId="34ab170da5908fc4" providerId="LiveId" clId="{61DB7B3B-2B20-4C20-90FE-CEEEE45A0284}" dt="2019-09-28T14:56:04.880" v="75" actId="20577"/>
          <ac:cxnSpMkLst>
            <pc:docMk/>
            <pc:sldMk cId="4060141615" sldId="266"/>
            <ac:cxnSpMk id="6" creationId="{00000000-0000-0000-0000-000000000000}"/>
          </ac:cxnSpMkLst>
        </pc:cxnChg>
        <pc:cxnChg chg="mod">
          <ac:chgData name="Cristian Chilipirea" userId="34ab170da5908fc4" providerId="LiveId" clId="{61DB7B3B-2B20-4C20-90FE-CEEEE45A0284}" dt="2019-09-28T14:56:04.880" v="75" actId="20577"/>
          <ac:cxnSpMkLst>
            <pc:docMk/>
            <pc:sldMk cId="4060141615" sldId="266"/>
            <ac:cxnSpMk id="83" creationId="{00000000-0000-0000-0000-000000000000}"/>
          </ac:cxnSpMkLst>
        </pc:cxnChg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3613156644" sldId="267"/>
        </pc:sldMkLst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1107452404" sldId="268"/>
        </pc:sldMkLst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3681136299" sldId="269"/>
        </pc:sldMkLst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4120009218" sldId="270"/>
        </pc:sldMkLst>
      </pc:sldChg>
      <pc:sldChg chg="modSp add">
        <pc:chgData name="Cristian Chilipirea" userId="34ab170da5908fc4" providerId="LiveId" clId="{61DB7B3B-2B20-4C20-90FE-CEEEE45A0284}" dt="2019-09-28T14:56:53.746" v="140" actId="20577"/>
        <pc:sldMkLst>
          <pc:docMk/>
          <pc:sldMk cId="2285819718" sldId="271"/>
        </pc:sldMkLst>
        <pc:spChg chg="mod">
          <ac:chgData name="Cristian Chilipirea" userId="34ab170da5908fc4" providerId="LiveId" clId="{61DB7B3B-2B20-4C20-90FE-CEEEE45A0284}" dt="2019-09-28T14:56:53.746" v="140" actId="20577"/>
          <ac:spMkLst>
            <pc:docMk/>
            <pc:sldMk cId="2285819718" sldId="271"/>
            <ac:spMk id="4" creationId="{00000000-0000-0000-0000-000000000000}"/>
          </ac:spMkLst>
        </pc:spChg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432303333" sldId="272"/>
        </pc:sldMkLst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2270739824" sldId="273"/>
        </pc:sldMkLst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1272350980" sldId="274"/>
        </pc:sldMkLst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2041594621" sldId="275"/>
        </pc:sldMkLst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1664608324" sldId="276"/>
        </pc:sldMkLst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1054172847" sldId="277"/>
        </pc:sldMkLst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3660007967" sldId="278"/>
        </pc:sldMkLst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3583330950" sldId="279"/>
        </pc:sldMkLst>
      </pc:sldChg>
      <pc:sldChg chg="modSp add">
        <pc:chgData name="Cristian Chilipirea" userId="34ab170da5908fc4" providerId="LiveId" clId="{61DB7B3B-2B20-4C20-90FE-CEEEE45A0284}" dt="2019-09-28T15:34:57.273" v="433"/>
        <pc:sldMkLst>
          <pc:docMk/>
          <pc:sldMk cId="2767160606" sldId="300"/>
        </pc:sldMkLst>
        <pc:spChg chg="mod">
          <ac:chgData name="Cristian Chilipirea" userId="34ab170da5908fc4" providerId="LiveId" clId="{61DB7B3B-2B20-4C20-90FE-CEEEE45A0284}" dt="2019-09-28T15:34:57.273" v="433"/>
          <ac:spMkLst>
            <pc:docMk/>
            <pc:sldMk cId="2767160606" sldId="300"/>
            <ac:spMk id="3" creationId="{00000000-0000-0000-0000-000000000000}"/>
          </ac:spMkLst>
        </pc:spChg>
        <pc:cxnChg chg="mod">
          <ac:chgData name="Cristian Chilipirea" userId="34ab170da5908fc4" providerId="LiveId" clId="{61DB7B3B-2B20-4C20-90FE-CEEEE45A0284}" dt="2019-09-28T15:34:57.273" v="433"/>
          <ac:cxnSpMkLst>
            <pc:docMk/>
            <pc:sldMk cId="2767160606" sldId="300"/>
            <ac:cxnSpMk id="7" creationId="{00000000-0000-0000-0000-000000000000}"/>
          </ac:cxnSpMkLst>
        </pc:cxnChg>
      </pc:sldChg>
      <pc:sldChg chg="add">
        <pc:chgData name="Cristian Chilipirea" userId="34ab170da5908fc4" providerId="LiveId" clId="{61DB7B3B-2B20-4C20-90FE-CEEEE45A0284}" dt="2019-09-28T15:27:08.960" v="284"/>
        <pc:sldMkLst>
          <pc:docMk/>
          <pc:sldMk cId="3657203518" sldId="301"/>
        </pc:sldMkLst>
      </pc:sldChg>
      <pc:sldChg chg="addSp delSp modSp add">
        <pc:chgData name="Cristian Chilipirea" userId="34ab170da5908fc4" providerId="LiveId" clId="{61DB7B3B-2B20-4C20-90FE-CEEEE45A0284}" dt="2019-09-28T15:35:40.432" v="484" actId="20577"/>
        <pc:sldMkLst>
          <pc:docMk/>
          <pc:sldMk cId="1236400898" sldId="302"/>
        </pc:sldMkLst>
        <pc:spChg chg="del">
          <ac:chgData name="Cristian Chilipirea" userId="34ab170da5908fc4" providerId="LiveId" clId="{61DB7B3B-2B20-4C20-90FE-CEEEE45A0284}" dt="2019-09-28T15:35:04.633" v="434" actId="478"/>
          <ac:spMkLst>
            <pc:docMk/>
            <pc:sldMk cId="1236400898" sldId="302"/>
            <ac:spMk id="2" creationId="{00000000-0000-0000-0000-000000000000}"/>
          </ac:spMkLst>
        </pc:spChg>
        <pc:spChg chg="mod">
          <ac:chgData name="Cristian Chilipirea" userId="34ab170da5908fc4" providerId="LiveId" clId="{61DB7B3B-2B20-4C20-90FE-CEEEE45A0284}" dt="2019-09-28T15:35:40.432" v="484" actId="20577"/>
          <ac:spMkLst>
            <pc:docMk/>
            <pc:sldMk cId="1236400898" sldId="302"/>
            <ac:spMk id="3" creationId="{00000000-0000-0000-0000-000000000000}"/>
          </ac:spMkLst>
        </pc:spChg>
        <pc:spChg chg="add del">
          <ac:chgData name="Cristian Chilipirea" userId="34ab170da5908fc4" providerId="LiveId" clId="{61DB7B3B-2B20-4C20-90FE-CEEEE45A0284}" dt="2019-09-28T15:35:05.902" v="436"/>
          <ac:spMkLst>
            <pc:docMk/>
            <pc:sldMk cId="1236400898" sldId="302"/>
            <ac:spMk id="6" creationId="{5E4F0784-3FE9-433F-B8F1-D5E45C8DF1FD}"/>
          </ac:spMkLst>
        </pc:spChg>
        <pc:spChg chg="add">
          <ac:chgData name="Cristian Chilipirea" userId="34ab170da5908fc4" providerId="LiveId" clId="{61DB7B3B-2B20-4C20-90FE-CEEEE45A0284}" dt="2019-09-28T15:35:27.698" v="437"/>
          <ac:spMkLst>
            <pc:docMk/>
            <pc:sldMk cId="1236400898" sldId="302"/>
            <ac:spMk id="30" creationId="{9EA67385-9176-4AA3-A743-0E18B803DFA3}"/>
          </ac:spMkLst>
        </pc:spChg>
        <pc:spChg chg="add">
          <ac:chgData name="Cristian Chilipirea" userId="34ab170da5908fc4" providerId="LiveId" clId="{61DB7B3B-2B20-4C20-90FE-CEEEE45A0284}" dt="2019-09-28T15:35:27.698" v="437"/>
          <ac:spMkLst>
            <pc:docMk/>
            <pc:sldMk cId="1236400898" sldId="302"/>
            <ac:spMk id="31" creationId="{B4B2181A-A657-45CC-8CD6-56348AE61542}"/>
          </ac:spMkLst>
        </pc:spChg>
        <pc:spChg chg="add">
          <ac:chgData name="Cristian Chilipirea" userId="34ab170da5908fc4" providerId="LiveId" clId="{61DB7B3B-2B20-4C20-90FE-CEEEE45A0284}" dt="2019-09-28T15:35:27.698" v="437"/>
          <ac:spMkLst>
            <pc:docMk/>
            <pc:sldMk cId="1236400898" sldId="302"/>
            <ac:spMk id="32" creationId="{68F1064D-3DEF-48CF-BAB9-DBE10664B9F0}"/>
          </ac:spMkLst>
        </pc:spChg>
        <pc:spChg chg="add">
          <ac:chgData name="Cristian Chilipirea" userId="34ab170da5908fc4" providerId="LiveId" clId="{61DB7B3B-2B20-4C20-90FE-CEEEE45A0284}" dt="2019-09-28T15:35:27.698" v="437"/>
          <ac:spMkLst>
            <pc:docMk/>
            <pc:sldMk cId="1236400898" sldId="302"/>
            <ac:spMk id="33" creationId="{6CCDDE58-A664-4541-B4D8-DB566C0FFEC5}"/>
          </ac:spMkLst>
        </pc:spChg>
        <pc:spChg chg="add">
          <ac:chgData name="Cristian Chilipirea" userId="34ab170da5908fc4" providerId="LiveId" clId="{61DB7B3B-2B20-4C20-90FE-CEEEE45A0284}" dt="2019-09-28T15:35:27.698" v="437"/>
          <ac:spMkLst>
            <pc:docMk/>
            <pc:sldMk cId="1236400898" sldId="302"/>
            <ac:spMk id="34" creationId="{B567581E-C743-4952-8241-B64A4EFB119A}"/>
          </ac:spMkLst>
        </pc:spChg>
        <pc:spChg chg="add">
          <ac:chgData name="Cristian Chilipirea" userId="34ab170da5908fc4" providerId="LiveId" clId="{61DB7B3B-2B20-4C20-90FE-CEEEE45A0284}" dt="2019-09-28T15:35:27.698" v="437"/>
          <ac:spMkLst>
            <pc:docMk/>
            <pc:sldMk cId="1236400898" sldId="302"/>
            <ac:spMk id="35" creationId="{F7A389FF-E1DB-4E51-8F71-27AAFEEA0FBC}"/>
          </ac:spMkLst>
        </pc:spChg>
        <pc:spChg chg="add">
          <ac:chgData name="Cristian Chilipirea" userId="34ab170da5908fc4" providerId="LiveId" clId="{61DB7B3B-2B20-4C20-90FE-CEEEE45A0284}" dt="2019-09-28T15:35:27.698" v="437"/>
          <ac:spMkLst>
            <pc:docMk/>
            <pc:sldMk cId="1236400898" sldId="302"/>
            <ac:spMk id="36" creationId="{10364FD2-1132-4A08-A956-A6997A1D5964}"/>
          </ac:spMkLst>
        </pc:spChg>
        <pc:spChg chg="add">
          <ac:chgData name="Cristian Chilipirea" userId="34ab170da5908fc4" providerId="LiveId" clId="{61DB7B3B-2B20-4C20-90FE-CEEEE45A0284}" dt="2019-09-28T15:35:27.698" v="437"/>
          <ac:spMkLst>
            <pc:docMk/>
            <pc:sldMk cId="1236400898" sldId="302"/>
            <ac:spMk id="37" creationId="{87B66A3B-68D9-48A0-9EE2-5B27C22968B0}"/>
          </ac:spMkLst>
        </pc:spChg>
        <pc:spChg chg="del">
          <ac:chgData name="Cristian Chilipirea" userId="34ab170da5908fc4" providerId="LiveId" clId="{61DB7B3B-2B20-4C20-90FE-CEEEE45A0284}" dt="2019-09-28T15:35:04.633" v="434" actId="478"/>
          <ac:spMkLst>
            <pc:docMk/>
            <pc:sldMk cId="1236400898" sldId="302"/>
            <ac:spMk id="50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5:04.633" v="434" actId="478"/>
          <ac:spMkLst>
            <pc:docMk/>
            <pc:sldMk cId="1236400898" sldId="302"/>
            <ac:spMk id="64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5:04.633" v="434" actId="478"/>
          <ac:spMkLst>
            <pc:docMk/>
            <pc:sldMk cId="1236400898" sldId="302"/>
            <ac:spMk id="74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5:04.633" v="434" actId="478"/>
          <ac:spMkLst>
            <pc:docMk/>
            <pc:sldMk cId="1236400898" sldId="302"/>
            <ac:spMk id="75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5:04.633" v="434" actId="478"/>
          <ac:spMkLst>
            <pc:docMk/>
            <pc:sldMk cId="1236400898" sldId="302"/>
            <ac:spMk id="76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5:04.633" v="434" actId="478"/>
          <ac:spMkLst>
            <pc:docMk/>
            <pc:sldMk cId="1236400898" sldId="302"/>
            <ac:spMk id="77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5:04.633" v="434" actId="478"/>
          <ac:spMkLst>
            <pc:docMk/>
            <pc:sldMk cId="1236400898" sldId="302"/>
            <ac:spMk id="78" creationId="{00000000-0000-0000-0000-000000000000}"/>
          </ac:spMkLst>
        </pc:spChg>
      </pc:sldChg>
      <pc:sldChg chg="modSp add">
        <pc:chgData name="Cristian Chilipirea" userId="34ab170da5908fc4" providerId="LiveId" clId="{61DB7B3B-2B20-4C20-90FE-CEEEE45A0284}" dt="2019-09-28T15:36:05.327" v="485"/>
        <pc:sldMkLst>
          <pc:docMk/>
          <pc:sldMk cId="2866173780" sldId="303"/>
        </pc:sldMkLst>
        <pc:spChg chg="mod">
          <ac:chgData name="Cristian Chilipirea" userId="34ab170da5908fc4" providerId="LiveId" clId="{61DB7B3B-2B20-4C20-90FE-CEEEE45A0284}" dt="2019-09-28T15:36:05.327" v="485"/>
          <ac:spMkLst>
            <pc:docMk/>
            <pc:sldMk cId="2866173780" sldId="303"/>
            <ac:spMk id="28" creationId="{00000000-0000-0000-0000-000000000000}"/>
          </ac:spMkLst>
        </pc:spChg>
      </pc:sldChg>
      <pc:sldChg chg="modSp add">
        <pc:chgData name="Cristian Chilipirea" userId="34ab170da5908fc4" providerId="LiveId" clId="{61DB7B3B-2B20-4C20-90FE-CEEEE45A0284}" dt="2019-09-28T15:36:22.942" v="487"/>
        <pc:sldMkLst>
          <pc:docMk/>
          <pc:sldMk cId="1556281518" sldId="304"/>
        </pc:sldMkLst>
        <pc:spChg chg="mod">
          <ac:chgData name="Cristian Chilipirea" userId="34ab170da5908fc4" providerId="LiveId" clId="{61DB7B3B-2B20-4C20-90FE-CEEEE45A0284}" dt="2019-09-28T15:36:22.942" v="487"/>
          <ac:spMkLst>
            <pc:docMk/>
            <pc:sldMk cId="1556281518" sldId="304"/>
            <ac:spMk id="3" creationId="{00000000-0000-0000-0000-000000000000}"/>
          </ac:spMkLst>
        </pc:spChg>
        <pc:spChg chg="mod">
          <ac:chgData name="Cristian Chilipirea" userId="34ab170da5908fc4" providerId="LiveId" clId="{61DB7B3B-2B20-4C20-90FE-CEEEE45A0284}" dt="2019-09-28T15:36:08.759" v="486"/>
          <ac:spMkLst>
            <pc:docMk/>
            <pc:sldMk cId="1556281518" sldId="304"/>
            <ac:spMk id="80" creationId="{00000000-0000-0000-0000-000000000000}"/>
          </ac:spMkLst>
        </pc:spChg>
        <pc:cxnChg chg="mod">
          <ac:chgData name="Cristian Chilipirea" userId="34ab170da5908fc4" providerId="LiveId" clId="{61DB7B3B-2B20-4C20-90FE-CEEEE45A0284}" dt="2019-09-28T15:36:22.942" v="487"/>
          <ac:cxnSpMkLst>
            <pc:docMk/>
            <pc:sldMk cId="1556281518" sldId="304"/>
            <ac:cxnSpMk id="7" creationId="{00000000-0000-0000-0000-000000000000}"/>
          </ac:cxnSpMkLst>
        </pc:cxnChg>
      </pc:sldChg>
      <pc:sldChg chg="add">
        <pc:chgData name="Cristian Chilipirea" userId="34ab170da5908fc4" providerId="LiveId" clId="{61DB7B3B-2B20-4C20-90FE-CEEEE45A0284}" dt="2019-09-28T15:27:08.960" v="284"/>
        <pc:sldMkLst>
          <pc:docMk/>
          <pc:sldMk cId="1347136458" sldId="305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4179478191" sldId="502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4218951105" sldId="503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1318551832" sldId="504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3954935263" sldId="506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2243301819" sldId="507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2538225952" sldId="508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4237159065" sldId="509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692650189" sldId="510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300928251" sldId="511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69802624" sldId="512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3829719932" sldId="513"/>
        </pc:sldMkLst>
      </pc:sldChg>
      <pc:sldChg chg="add">
        <pc:chgData name="Cristian Chilipirea" userId="34ab170da5908fc4" providerId="LiveId" clId="{61DB7B3B-2B20-4C20-90FE-CEEEE45A0284}" dt="2019-09-28T15:27:08.960" v="284"/>
        <pc:sldMkLst>
          <pc:docMk/>
          <pc:sldMk cId="1474753672" sldId="539"/>
        </pc:sldMkLst>
      </pc:sldChg>
      <pc:sldChg chg="modSp add">
        <pc:chgData name="Cristian Chilipirea" userId="34ab170da5908fc4" providerId="LiveId" clId="{61DB7B3B-2B20-4C20-90FE-CEEEE45A0284}" dt="2019-09-28T15:31:20.702" v="340" actId="207"/>
        <pc:sldMkLst>
          <pc:docMk/>
          <pc:sldMk cId="2382776210" sldId="540"/>
        </pc:sldMkLst>
        <pc:spChg chg="mod">
          <ac:chgData name="Cristian Chilipirea" userId="34ab170da5908fc4" providerId="LiveId" clId="{61DB7B3B-2B20-4C20-90FE-CEEEE45A0284}" dt="2019-09-28T15:31:20.702" v="340" actId="207"/>
          <ac:spMkLst>
            <pc:docMk/>
            <pc:sldMk cId="2382776210" sldId="540"/>
            <ac:spMk id="2" creationId="{00000000-0000-0000-0000-000000000000}"/>
          </ac:spMkLst>
        </pc:spChg>
        <pc:spChg chg="mod">
          <ac:chgData name="Cristian Chilipirea" userId="34ab170da5908fc4" providerId="LiveId" clId="{61DB7B3B-2B20-4C20-90FE-CEEEE45A0284}" dt="2019-09-28T15:31:15.845" v="339" actId="207"/>
          <ac:spMkLst>
            <pc:docMk/>
            <pc:sldMk cId="2382776210" sldId="540"/>
            <ac:spMk id="50" creationId="{00000000-0000-0000-0000-000000000000}"/>
          </ac:spMkLst>
        </pc:spChg>
        <pc:spChg chg="mod">
          <ac:chgData name="Cristian Chilipirea" userId="34ab170da5908fc4" providerId="LiveId" clId="{61DB7B3B-2B20-4C20-90FE-CEEEE45A0284}" dt="2019-09-28T15:31:09.715" v="338" actId="207"/>
          <ac:spMkLst>
            <pc:docMk/>
            <pc:sldMk cId="2382776210" sldId="540"/>
            <ac:spMk id="64" creationId="{00000000-0000-0000-0000-000000000000}"/>
          </ac:spMkLst>
        </pc:spChg>
        <pc:spChg chg="mod">
          <ac:chgData name="Cristian Chilipirea" userId="34ab170da5908fc4" providerId="LiveId" clId="{61DB7B3B-2B20-4C20-90FE-CEEEE45A0284}" dt="2019-09-28T15:31:01.057" v="337" actId="207"/>
          <ac:spMkLst>
            <pc:docMk/>
            <pc:sldMk cId="2382776210" sldId="540"/>
            <ac:spMk id="74" creationId="{00000000-0000-0000-0000-000000000000}"/>
          </ac:spMkLst>
        </pc:spChg>
        <pc:spChg chg="mod">
          <ac:chgData name="Cristian Chilipirea" userId="34ab170da5908fc4" providerId="LiveId" clId="{61DB7B3B-2B20-4C20-90FE-CEEEE45A0284}" dt="2019-09-28T15:30:55.391" v="336" actId="207"/>
          <ac:spMkLst>
            <pc:docMk/>
            <pc:sldMk cId="2382776210" sldId="540"/>
            <ac:spMk id="75" creationId="{00000000-0000-0000-0000-000000000000}"/>
          </ac:spMkLst>
        </pc:spChg>
        <pc:spChg chg="mod">
          <ac:chgData name="Cristian Chilipirea" userId="34ab170da5908fc4" providerId="LiveId" clId="{61DB7B3B-2B20-4C20-90FE-CEEEE45A0284}" dt="2019-09-28T15:30:49.176" v="335" actId="207"/>
          <ac:spMkLst>
            <pc:docMk/>
            <pc:sldMk cId="2382776210" sldId="540"/>
            <ac:spMk id="76" creationId="{00000000-0000-0000-0000-000000000000}"/>
          </ac:spMkLst>
        </pc:spChg>
        <pc:spChg chg="mod">
          <ac:chgData name="Cristian Chilipirea" userId="34ab170da5908fc4" providerId="LiveId" clId="{61DB7B3B-2B20-4C20-90FE-CEEEE45A0284}" dt="2019-09-28T15:30:42.326" v="334" actId="207"/>
          <ac:spMkLst>
            <pc:docMk/>
            <pc:sldMk cId="2382776210" sldId="540"/>
            <ac:spMk id="77" creationId="{00000000-0000-0000-0000-000000000000}"/>
          </ac:spMkLst>
        </pc:spChg>
        <pc:spChg chg="mod">
          <ac:chgData name="Cristian Chilipirea" userId="34ab170da5908fc4" providerId="LiveId" clId="{61DB7B3B-2B20-4C20-90FE-CEEEE45A0284}" dt="2019-09-28T15:27:45.689" v="323" actId="20577"/>
          <ac:spMkLst>
            <pc:docMk/>
            <pc:sldMk cId="2382776210" sldId="540"/>
            <ac:spMk id="78" creationId="{00000000-0000-0000-0000-000000000000}"/>
          </ac:spMkLst>
        </pc:spChg>
      </pc:sldChg>
      <pc:sldChg chg="addSp delSp add">
        <pc:chgData name="Cristian Chilipirea" userId="34ab170da5908fc4" providerId="LiveId" clId="{61DB7B3B-2B20-4C20-90FE-CEEEE45A0284}" dt="2019-09-28T15:32:24.965" v="349" actId="478"/>
        <pc:sldMkLst>
          <pc:docMk/>
          <pc:sldMk cId="3055059397" sldId="541"/>
        </pc:sldMkLst>
        <pc:spChg chg="del">
          <ac:chgData name="Cristian Chilipirea" userId="34ab170da5908fc4" providerId="LiveId" clId="{61DB7B3B-2B20-4C20-90FE-CEEEE45A0284}" dt="2019-09-28T15:31:45.442" v="341" actId="478"/>
          <ac:spMkLst>
            <pc:docMk/>
            <pc:sldMk cId="3055059397" sldId="541"/>
            <ac:spMk id="2" creationId="{00000000-0000-0000-0000-000000000000}"/>
          </ac:spMkLst>
        </pc:spChg>
        <pc:spChg chg="add">
          <ac:chgData name="Cristian Chilipirea" userId="34ab170da5908fc4" providerId="LiveId" clId="{61DB7B3B-2B20-4C20-90FE-CEEEE45A0284}" dt="2019-09-28T15:32:21.108" v="348"/>
          <ac:spMkLst>
            <pc:docMk/>
            <pc:sldMk cId="3055059397" sldId="541"/>
            <ac:spMk id="28" creationId="{AA861D9D-2C44-41F6-909B-D6C7C9BD5134}"/>
          </ac:spMkLst>
        </pc:spChg>
        <pc:spChg chg="add">
          <ac:chgData name="Cristian Chilipirea" userId="34ab170da5908fc4" providerId="LiveId" clId="{61DB7B3B-2B20-4C20-90FE-CEEEE45A0284}" dt="2019-09-28T15:32:21.108" v="348"/>
          <ac:spMkLst>
            <pc:docMk/>
            <pc:sldMk cId="3055059397" sldId="541"/>
            <ac:spMk id="29" creationId="{2FA8BD03-B66A-4094-BDEA-073C49D3C3BE}"/>
          </ac:spMkLst>
        </pc:spChg>
        <pc:spChg chg="add">
          <ac:chgData name="Cristian Chilipirea" userId="34ab170da5908fc4" providerId="LiveId" clId="{61DB7B3B-2B20-4C20-90FE-CEEEE45A0284}" dt="2019-09-28T15:32:21.108" v="348"/>
          <ac:spMkLst>
            <pc:docMk/>
            <pc:sldMk cId="3055059397" sldId="541"/>
            <ac:spMk id="30" creationId="{92CF8F0D-C1B3-45F2-A9B7-4FD356E4EDEF}"/>
          </ac:spMkLst>
        </pc:spChg>
        <pc:spChg chg="add">
          <ac:chgData name="Cristian Chilipirea" userId="34ab170da5908fc4" providerId="LiveId" clId="{61DB7B3B-2B20-4C20-90FE-CEEEE45A0284}" dt="2019-09-28T15:32:21.108" v="348"/>
          <ac:spMkLst>
            <pc:docMk/>
            <pc:sldMk cId="3055059397" sldId="541"/>
            <ac:spMk id="31" creationId="{51C5727D-51ED-435E-A55C-6E5E29D9FD24}"/>
          </ac:spMkLst>
        </pc:spChg>
        <pc:spChg chg="add">
          <ac:chgData name="Cristian Chilipirea" userId="34ab170da5908fc4" providerId="LiveId" clId="{61DB7B3B-2B20-4C20-90FE-CEEEE45A0284}" dt="2019-09-28T15:32:21.108" v="348"/>
          <ac:spMkLst>
            <pc:docMk/>
            <pc:sldMk cId="3055059397" sldId="541"/>
            <ac:spMk id="32" creationId="{2ECB6A8D-FF1B-4133-9C01-345D0C3A6327}"/>
          </ac:spMkLst>
        </pc:spChg>
        <pc:spChg chg="add">
          <ac:chgData name="Cristian Chilipirea" userId="34ab170da5908fc4" providerId="LiveId" clId="{61DB7B3B-2B20-4C20-90FE-CEEEE45A0284}" dt="2019-09-28T15:32:21.108" v="348"/>
          <ac:spMkLst>
            <pc:docMk/>
            <pc:sldMk cId="3055059397" sldId="541"/>
            <ac:spMk id="33" creationId="{37E78090-36E6-4EFF-A389-50D8DD081489}"/>
          </ac:spMkLst>
        </pc:spChg>
        <pc:spChg chg="add">
          <ac:chgData name="Cristian Chilipirea" userId="34ab170da5908fc4" providerId="LiveId" clId="{61DB7B3B-2B20-4C20-90FE-CEEEE45A0284}" dt="2019-09-28T15:32:21.108" v="348"/>
          <ac:spMkLst>
            <pc:docMk/>
            <pc:sldMk cId="3055059397" sldId="541"/>
            <ac:spMk id="34" creationId="{BB0DE5D2-A564-40CF-A153-A3EB8E9B7E4F}"/>
          </ac:spMkLst>
        </pc:spChg>
        <pc:spChg chg="add del">
          <ac:chgData name="Cristian Chilipirea" userId="34ab170da5908fc4" providerId="LiveId" clId="{61DB7B3B-2B20-4C20-90FE-CEEEE45A0284}" dt="2019-09-28T15:32:24.965" v="349" actId="478"/>
          <ac:spMkLst>
            <pc:docMk/>
            <pc:sldMk cId="3055059397" sldId="541"/>
            <ac:spMk id="35" creationId="{D49102C0-A666-43FF-AEBE-CB395BECEE12}"/>
          </ac:spMkLst>
        </pc:spChg>
        <pc:spChg chg="del">
          <ac:chgData name="Cristian Chilipirea" userId="34ab170da5908fc4" providerId="LiveId" clId="{61DB7B3B-2B20-4C20-90FE-CEEEE45A0284}" dt="2019-09-28T15:31:45.442" v="341" actId="478"/>
          <ac:spMkLst>
            <pc:docMk/>
            <pc:sldMk cId="3055059397" sldId="541"/>
            <ac:spMk id="50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1:45.442" v="341" actId="478"/>
          <ac:spMkLst>
            <pc:docMk/>
            <pc:sldMk cId="3055059397" sldId="541"/>
            <ac:spMk id="64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1:45.442" v="341" actId="478"/>
          <ac:spMkLst>
            <pc:docMk/>
            <pc:sldMk cId="3055059397" sldId="541"/>
            <ac:spMk id="74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1:45.442" v="341" actId="478"/>
          <ac:spMkLst>
            <pc:docMk/>
            <pc:sldMk cId="3055059397" sldId="541"/>
            <ac:spMk id="75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1:45.442" v="341" actId="478"/>
          <ac:spMkLst>
            <pc:docMk/>
            <pc:sldMk cId="3055059397" sldId="541"/>
            <ac:spMk id="76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1:45.442" v="341" actId="478"/>
          <ac:spMkLst>
            <pc:docMk/>
            <pc:sldMk cId="3055059397" sldId="541"/>
            <ac:spMk id="77" creationId="{00000000-0000-0000-0000-000000000000}"/>
          </ac:spMkLst>
        </pc:spChg>
      </pc:sldChg>
      <pc:sldChg chg="addSp delSp add">
        <pc:chgData name="Cristian Chilipirea" userId="34ab170da5908fc4" providerId="LiveId" clId="{61DB7B3B-2B20-4C20-90FE-CEEEE45A0284}" dt="2019-09-28T15:32:39.325" v="352" actId="478"/>
        <pc:sldMkLst>
          <pc:docMk/>
          <pc:sldMk cId="3772970979" sldId="542"/>
        </pc:sldMkLst>
        <pc:spChg chg="del">
          <ac:chgData name="Cristian Chilipirea" userId="34ab170da5908fc4" providerId="LiveId" clId="{61DB7B3B-2B20-4C20-90FE-CEEEE45A0284}" dt="2019-09-28T15:31:53.344" v="342" actId="478"/>
          <ac:spMkLst>
            <pc:docMk/>
            <pc:sldMk cId="3772970979" sldId="542"/>
            <ac:spMk id="2" creationId="{00000000-0000-0000-0000-000000000000}"/>
          </ac:spMkLst>
        </pc:spChg>
        <pc:spChg chg="add">
          <ac:chgData name="Cristian Chilipirea" userId="34ab170da5908fc4" providerId="LiveId" clId="{61DB7B3B-2B20-4C20-90FE-CEEEE45A0284}" dt="2019-09-28T15:32:34.474" v="350"/>
          <ac:spMkLst>
            <pc:docMk/>
            <pc:sldMk cId="3772970979" sldId="542"/>
            <ac:spMk id="28" creationId="{39663679-6C73-4577-9173-0E696941F6DF}"/>
          </ac:spMkLst>
        </pc:spChg>
        <pc:spChg chg="add">
          <ac:chgData name="Cristian Chilipirea" userId="34ab170da5908fc4" providerId="LiveId" clId="{61DB7B3B-2B20-4C20-90FE-CEEEE45A0284}" dt="2019-09-28T15:32:34.474" v="350"/>
          <ac:spMkLst>
            <pc:docMk/>
            <pc:sldMk cId="3772970979" sldId="542"/>
            <ac:spMk id="29" creationId="{1BD67FB1-00A6-4281-AD0A-0D31D3E04C29}"/>
          </ac:spMkLst>
        </pc:spChg>
        <pc:spChg chg="add">
          <ac:chgData name="Cristian Chilipirea" userId="34ab170da5908fc4" providerId="LiveId" clId="{61DB7B3B-2B20-4C20-90FE-CEEEE45A0284}" dt="2019-09-28T15:32:34.474" v="350"/>
          <ac:spMkLst>
            <pc:docMk/>
            <pc:sldMk cId="3772970979" sldId="542"/>
            <ac:spMk id="30" creationId="{8361E05C-89CD-4173-8D47-AD22ABA96A81}"/>
          </ac:spMkLst>
        </pc:spChg>
        <pc:spChg chg="add">
          <ac:chgData name="Cristian Chilipirea" userId="34ab170da5908fc4" providerId="LiveId" clId="{61DB7B3B-2B20-4C20-90FE-CEEEE45A0284}" dt="2019-09-28T15:32:34.474" v="350"/>
          <ac:spMkLst>
            <pc:docMk/>
            <pc:sldMk cId="3772970979" sldId="542"/>
            <ac:spMk id="31" creationId="{8350F35B-6200-4099-B837-2B7CE35FC48F}"/>
          </ac:spMkLst>
        </pc:spChg>
        <pc:spChg chg="add">
          <ac:chgData name="Cristian Chilipirea" userId="34ab170da5908fc4" providerId="LiveId" clId="{61DB7B3B-2B20-4C20-90FE-CEEEE45A0284}" dt="2019-09-28T15:32:34.474" v="350"/>
          <ac:spMkLst>
            <pc:docMk/>
            <pc:sldMk cId="3772970979" sldId="542"/>
            <ac:spMk id="32" creationId="{BBEE0543-3AE0-4C5E-B5F6-3C259A2FC9CF}"/>
          </ac:spMkLst>
        </pc:spChg>
        <pc:spChg chg="add">
          <ac:chgData name="Cristian Chilipirea" userId="34ab170da5908fc4" providerId="LiveId" clId="{61DB7B3B-2B20-4C20-90FE-CEEEE45A0284}" dt="2019-09-28T15:32:34.474" v="350"/>
          <ac:spMkLst>
            <pc:docMk/>
            <pc:sldMk cId="3772970979" sldId="542"/>
            <ac:spMk id="33" creationId="{A7FD33F0-D81A-4E40-A00C-AEA4DE5200D0}"/>
          </ac:spMkLst>
        </pc:spChg>
        <pc:spChg chg="add del">
          <ac:chgData name="Cristian Chilipirea" userId="34ab170da5908fc4" providerId="LiveId" clId="{61DB7B3B-2B20-4C20-90FE-CEEEE45A0284}" dt="2019-09-28T15:32:39.325" v="352" actId="478"/>
          <ac:spMkLst>
            <pc:docMk/>
            <pc:sldMk cId="3772970979" sldId="542"/>
            <ac:spMk id="34" creationId="{BAAC1F1F-8108-4066-976A-89C7DAE6190E}"/>
          </ac:spMkLst>
        </pc:spChg>
        <pc:spChg chg="add del">
          <ac:chgData name="Cristian Chilipirea" userId="34ab170da5908fc4" providerId="LiveId" clId="{61DB7B3B-2B20-4C20-90FE-CEEEE45A0284}" dt="2019-09-28T15:32:36.804" v="351" actId="478"/>
          <ac:spMkLst>
            <pc:docMk/>
            <pc:sldMk cId="3772970979" sldId="542"/>
            <ac:spMk id="35" creationId="{C5D7127B-7E28-4E6B-BF1E-1DCD33099F3A}"/>
          </ac:spMkLst>
        </pc:spChg>
        <pc:spChg chg="del">
          <ac:chgData name="Cristian Chilipirea" userId="34ab170da5908fc4" providerId="LiveId" clId="{61DB7B3B-2B20-4C20-90FE-CEEEE45A0284}" dt="2019-09-28T15:31:53.344" v="342" actId="478"/>
          <ac:spMkLst>
            <pc:docMk/>
            <pc:sldMk cId="3772970979" sldId="542"/>
            <ac:spMk id="50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1:53.344" v="342" actId="478"/>
          <ac:spMkLst>
            <pc:docMk/>
            <pc:sldMk cId="3772970979" sldId="542"/>
            <ac:spMk id="64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1:53.344" v="342" actId="478"/>
          <ac:spMkLst>
            <pc:docMk/>
            <pc:sldMk cId="3772970979" sldId="542"/>
            <ac:spMk id="74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1:53.344" v="342" actId="478"/>
          <ac:spMkLst>
            <pc:docMk/>
            <pc:sldMk cId="3772970979" sldId="542"/>
            <ac:spMk id="75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1:53.344" v="342" actId="478"/>
          <ac:spMkLst>
            <pc:docMk/>
            <pc:sldMk cId="3772970979" sldId="542"/>
            <ac:spMk id="76" creationId="{00000000-0000-0000-0000-000000000000}"/>
          </ac:spMkLst>
        </pc:spChg>
      </pc:sldChg>
      <pc:sldChg chg="addSp delSp add">
        <pc:chgData name="Cristian Chilipirea" userId="34ab170da5908fc4" providerId="LiveId" clId="{61DB7B3B-2B20-4C20-90FE-CEEEE45A0284}" dt="2019-09-28T15:33:02.336" v="354" actId="478"/>
        <pc:sldMkLst>
          <pc:docMk/>
          <pc:sldMk cId="126525187" sldId="543"/>
        </pc:sldMkLst>
        <pc:spChg chg="del">
          <ac:chgData name="Cristian Chilipirea" userId="34ab170da5908fc4" providerId="LiveId" clId="{61DB7B3B-2B20-4C20-90FE-CEEEE45A0284}" dt="2019-09-28T15:31:57.576" v="343" actId="478"/>
          <ac:spMkLst>
            <pc:docMk/>
            <pc:sldMk cId="126525187" sldId="543"/>
            <ac:spMk id="2" creationId="{00000000-0000-0000-0000-000000000000}"/>
          </ac:spMkLst>
        </pc:spChg>
        <pc:spChg chg="add">
          <ac:chgData name="Cristian Chilipirea" userId="34ab170da5908fc4" providerId="LiveId" clId="{61DB7B3B-2B20-4C20-90FE-CEEEE45A0284}" dt="2019-09-28T15:32:49.070" v="353"/>
          <ac:spMkLst>
            <pc:docMk/>
            <pc:sldMk cId="126525187" sldId="543"/>
            <ac:spMk id="28" creationId="{798F9B07-4487-4BC8-A5D8-E8B18ED81CE1}"/>
          </ac:spMkLst>
        </pc:spChg>
        <pc:spChg chg="add">
          <ac:chgData name="Cristian Chilipirea" userId="34ab170da5908fc4" providerId="LiveId" clId="{61DB7B3B-2B20-4C20-90FE-CEEEE45A0284}" dt="2019-09-28T15:32:49.070" v="353"/>
          <ac:spMkLst>
            <pc:docMk/>
            <pc:sldMk cId="126525187" sldId="543"/>
            <ac:spMk id="29" creationId="{63376267-583E-416F-AE0D-91AC3C9D26D6}"/>
          </ac:spMkLst>
        </pc:spChg>
        <pc:spChg chg="add">
          <ac:chgData name="Cristian Chilipirea" userId="34ab170da5908fc4" providerId="LiveId" clId="{61DB7B3B-2B20-4C20-90FE-CEEEE45A0284}" dt="2019-09-28T15:32:49.070" v="353"/>
          <ac:spMkLst>
            <pc:docMk/>
            <pc:sldMk cId="126525187" sldId="543"/>
            <ac:spMk id="30" creationId="{9C9FBBE1-62DC-4F2B-9389-E3B6E2B53D80}"/>
          </ac:spMkLst>
        </pc:spChg>
        <pc:spChg chg="add">
          <ac:chgData name="Cristian Chilipirea" userId="34ab170da5908fc4" providerId="LiveId" clId="{61DB7B3B-2B20-4C20-90FE-CEEEE45A0284}" dt="2019-09-28T15:32:49.070" v="353"/>
          <ac:spMkLst>
            <pc:docMk/>
            <pc:sldMk cId="126525187" sldId="543"/>
            <ac:spMk id="31" creationId="{BD128446-E4B4-46F1-95B3-86A2364E6634}"/>
          </ac:spMkLst>
        </pc:spChg>
        <pc:spChg chg="add">
          <ac:chgData name="Cristian Chilipirea" userId="34ab170da5908fc4" providerId="LiveId" clId="{61DB7B3B-2B20-4C20-90FE-CEEEE45A0284}" dt="2019-09-28T15:32:49.070" v="353"/>
          <ac:spMkLst>
            <pc:docMk/>
            <pc:sldMk cId="126525187" sldId="543"/>
            <ac:spMk id="32" creationId="{FF039504-538C-4F32-8016-6FEB1EE894F7}"/>
          </ac:spMkLst>
        </pc:spChg>
        <pc:spChg chg="add del">
          <ac:chgData name="Cristian Chilipirea" userId="34ab170da5908fc4" providerId="LiveId" clId="{61DB7B3B-2B20-4C20-90FE-CEEEE45A0284}" dt="2019-09-28T15:33:02.336" v="354" actId="478"/>
          <ac:spMkLst>
            <pc:docMk/>
            <pc:sldMk cId="126525187" sldId="543"/>
            <ac:spMk id="33" creationId="{A5924442-972F-4304-9E23-D4F4CE15BA6B}"/>
          </ac:spMkLst>
        </pc:spChg>
        <pc:spChg chg="add del">
          <ac:chgData name="Cristian Chilipirea" userId="34ab170da5908fc4" providerId="LiveId" clId="{61DB7B3B-2B20-4C20-90FE-CEEEE45A0284}" dt="2019-09-28T15:33:02.336" v="354" actId="478"/>
          <ac:spMkLst>
            <pc:docMk/>
            <pc:sldMk cId="126525187" sldId="543"/>
            <ac:spMk id="34" creationId="{AE3C81D4-2562-42AD-AB45-5DBBAFC4F5DD}"/>
          </ac:spMkLst>
        </pc:spChg>
        <pc:spChg chg="add del">
          <ac:chgData name="Cristian Chilipirea" userId="34ab170da5908fc4" providerId="LiveId" clId="{61DB7B3B-2B20-4C20-90FE-CEEEE45A0284}" dt="2019-09-28T15:33:02.336" v="354" actId="478"/>
          <ac:spMkLst>
            <pc:docMk/>
            <pc:sldMk cId="126525187" sldId="543"/>
            <ac:spMk id="35" creationId="{0F90BDEA-590B-4E60-A748-A3C4E541102D}"/>
          </ac:spMkLst>
        </pc:spChg>
        <pc:spChg chg="del">
          <ac:chgData name="Cristian Chilipirea" userId="34ab170da5908fc4" providerId="LiveId" clId="{61DB7B3B-2B20-4C20-90FE-CEEEE45A0284}" dt="2019-09-28T15:31:57.576" v="343" actId="478"/>
          <ac:spMkLst>
            <pc:docMk/>
            <pc:sldMk cId="126525187" sldId="543"/>
            <ac:spMk id="50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1:57.576" v="343" actId="478"/>
          <ac:spMkLst>
            <pc:docMk/>
            <pc:sldMk cId="126525187" sldId="543"/>
            <ac:spMk id="64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1:57.576" v="343" actId="478"/>
          <ac:spMkLst>
            <pc:docMk/>
            <pc:sldMk cId="126525187" sldId="543"/>
            <ac:spMk id="74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1:57.576" v="343" actId="478"/>
          <ac:spMkLst>
            <pc:docMk/>
            <pc:sldMk cId="126525187" sldId="543"/>
            <ac:spMk id="75" creationId="{00000000-0000-0000-0000-000000000000}"/>
          </ac:spMkLst>
        </pc:spChg>
      </pc:sldChg>
      <pc:sldChg chg="addSp delSp add">
        <pc:chgData name="Cristian Chilipirea" userId="34ab170da5908fc4" providerId="LiveId" clId="{61DB7B3B-2B20-4C20-90FE-CEEEE45A0284}" dt="2019-09-28T15:33:37.084" v="356" actId="478"/>
        <pc:sldMkLst>
          <pc:docMk/>
          <pc:sldMk cId="2871384233" sldId="544"/>
        </pc:sldMkLst>
        <pc:spChg chg="del">
          <ac:chgData name="Cristian Chilipirea" userId="34ab170da5908fc4" providerId="LiveId" clId="{61DB7B3B-2B20-4C20-90FE-CEEEE45A0284}" dt="2019-09-28T15:32:01.160" v="344" actId="478"/>
          <ac:spMkLst>
            <pc:docMk/>
            <pc:sldMk cId="2871384233" sldId="544"/>
            <ac:spMk id="2" creationId="{00000000-0000-0000-0000-000000000000}"/>
          </ac:spMkLst>
        </pc:spChg>
        <pc:spChg chg="add">
          <ac:chgData name="Cristian Chilipirea" userId="34ab170da5908fc4" providerId="LiveId" clId="{61DB7B3B-2B20-4C20-90FE-CEEEE45A0284}" dt="2019-09-28T15:33:06.045" v="355"/>
          <ac:spMkLst>
            <pc:docMk/>
            <pc:sldMk cId="2871384233" sldId="544"/>
            <ac:spMk id="28" creationId="{67032AE3-0C5B-4E66-AB6B-7C85EC600B77}"/>
          </ac:spMkLst>
        </pc:spChg>
        <pc:spChg chg="add">
          <ac:chgData name="Cristian Chilipirea" userId="34ab170da5908fc4" providerId="LiveId" clId="{61DB7B3B-2B20-4C20-90FE-CEEEE45A0284}" dt="2019-09-28T15:33:06.045" v="355"/>
          <ac:spMkLst>
            <pc:docMk/>
            <pc:sldMk cId="2871384233" sldId="544"/>
            <ac:spMk id="29" creationId="{056F66A1-DDC4-4EAC-8318-B53F8E324A10}"/>
          </ac:spMkLst>
        </pc:spChg>
        <pc:spChg chg="add">
          <ac:chgData name="Cristian Chilipirea" userId="34ab170da5908fc4" providerId="LiveId" clId="{61DB7B3B-2B20-4C20-90FE-CEEEE45A0284}" dt="2019-09-28T15:33:06.045" v="355"/>
          <ac:spMkLst>
            <pc:docMk/>
            <pc:sldMk cId="2871384233" sldId="544"/>
            <ac:spMk id="30" creationId="{8855DF66-B870-4C8B-AF14-C6825F0D1377}"/>
          </ac:spMkLst>
        </pc:spChg>
        <pc:spChg chg="add">
          <ac:chgData name="Cristian Chilipirea" userId="34ab170da5908fc4" providerId="LiveId" clId="{61DB7B3B-2B20-4C20-90FE-CEEEE45A0284}" dt="2019-09-28T15:33:06.045" v="355"/>
          <ac:spMkLst>
            <pc:docMk/>
            <pc:sldMk cId="2871384233" sldId="544"/>
            <ac:spMk id="31" creationId="{9239337A-CAA0-462C-961A-C347FC9E3989}"/>
          </ac:spMkLst>
        </pc:spChg>
        <pc:spChg chg="add del">
          <ac:chgData name="Cristian Chilipirea" userId="34ab170da5908fc4" providerId="LiveId" clId="{61DB7B3B-2B20-4C20-90FE-CEEEE45A0284}" dt="2019-09-28T15:33:37.084" v="356" actId="478"/>
          <ac:spMkLst>
            <pc:docMk/>
            <pc:sldMk cId="2871384233" sldId="544"/>
            <ac:spMk id="32" creationId="{7629FBBD-26DB-42EA-B647-1E69EE030A98}"/>
          </ac:spMkLst>
        </pc:spChg>
        <pc:spChg chg="add del">
          <ac:chgData name="Cristian Chilipirea" userId="34ab170da5908fc4" providerId="LiveId" clId="{61DB7B3B-2B20-4C20-90FE-CEEEE45A0284}" dt="2019-09-28T15:33:37.084" v="356" actId="478"/>
          <ac:spMkLst>
            <pc:docMk/>
            <pc:sldMk cId="2871384233" sldId="544"/>
            <ac:spMk id="33" creationId="{FAA5C988-9732-4288-9D9B-A6642154A6BD}"/>
          </ac:spMkLst>
        </pc:spChg>
        <pc:spChg chg="add del">
          <ac:chgData name="Cristian Chilipirea" userId="34ab170da5908fc4" providerId="LiveId" clId="{61DB7B3B-2B20-4C20-90FE-CEEEE45A0284}" dt="2019-09-28T15:33:37.084" v="356" actId="478"/>
          <ac:spMkLst>
            <pc:docMk/>
            <pc:sldMk cId="2871384233" sldId="544"/>
            <ac:spMk id="34" creationId="{0877C5DE-2F0F-4C5A-9F74-B89CF98220E4}"/>
          </ac:spMkLst>
        </pc:spChg>
        <pc:spChg chg="add del">
          <ac:chgData name="Cristian Chilipirea" userId="34ab170da5908fc4" providerId="LiveId" clId="{61DB7B3B-2B20-4C20-90FE-CEEEE45A0284}" dt="2019-09-28T15:33:37.084" v="356" actId="478"/>
          <ac:spMkLst>
            <pc:docMk/>
            <pc:sldMk cId="2871384233" sldId="544"/>
            <ac:spMk id="35" creationId="{6D2E99DE-1C73-44D6-BB18-7BC40DD3D79F}"/>
          </ac:spMkLst>
        </pc:spChg>
        <pc:spChg chg="del">
          <ac:chgData name="Cristian Chilipirea" userId="34ab170da5908fc4" providerId="LiveId" clId="{61DB7B3B-2B20-4C20-90FE-CEEEE45A0284}" dt="2019-09-28T15:32:01.160" v="344" actId="478"/>
          <ac:spMkLst>
            <pc:docMk/>
            <pc:sldMk cId="2871384233" sldId="544"/>
            <ac:spMk id="50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2:01.160" v="344" actId="478"/>
          <ac:spMkLst>
            <pc:docMk/>
            <pc:sldMk cId="2871384233" sldId="544"/>
            <ac:spMk id="64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2:01.160" v="344" actId="478"/>
          <ac:spMkLst>
            <pc:docMk/>
            <pc:sldMk cId="2871384233" sldId="544"/>
            <ac:spMk id="74" creationId="{00000000-0000-0000-0000-000000000000}"/>
          </ac:spMkLst>
        </pc:spChg>
      </pc:sldChg>
      <pc:sldChg chg="addSp delSp add">
        <pc:chgData name="Cristian Chilipirea" userId="34ab170da5908fc4" providerId="LiveId" clId="{61DB7B3B-2B20-4C20-90FE-CEEEE45A0284}" dt="2019-09-28T15:33:45.200" v="358" actId="478"/>
        <pc:sldMkLst>
          <pc:docMk/>
          <pc:sldMk cId="3672547213" sldId="545"/>
        </pc:sldMkLst>
        <pc:spChg chg="del">
          <ac:chgData name="Cristian Chilipirea" userId="34ab170da5908fc4" providerId="LiveId" clId="{61DB7B3B-2B20-4C20-90FE-CEEEE45A0284}" dt="2019-09-28T15:32:04.600" v="345" actId="478"/>
          <ac:spMkLst>
            <pc:docMk/>
            <pc:sldMk cId="3672547213" sldId="545"/>
            <ac:spMk id="2" creationId="{00000000-0000-0000-0000-000000000000}"/>
          </ac:spMkLst>
        </pc:spChg>
        <pc:spChg chg="add">
          <ac:chgData name="Cristian Chilipirea" userId="34ab170da5908fc4" providerId="LiveId" clId="{61DB7B3B-2B20-4C20-90FE-CEEEE45A0284}" dt="2019-09-28T15:33:41.374" v="357"/>
          <ac:spMkLst>
            <pc:docMk/>
            <pc:sldMk cId="3672547213" sldId="545"/>
            <ac:spMk id="28" creationId="{83B22FB3-74B8-4C15-9BA7-9FE95AF9E5FB}"/>
          </ac:spMkLst>
        </pc:spChg>
        <pc:spChg chg="add">
          <ac:chgData name="Cristian Chilipirea" userId="34ab170da5908fc4" providerId="LiveId" clId="{61DB7B3B-2B20-4C20-90FE-CEEEE45A0284}" dt="2019-09-28T15:33:41.374" v="357"/>
          <ac:spMkLst>
            <pc:docMk/>
            <pc:sldMk cId="3672547213" sldId="545"/>
            <ac:spMk id="29" creationId="{EAAFCF33-2166-4144-87F3-3507EBC4A9DF}"/>
          </ac:spMkLst>
        </pc:spChg>
        <pc:spChg chg="add">
          <ac:chgData name="Cristian Chilipirea" userId="34ab170da5908fc4" providerId="LiveId" clId="{61DB7B3B-2B20-4C20-90FE-CEEEE45A0284}" dt="2019-09-28T15:33:41.374" v="357"/>
          <ac:spMkLst>
            <pc:docMk/>
            <pc:sldMk cId="3672547213" sldId="545"/>
            <ac:spMk id="30" creationId="{796A399D-559F-4907-BA94-68F4834BAA8B}"/>
          </ac:spMkLst>
        </pc:spChg>
        <pc:spChg chg="add del">
          <ac:chgData name="Cristian Chilipirea" userId="34ab170da5908fc4" providerId="LiveId" clId="{61DB7B3B-2B20-4C20-90FE-CEEEE45A0284}" dt="2019-09-28T15:33:45.200" v="358" actId="478"/>
          <ac:spMkLst>
            <pc:docMk/>
            <pc:sldMk cId="3672547213" sldId="545"/>
            <ac:spMk id="31" creationId="{E0E4B7BC-35FE-4A8F-A30A-F5A6F51B5923}"/>
          </ac:spMkLst>
        </pc:spChg>
        <pc:spChg chg="add del">
          <ac:chgData name="Cristian Chilipirea" userId="34ab170da5908fc4" providerId="LiveId" clId="{61DB7B3B-2B20-4C20-90FE-CEEEE45A0284}" dt="2019-09-28T15:33:45.200" v="358" actId="478"/>
          <ac:spMkLst>
            <pc:docMk/>
            <pc:sldMk cId="3672547213" sldId="545"/>
            <ac:spMk id="32" creationId="{59C38919-93DB-4986-8942-1321F06CE16D}"/>
          </ac:spMkLst>
        </pc:spChg>
        <pc:spChg chg="add del">
          <ac:chgData name="Cristian Chilipirea" userId="34ab170da5908fc4" providerId="LiveId" clId="{61DB7B3B-2B20-4C20-90FE-CEEEE45A0284}" dt="2019-09-28T15:33:45.200" v="358" actId="478"/>
          <ac:spMkLst>
            <pc:docMk/>
            <pc:sldMk cId="3672547213" sldId="545"/>
            <ac:spMk id="33" creationId="{E2C52BFB-3BE4-4336-824A-C91BF9500699}"/>
          </ac:spMkLst>
        </pc:spChg>
        <pc:spChg chg="add del">
          <ac:chgData name="Cristian Chilipirea" userId="34ab170da5908fc4" providerId="LiveId" clId="{61DB7B3B-2B20-4C20-90FE-CEEEE45A0284}" dt="2019-09-28T15:33:45.200" v="358" actId="478"/>
          <ac:spMkLst>
            <pc:docMk/>
            <pc:sldMk cId="3672547213" sldId="545"/>
            <ac:spMk id="34" creationId="{134A9EE1-6491-4263-A5C3-E6ACEF01B2B7}"/>
          </ac:spMkLst>
        </pc:spChg>
        <pc:spChg chg="add del">
          <ac:chgData name="Cristian Chilipirea" userId="34ab170da5908fc4" providerId="LiveId" clId="{61DB7B3B-2B20-4C20-90FE-CEEEE45A0284}" dt="2019-09-28T15:33:45.200" v="358" actId="478"/>
          <ac:spMkLst>
            <pc:docMk/>
            <pc:sldMk cId="3672547213" sldId="545"/>
            <ac:spMk id="35" creationId="{B0657B4A-2FD3-4320-8BC8-E79189834DD9}"/>
          </ac:spMkLst>
        </pc:spChg>
        <pc:spChg chg="del">
          <ac:chgData name="Cristian Chilipirea" userId="34ab170da5908fc4" providerId="LiveId" clId="{61DB7B3B-2B20-4C20-90FE-CEEEE45A0284}" dt="2019-09-28T15:32:04.600" v="345" actId="478"/>
          <ac:spMkLst>
            <pc:docMk/>
            <pc:sldMk cId="3672547213" sldId="545"/>
            <ac:spMk id="50" creationId="{00000000-0000-0000-0000-000000000000}"/>
          </ac:spMkLst>
        </pc:spChg>
        <pc:spChg chg="del">
          <ac:chgData name="Cristian Chilipirea" userId="34ab170da5908fc4" providerId="LiveId" clId="{61DB7B3B-2B20-4C20-90FE-CEEEE45A0284}" dt="2019-09-28T15:32:04.600" v="345" actId="478"/>
          <ac:spMkLst>
            <pc:docMk/>
            <pc:sldMk cId="3672547213" sldId="545"/>
            <ac:spMk id="64" creationId="{00000000-0000-0000-0000-000000000000}"/>
          </ac:spMkLst>
        </pc:spChg>
      </pc:sldChg>
      <pc:sldChg chg="addSp delSp add">
        <pc:chgData name="Cristian Chilipirea" userId="34ab170da5908fc4" providerId="LiveId" clId="{61DB7B3B-2B20-4C20-90FE-CEEEE45A0284}" dt="2019-09-28T15:33:53.833" v="360" actId="478"/>
        <pc:sldMkLst>
          <pc:docMk/>
          <pc:sldMk cId="768105071" sldId="546"/>
        </pc:sldMkLst>
        <pc:spChg chg="del">
          <ac:chgData name="Cristian Chilipirea" userId="34ab170da5908fc4" providerId="LiveId" clId="{61DB7B3B-2B20-4C20-90FE-CEEEE45A0284}" dt="2019-09-28T15:32:07.808" v="346" actId="478"/>
          <ac:spMkLst>
            <pc:docMk/>
            <pc:sldMk cId="768105071" sldId="546"/>
            <ac:spMk id="2" creationId="{00000000-0000-0000-0000-000000000000}"/>
          </ac:spMkLst>
        </pc:spChg>
        <pc:spChg chg="add">
          <ac:chgData name="Cristian Chilipirea" userId="34ab170da5908fc4" providerId="LiveId" clId="{61DB7B3B-2B20-4C20-90FE-CEEEE45A0284}" dt="2019-09-28T15:33:47.454" v="359"/>
          <ac:spMkLst>
            <pc:docMk/>
            <pc:sldMk cId="768105071" sldId="546"/>
            <ac:spMk id="28" creationId="{019E63BC-FF53-4591-8906-3606B05983AB}"/>
          </ac:spMkLst>
        </pc:spChg>
        <pc:spChg chg="add">
          <ac:chgData name="Cristian Chilipirea" userId="34ab170da5908fc4" providerId="LiveId" clId="{61DB7B3B-2B20-4C20-90FE-CEEEE45A0284}" dt="2019-09-28T15:33:47.454" v="359"/>
          <ac:spMkLst>
            <pc:docMk/>
            <pc:sldMk cId="768105071" sldId="546"/>
            <ac:spMk id="29" creationId="{0F5A57D8-2D60-4F58-A784-C419CFE2A265}"/>
          </ac:spMkLst>
        </pc:spChg>
        <pc:spChg chg="add del">
          <ac:chgData name="Cristian Chilipirea" userId="34ab170da5908fc4" providerId="LiveId" clId="{61DB7B3B-2B20-4C20-90FE-CEEEE45A0284}" dt="2019-09-28T15:33:53.833" v="360" actId="478"/>
          <ac:spMkLst>
            <pc:docMk/>
            <pc:sldMk cId="768105071" sldId="546"/>
            <ac:spMk id="30" creationId="{06325636-1CBA-4C37-A904-89955F28C301}"/>
          </ac:spMkLst>
        </pc:spChg>
        <pc:spChg chg="add del">
          <ac:chgData name="Cristian Chilipirea" userId="34ab170da5908fc4" providerId="LiveId" clId="{61DB7B3B-2B20-4C20-90FE-CEEEE45A0284}" dt="2019-09-28T15:33:53.833" v="360" actId="478"/>
          <ac:spMkLst>
            <pc:docMk/>
            <pc:sldMk cId="768105071" sldId="546"/>
            <ac:spMk id="31" creationId="{70C8E713-E534-41B7-9579-4678FB53B8EB}"/>
          </ac:spMkLst>
        </pc:spChg>
        <pc:spChg chg="add del">
          <ac:chgData name="Cristian Chilipirea" userId="34ab170da5908fc4" providerId="LiveId" clId="{61DB7B3B-2B20-4C20-90FE-CEEEE45A0284}" dt="2019-09-28T15:33:53.833" v="360" actId="478"/>
          <ac:spMkLst>
            <pc:docMk/>
            <pc:sldMk cId="768105071" sldId="546"/>
            <ac:spMk id="32" creationId="{28874950-D89D-4001-82E0-6E770D5431B9}"/>
          </ac:spMkLst>
        </pc:spChg>
        <pc:spChg chg="add del">
          <ac:chgData name="Cristian Chilipirea" userId="34ab170da5908fc4" providerId="LiveId" clId="{61DB7B3B-2B20-4C20-90FE-CEEEE45A0284}" dt="2019-09-28T15:33:53.833" v="360" actId="478"/>
          <ac:spMkLst>
            <pc:docMk/>
            <pc:sldMk cId="768105071" sldId="546"/>
            <ac:spMk id="33" creationId="{375D878F-FD7B-4B0D-9DD1-FC081EFD2F5B}"/>
          </ac:spMkLst>
        </pc:spChg>
        <pc:spChg chg="add del">
          <ac:chgData name="Cristian Chilipirea" userId="34ab170da5908fc4" providerId="LiveId" clId="{61DB7B3B-2B20-4C20-90FE-CEEEE45A0284}" dt="2019-09-28T15:33:53.833" v="360" actId="478"/>
          <ac:spMkLst>
            <pc:docMk/>
            <pc:sldMk cId="768105071" sldId="546"/>
            <ac:spMk id="34" creationId="{F684753D-E041-41BC-870D-12E8FB173E21}"/>
          </ac:spMkLst>
        </pc:spChg>
        <pc:spChg chg="add del">
          <ac:chgData name="Cristian Chilipirea" userId="34ab170da5908fc4" providerId="LiveId" clId="{61DB7B3B-2B20-4C20-90FE-CEEEE45A0284}" dt="2019-09-28T15:33:53.833" v="360" actId="478"/>
          <ac:spMkLst>
            <pc:docMk/>
            <pc:sldMk cId="768105071" sldId="546"/>
            <ac:spMk id="35" creationId="{44BB3236-4455-4CD4-8984-2FAF47B2BE7C}"/>
          </ac:spMkLst>
        </pc:spChg>
        <pc:spChg chg="del">
          <ac:chgData name="Cristian Chilipirea" userId="34ab170da5908fc4" providerId="LiveId" clId="{61DB7B3B-2B20-4C20-90FE-CEEEE45A0284}" dt="2019-09-28T15:32:07.808" v="346" actId="478"/>
          <ac:spMkLst>
            <pc:docMk/>
            <pc:sldMk cId="768105071" sldId="546"/>
            <ac:spMk id="50" creationId="{00000000-0000-0000-0000-000000000000}"/>
          </ac:spMkLst>
        </pc:spChg>
      </pc:sldChg>
      <pc:sldChg chg="addSp delSp add">
        <pc:chgData name="Cristian Chilipirea" userId="34ab170da5908fc4" providerId="LiveId" clId="{61DB7B3B-2B20-4C20-90FE-CEEEE45A0284}" dt="2019-09-28T15:34:03.689" v="362" actId="478"/>
        <pc:sldMkLst>
          <pc:docMk/>
          <pc:sldMk cId="3071989838" sldId="547"/>
        </pc:sldMkLst>
        <pc:spChg chg="del">
          <ac:chgData name="Cristian Chilipirea" userId="34ab170da5908fc4" providerId="LiveId" clId="{61DB7B3B-2B20-4C20-90FE-CEEEE45A0284}" dt="2019-09-28T15:32:11.240" v="347" actId="478"/>
          <ac:spMkLst>
            <pc:docMk/>
            <pc:sldMk cId="3071989838" sldId="547"/>
            <ac:spMk id="2" creationId="{00000000-0000-0000-0000-000000000000}"/>
          </ac:spMkLst>
        </pc:spChg>
        <pc:spChg chg="add">
          <ac:chgData name="Cristian Chilipirea" userId="34ab170da5908fc4" providerId="LiveId" clId="{61DB7B3B-2B20-4C20-90FE-CEEEE45A0284}" dt="2019-09-28T15:33:57.334" v="361"/>
          <ac:spMkLst>
            <pc:docMk/>
            <pc:sldMk cId="3071989838" sldId="547"/>
            <ac:spMk id="28" creationId="{E1C76384-5704-4C5F-B66D-269071A91677}"/>
          </ac:spMkLst>
        </pc:spChg>
        <pc:spChg chg="add del">
          <ac:chgData name="Cristian Chilipirea" userId="34ab170da5908fc4" providerId="LiveId" clId="{61DB7B3B-2B20-4C20-90FE-CEEEE45A0284}" dt="2019-09-28T15:34:03.689" v="362" actId="478"/>
          <ac:spMkLst>
            <pc:docMk/>
            <pc:sldMk cId="3071989838" sldId="547"/>
            <ac:spMk id="29" creationId="{AAFC3DF9-EEB5-4E9B-AA7D-8AAAB5DF5A63}"/>
          </ac:spMkLst>
        </pc:spChg>
        <pc:spChg chg="add del">
          <ac:chgData name="Cristian Chilipirea" userId="34ab170da5908fc4" providerId="LiveId" clId="{61DB7B3B-2B20-4C20-90FE-CEEEE45A0284}" dt="2019-09-28T15:34:03.689" v="362" actId="478"/>
          <ac:spMkLst>
            <pc:docMk/>
            <pc:sldMk cId="3071989838" sldId="547"/>
            <ac:spMk id="30" creationId="{95D365B7-CF05-4089-968D-E93D0380DA05}"/>
          </ac:spMkLst>
        </pc:spChg>
        <pc:spChg chg="add del">
          <ac:chgData name="Cristian Chilipirea" userId="34ab170da5908fc4" providerId="LiveId" clId="{61DB7B3B-2B20-4C20-90FE-CEEEE45A0284}" dt="2019-09-28T15:34:03.689" v="362" actId="478"/>
          <ac:spMkLst>
            <pc:docMk/>
            <pc:sldMk cId="3071989838" sldId="547"/>
            <ac:spMk id="31" creationId="{0CB5AA3E-4959-417B-AD9D-BFF02C02F0F8}"/>
          </ac:spMkLst>
        </pc:spChg>
        <pc:spChg chg="add del">
          <ac:chgData name="Cristian Chilipirea" userId="34ab170da5908fc4" providerId="LiveId" clId="{61DB7B3B-2B20-4C20-90FE-CEEEE45A0284}" dt="2019-09-28T15:34:03.689" v="362" actId="478"/>
          <ac:spMkLst>
            <pc:docMk/>
            <pc:sldMk cId="3071989838" sldId="547"/>
            <ac:spMk id="32" creationId="{5F26F38E-EF24-4FA2-B253-BFCF39CC1998}"/>
          </ac:spMkLst>
        </pc:spChg>
        <pc:spChg chg="add del">
          <ac:chgData name="Cristian Chilipirea" userId="34ab170da5908fc4" providerId="LiveId" clId="{61DB7B3B-2B20-4C20-90FE-CEEEE45A0284}" dt="2019-09-28T15:34:03.689" v="362" actId="478"/>
          <ac:spMkLst>
            <pc:docMk/>
            <pc:sldMk cId="3071989838" sldId="547"/>
            <ac:spMk id="33" creationId="{D9DAC84D-4A81-47AA-9BA5-B1CF7B5B4C2F}"/>
          </ac:spMkLst>
        </pc:spChg>
        <pc:spChg chg="add del">
          <ac:chgData name="Cristian Chilipirea" userId="34ab170da5908fc4" providerId="LiveId" clId="{61DB7B3B-2B20-4C20-90FE-CEEEE45A0284}" dt="2019-09-28T15:34:03.689" v="362" actId="478"/>
          <ac:spMkLst>
            <pc:docMk/>
            <pc:sldMk cId="3071989838" sldId="547"/>
            <ac:spMk id="34" creationId="{9621F24B-6426-4B35-9AF8-A4E29F467307}"/>
          </ac:spMkLst>
        </pc:spChg>
        <pc:spChg chg="add del">
          <ac:chgData name="Cristian Chilipirea" userId="34ab170da5908fc4" providerId="LiveId" clId="{61DB7B3B-2B20-4C20-90FE-CEEEE45A0284}" dt="2019-09-28T15:34:03.689" v="362" actId="478"/>
          <ac:spMkLst>
            <pc:docMk/>
            <pc:sldMk cId="3071989838" sldId="547"/>
            <ac:spMk id="35" creationId="{C3ACE042-32D2-48F9-B577-97EC85515E6E}"/>
          </ac:spMkLst>
        </pc:spChg>
      </pc:sldChg>
      <pc:sldChg chg="add">
        <pc:chgData name="Cristian Chilipirea" userId="34ab170da5908fc4" providerId="LiveId" clId="{61DB7B3B-2B20-4C20-90FE-CEEEE45A0284}" dt="2019-09-28T15:27:08.960" v="284"/>
        <pc:sldMkLst>
          <pc:docMk/>
          <pc:sldMk cId="814351154" sldId="548"/>
        </pc:sldMkLst>
      </pc:sldChg>
      <pc:sldChg chg="modSp add">
        <pc:chgData name="Cristian Chilipirea" userId="34ab170da5908fc4" providerId="LiveId" clId="{61DB7B3B-2B20-4C20-90FE-CEEEE45A0284}" dt="2019-09-28T15:34:20.596" v="399" actId="20577"/>
        <pc:sldMkLst>
          <pc:docMk/>
          <pc:sldMk cId="382575787" sldId="549"/>
        </pc:sldMkLst>
        <pc:spChg chg="mod">
          <ac:chgData name="Cristian Chilipirea" userId="34ab170da5908fc4" providerId="LiveId" clId="{61DB7B3B-2B20-4C20-90FE-CEEEE45A0284}" dt="2019-09-28T15:34:20.596" v="399" actId="20577"/>
          <ac:spMkLst>
            <pc:docMk/>
            <pc:sldMk cId="382575787" sldId="549"/>
            <ac:spMk id="3" creationId="{00000000-0000-0000-0000-000000000000}"/>
          </ac:spMkLst>
        </pc:spChg>
      </pc:sldChg>
      <pc:sldChg chg="modSp add">
        <pc:chgData name="Cristian Chilipirea" userId="34ab170da5908fc4" providerId="LiveId" clId="{61DB7B3B-2B20-4C20-90FE-CEEEE45A0284}" dt="2019-09-28T15:34:34.412" v="426" actId="20577"/>
        <pc:sldMkLst>
          <pc:docMk/>
          <pc:sldMk cId="2353374741" sldId="550"/>
        </pc:sldMkLst>
        <pc:spChg chg="mod">
          <ac:chgData name="Cristian Chilipirea" userId="34ab170da5908fc4" providerId="LiveId" clId="{61DB7B3B-2B20-4C20-90FE-CEEEE45A0284}" dt="2019-09-28T15:34:34.412" v="426" actId="20577"/>
          <ac:spMkLst>
            <pc:docMk/>
            <pc:sldMk cId="2353374741" sldId="550"/>
            <ac:spMk id="3" creationId="{00000000-0000-0000-0000-000000000000}"/>
          </ac:spMkLst>
        </pc:spChg>
      </pc:sldChg>
      <pc:sldChg chg="modSp add">
        <pc:chgData name="Cristian Chilipirea" userId="34ab170da5908fc4" providerId="LiveId" clId="{61DB7B3B-2B20-4C20-90FE-CEEEE45A0284}" dt="2019-09-28T15:34:42.306" v="427"/>
        <pc:sldMkLst>
          <pc:docMk/>
          <pc:sldMk cId="1285537071" sldId="551"/>
        </pc:sldMkLst>
        <pc:spChg chg="mod">
          <ac:chgData name="Cristian Chilipirea" userId="34ab170da5908fc4" providerId="LiveId" clId="{61DB7B3B-2B20-4C20-90FE-CEEEE45A0284}" dt="2019-09-28T15:34:42.306" v="427"/>
          <ac:spMkLst>
            <pc:docMk/>
            <pc:sldMk cId="1285537071" sldId="551"/>
            <ac:spMk id="3" creationId="{00000000-0000-0000-0000-000000000000}"/>
          </ac:spMkLst>
        </pc:spChg>
        <pc:cxnChg chg="mod">
          <ac:chgData name="Cristian Chilipirea" userId="34ab170da5908fc4" providerId="LiveId" clId="{61DB7B3B-2B20-4C20-90FE-CEEEE45A0284}" dt="2019-09-28T15:34:42.306" v="427"/>
          <ac:cxnSpMkLst>
            <pc:docMk/>
            <pc:sldMk cId="1285537071" sldId="551"/>
            <ac:cxnSpMk id="7" creationId="{00000000-0000-0000-0000-000000000000}"/>
          </ac:cxnSpMkLst>
        </pc:cxnChg>
      </pc:sldChg>
      <pc:sldChg chg="modSp add">
        <pc:chgData name="Cristian Chilipirea" userId="34ab170da5908fc4" providerId="LiveId" clId="{61DB7B3B-2B20-4C20-90FE-CEEEE45A0284}" dt="2019-09-28T15:34:44.475" v="428"/>
        <pc:sldMkLst>
          <pc:docMk/>
          <pc:sldMk cId="274436833" sldId="552"/>
        </pc:sldMkLst>
        <pc:spChg chg="mod">
          <ac:chgData name="Cristian Chilipirea" userId="34ab170da5908fc4" providerId="LiveId" clId="{61DB7B3B-2B20-4C20-90FE-CEEEE45A0284}" dt="2019-09-28T15:34:44.475" v="428"/>
          <ac:spMkLst>
            <pc:docMk/>
            <pc:sldMk cId="274436833" sldId="552"/>
            <ac:spMk id="3" creationId="{00000000-0000-0000-0000-000000000000}"/>
          </ac:spMkLst>
        </pc:spChg>
        <pc:cxnChg chg="mod">
          <ac:chgData name="Cristian Chilipirea" userId="34ab170da5908fc4" providerId="LiveId" clId="{61DB7B3B-2B20-4C20-90FE-CEEEE45A0284}" dt="2019-09-28T15:34:44.475" v="428"/>
          <ac:cxnSpMkLst>
            <pc:docMk/>
            <pc:sldMk cId="274436833" sldId="552"/>
            <ac:cxnSpMk id="7" creationId="{00000000-0000-0000-0000-000000000000}"/>
          </ac:cxnSpMkLst>
        </pc:cxnChg>
      </pc:sldChg>
      <pc:sldChg chg="modSp add">
        <pc:chgData name="Cristian Chilipirea" userId="34ab170da5908fc4" providerId="LiveId" clId="{61DB7B3B-2B20-4C20-90FE-CEEEE45A0284}" dt="2019-09-28T15:34:46.922" v="429"/>
        <pc:sldMkLst>
          <pc:docMk/>
          <pc:sldMk cId="3426350562" sldId="553"/>
        </pc:sldMkLst>
        <pc:spChg chg="mod">
          <ac:chgData name="Cristian Chilipirea" userId="34ab170da5908fc4" providerId="LiveId" clId="{61DB7B3B-2B20-4C20-90FE-CEEEE45A0284}" dt="2019-09-28T15:34:46.922" v="429"/>
          <ac:spMkLst>
            <pc:docMk/>
            <pc:sldMk cId="3426350562" sldId="553"/>
            <ac:spMk id="3" creationId="{00000000-0000-0000-0000-000000000000}"/>
          </ac:spMkLst>
        </pc:spChg>
        <pc:cxnChg chg="mod">
          <ac:chgData name="Cristian Chilipirea" userId="34ab170da5908fc4" providerId="LiveId" clId="{61DB7B3B-2B20-4C20-90FE-CEEEE45A0284}" dt="2019-09-28T15:34:46.922" v="429"/>
          <ac:cxnSpMkLst>
            <pc:docMk/>
            <pc:sldMk cId="3426350562" sldId="553"/>
            <ac:cxnSpMk id="7" creationId="{00000000-0000-0000-0000-000000000000}"/>
          </ac:cxnSpMkLst>
        </pc:cxnChg>
      </pc:sldChg>
      <pc:sldChg chg="modSp add">
        <pc:chgData name="Cristian Chilipirea" userId="34ab170da5908fc4" providerId="LiveId" clId="{61DB7B3B-2B20-4C20-90FE-CEEEE45A0284}" dt="2019-09-28T15:34:49.193" v="430"/>
        <pc:sldMkLst>
          <pc:docMk/>
          <pc:sldMk cId="766848005" sldId="554"/>
        </pc:sldMkLst>
        <pc:spChg chg="mod">
          <ac:chgData name="Cristian Chilipirea" userId="34ab170da5908fc4" providerId="LiveId" clId="{61DB7B3B-2B20-4C20-90FE-CEEEE45A0284}" dt="2019-09-28T15:34:49.193" v="430"/>
          <ac:spMkLst>
            <pc:docMk/>
            <pc:sldMk cId="766848005" sldId="554"/>
            <ac:spMk id="3" creationId="{00000000-0000-0000-0000-000000000000}"/>
          </ac:spMkLst>
        </pc:spChg>
        <pc:cxnChg chg="mod">
          <ac:chgData name="Cristian Chilipirea" userId="34ab170da5908fc4" providerId="LiveId" clId="{61DB7B3B-2B20-4C20-90FE-CEEEE45A0284}" dt="2019-09-28T15:34:49.193" v="430"/>
          <ac:cxnSpMkLst>
            <pc:docMk/>
            <pc:sldMk cId="766848005" sldId="554"/>
            <ac:cxnSpMk id="7" creationId="{00000000-0000-0000-0000-000000000000}"/>
          </ac:cxnSpMkLst>
        </pc:cxnChg>
      </pc:sldChg>
      <pc:sldChg chg="modSp add">
        <pc:chgData name="Cristian Chilipirea" userId="34ab170da5908fc4" providerId="LiveId" clId="{61DB7B3B-2B20-4C20-90FE-CEEEE45A0284}" dt="2019-09-28T15:34:51.826" v="431"/>
        <pc:sldMkLst>
          <pc:docMk/>
          <pc:sldMk cId="87554675" sldId="555"/>
        </pc:sldMkLst>
        <pc:spChg chg="mod">
          <ac:chgData name="Cristian Chilipirea" userId="34ab170da5908fc4" providerId="LiveId" clId="{61DB7B3B-2B20-4C20-90FE-CEEEE45A0284}" dt="2019-09-28T15:34:51.826" v="431"/>
          <ac:spMkLst>
            <pc:docMk/>
            <pc:sldMk cId="87554675" sldId="555"/>
            <ac:spMk id="3" creationId="{00000000-0000-0000-0000-000000000000}"/>
          </ac:spMkLst>
        </pc:spChg>
        <pc:cxnChg chg="mod">
          <ac:chgData name="Cristian Chilipirea" userId="34ab170da5908fc4" providerId="LiveId" clId="{61DB7B3B-2B20-4C20-90FE-CEEEE45A0284}" dt="2019-09-28T15:34:51.826" v="431"/>
          <ac:cxnSpMkLst>
            <pc:docMk/>
            <pc:sldMk cId="87554675" sldId="555"/>
            <ac:cxnSpMk id="7" creationId="{00000000-0000-0000-0000-000000000000}"/>
          </ac:cxnSpMkLst>
        </pc:cxnChg>
      </pc:sldChg>
      <pc:sldChg chg="modSp add">
        <pc:chgData name="Cristian Chilipirea" userId="34ab170da5908fc4" providerId="LiveId" clId="{61DB7B3B-2B20-4C20-90FE-CEEEE45A0284}" dt="2019-09-28T15:34:54.602" v="432"/>
        <pc:sldMkLst>
          <pc:docMk/>
          <pc:sldMk cId="2103566945" sldId="556"/>
        </pc:sldMkLst>
        <pc:spChg chg="mod">
          <ac:chgData name="Cristian Chilipirea" userId="34ab170da5908fc4" providerId="LiveId" clId="{61DB7B3B-2B20-4C20-90FE-CEEEE45A0284}" dt="2019-09-28T15:34:54.602" v="432"/>
          <ac:spMkLst>
            <pc:docMk/>
            <pc:sldMk cId="2103566945" sldId="556"/>
            <ac:spMk id="3" creationId="{00000000-0000-0000-0000-000000000000}"/>
          </ac:spMkLst>
        </pc:spChg>
        <pc:cxnChg chg="mod">
          <ac:chgData name="Cristian Chilipirea" userId="34ab170da5908fc4" providerId="LiveId" clId="{61DB7B3B-2B20-4C20-90FE-CEEEE45A0284}" dt="2019-09-28T15:34:54.602" v="432"/>
          <ac:cxnSpMkLst>
            <pc:docMk/>
            <pc:sldMk cId="2103566945" sldId="556"/>
            <ac:cxnSpMk id="7" creationId="{00000000-0000-0000-0000-000000000000}"/>
          </ac:cxnSpMkLst>
        </pc:cxnChg>
      </pc:sldChg>
      <pc:sldChg chg="modSp">
        <pc:chgData name="Cristian Chilipirea" userId="34ab170da5908fc4" providerId="LiveId" clId="{61DB7B3B-2B20-4C20-90FE-CEEEE45A0284}" dt="2019-09-28T13:47:54.997" v="4" actId="20577"/>
        <pc:sldMkLst>
          <pc:docMk/>
          <pc:sldMk cId="2202504594" sldId="703"/>
        </pc:sldMkLst>
        <pc:spChg chg="mod">
          <ac:chgData name="Cristian Chilipirea" userId="34ab170da5908fc4" providerId="LiveId" clId="{61DB7B3B-2B20-4C20-90FE-CEEEE45A0284}" dt="2019-09-28T13:47:54.997" v="4" actId="20577"/>
          <ac:spMkLst>
            <pc:docMk/>
            <pc:sldMk cId="2202504594" sldId="703"/>
            <ac:spMk id="3" creationId="{83837A38-16FA-4EF1-8B80-7633B7833913}"/>
          </ac:spMkLst>
        </pc:spChg>
      </pc:sldChg>
      <pc:sldChg chg="modSp">
        <pc:chgData name="Cristian Chilipirea" userId="34ab170da5908fc4" providerId="LiveId" clId="{61DB7B3B-2B20-4C20-90FE-CEEEE45A0284}" dt="2019-09-28T13:51:26.670" v="19"/>
        <pc:sldMkLst>
          <pc:docMk/>
          <pc:sldMk cId="3641959798" sldId="717"/>
        </pc:sldMkLst>
        <pc:spChg chg="mod">
          <ac:chgData name="Cristian Chilipirea" userId="34ab170da5908fc4" providerId="LiveId" clId="{61DB7B3B-2B20-4C20-90FE-CEEEE45A0284}" dt="2019-09-28T13:51:21.970" v="16" actId="20577"/>
          <ac:spMkLst>
            <pc:docMk/>
            <pc:sldMk cId="3641959798" sldId="717"/>
            <ac:spMk id="11" creationId="{5E4C9A4F-4982-4BB2-BCB3-3E802F77996F}"/>
          </ac:spMkLst>
        </pc:spChg>
        <pc:spChg chg="mod">
          <ac:chgData name="Cristian Chilipirea" userId="34ab170da5908fc4" providerId="LiveId" clId="{61DB7B3B-2B20-4C20-90FE-CEEEE45A0284}" dt="2019-09-28T13:51:24.511" v="17"/>
          <ac:spMkLst>
            <pc:docMk/>
            <pc:sldMk cId="3641959798" sldId="717"/>
            <ac:spMk id="12" creationId="{93CE6F36-9F63-412B-A42A-4B4CFA387536}"/>
          </ac:spMkLst>
        </pc:spChg>
        <pc:spChg chg="mod">
          <ac:chgData name="Cristian Chilipirea" userId="34ab170da5908fc4" providerId="LiveId" clId="{61DB7B3B-2B20-4C20-90FE-CEEEE45A0284}" dt="2019-09-28T13:51:26.670" v="19"/>
          <ac:spMkLst>
            <pc:docMk/>
            <pc:sldMk cId="3641959798" sldId="717"/>
            <ac:spMk id="13" creationId="{540B7BDB-9F00-4AD5-9909-5238E1F7EA28}"/>
          </ac:spMkLst>
        </pc:spChg>
        <pc:spChg chg="mod">
          <ac:chgData name="Cristian Chilipirea" userId="34ab170da5908fc4" providerId="LiveId" clId="{61DB7B3B-2B20-4C20-90FE-CEEEE45A0284}" dt="2019-09-28T13:51:25.703" v="18"/>
          <ac:spMkLst>
            <pc:docMk/>
            <pc:sldMk cId="3641959798" sldId="717"/>
            <ac:spMk id="14" creationId="{768AC8C9-078B-461B-AC52-1FE72EE5F40B}"/>
          </ac:spMkLst>
        </pc:spChg>
      </pc:sldChg>
      <pc:sldChg chg="ord">
        <pc:chgData name="Cristian Chilipirea" userId="34ab170da5908fc4" providerId="LiveId" clId="{61DB7B3B-2B20-4C20-90FE-CEEEE45A0284}" dt="2019-09-28T13:50:55.500" v="5"/>
        <pc:sldMkLst>
          <pc:docMk/>
          <pc:sldMk cId="1897860043" sldId="761"/>
        </pc:sldMkLst>
      </pc:sldChg>
      <pc:sldChg chg="modSp add">
        <pc:chgData name="Cristian Chilipirea" userId="34ab170da5908fc4" providerId="LiveId" clId="{61DB7B3B-2B20-4C20-90FE-CEEEE45A0284}" dt="2019-09-28T14:55:50.434" v="60" actId="20577"/>
        <pc:sldMkLst>
          <pc:docMk/>
          <pc:sldMk cId="3438905523" sldId="767"/>
        </pc:sldMkLst>
        <pc:spChg chg="mod">
          <ac:chgData name="Cristian Chilipirea" userId="34ab170da5908fc4" providerId="LiveId" clId="{61DB7B3B-2B20-4C20-90FE-CEEEE45A0284}" dt="2019-09-28T14:55:50.434" v="60" actId="20577"/>
          <ac:spMkLst>
            <pc:docMk/>
            <pc:sldMk cId="3438905523" sldId="767"/>
            <ac:spMk id="2" creationId="{FD0EDECE-EE88-4D77-BAF0-FAE52D9ABDE5}"/>
          </ac:spMkLst>
        </pc:spChg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3425719368" sldId="768"/>
        </pc:sldMkLst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3692215519" sldId="771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1871104779" sldId="772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3685215487" sldId="773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2488444649" sldId="774"/>
        </pc:sldMkLst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3511807265" sldId="775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149078042" sldId="776"/>
        </pc:sldMkLst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813608923" sldId="777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1810419522" sldId="778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365061819" sldId="779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4142148759" sldId="780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520976957" sldId="781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1239345265" sldId="782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4027390148" sldId="783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3927414747" sldId="784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3316704494" sldId="785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287135735" sldId="786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3300206008" sldId="787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1758273638" sldId="788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1451267672" sldId="789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945283713" sldId="790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1335641931" sldId="791"/>
        </pc:sldMkLst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1477966058" sldId="792"/>
        </pc:sldMkLst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2392948924" sldId="793"/>
        </pc:sldMkLst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3950493345" sldId="794"/>
        </pc:sldMkLst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1912155413" sldId="795"/>
        </pc:sldMkLst>
      </pc:sldChg>
      <pc:sldChg chg="add">
        <pc:chgData name="Cristian Chilipirea" userId="34ab170da5908fc4" providerId="LiveId" clId="{61DB7B3B-2B20-4C20-90FE-CEEEE45A0284}" dt="2019-09-28T14:55:22.906" v="20"/>
        <pc:sldMkLst>
          <pc:docMk/>
          <pc:sldMk cId="1583606235" sldId="796"/>
        </pc:sldMkLst>
      </pc:sldChg>
      <pc:sldChg chg="modSp add">
        <pc:chgData name="Cristian Chilipirea" userId="34ab170da5908fc4" providerId="LiveId" clId="{61DB7B3B-2B20-4C20-90FE-CEEEE45A0284}" dt="2019-09-28T14:57:31.650" v="145" actId="20577"/>
        <pc:sldMkLst>
          <pc:docMk/>
          <pc:sldMk cId="4095710737" sldId="797"/>
        </pc:sldMkLst>
        <pc:spChg chg="mod">
          <ac:chgData name="Cristian Chilipirea" userId="34ab170da5908fc4" providerId="LiveId" clId="{61DB7B3B-2B20-4C20-90FE-CEEEE45A0284}" dt="2019-09-28T14:57:31.650" v="145" actId="20577"/>
          <ac:spMkLst>
            <pc:docMk/>
            <pc:sldMk cId="4095710737" sldId="797"/>
            <ac:spMk id="83" creationId="{00000000-0000-0000-0000-000000000000}"/>
          </ac:spMkLst>
        </pc:spChg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2144938996" sldId="798"/>
        </pc:sldMkLst>
      </pc:sldChg>
      <pc:sldChg chg="modSp add">
        <pc:chgData name="Cristian Chilipirea" userId="34ab170da5908fc4" providerId="LiveId" clId="{61DB7B3B-2B20-4C20-90FE-CEEEE45A0284}" dt="2019-09-28T14:59:54.827" v="162" actId="20577"/>
        <pc:sldMkLst>
          <pc:docMk/>
          <pc:sldMk cId="188160594" sldId="799"/>
        </pc:sldMkLst>
        <pc:spChg chg="mod">
          <ac:chgData name="Cristian Chilipirea" userId="34ab170da5908fc4" providerId="LiveId" clId="{61DB7B3B-2B20-4C20-90FE-CEEEE45A0284}" dt="2019-09-28T14:59:54.827" v="162" actId="20577"/>
          <ac:spMkLst>
            <pc:docMk/>
            <pc:sldMk cId="188160594" sldId="799"/>
            <ac:spMk id="5" creationId="{B290FC4B-ABA6-4C7B-AAE6-81870B2BE986}"/>
          </ac:spMkLst>
        </pc:spChg>
      </pc:sldChg>
      <pc:sldChg chg="modSp add">
        <pc:chgData name="Cristian Chilipirea" userId="34ab170da5908fc4" providerId="LiveId" clId="{61DB7B3B-2B20-4C20-90FE-CEEEE45A0284}" dt="2019-09-28T15:00:53.883" v="210" actId="20577"/>
        <pc:sldMkLst>
          <pc:docMk/>
          <pc:sldMk cId="1632243305" sldId="800"/>
        </pc:sldMkLst>
        <pc:spChg chg="mod">
          <ac:chgData name="Cristian Chilipirea" userId="34ab170da5908fc4" providerId="LiveId" clId="{61DB7B3B-2B20-4C20-90FE-CEEEE45A0284}" dt="2019-09-28T15:00:53.883" v="210" actId="20577"/>
          <ac:spMkLst>
            <pc:docMk/>
            <pc:sldMk cId="1632243305" sldId="800"/>
            <ac:spMk id="5" creationId="{B290FC4B-ABA6-4C7B-AAE6-81870B2BE986}"/>
          </ac:spMkLst>
        </pc:spChg>
      </pc:sldChg>
      <pc:sldChg chg="modSp add">
        <pc:chgData name="Cristian Chilipirea" userId="34ab170da5908fc4" providerId="LiveId" clId="{61DB7B3B-2B20-4C20-90FE-CEEEE45A0284}" dt="2019-09-28T15:00:10.712" v="174" actId="20577"/>
        <pc:sldMkLst>
          <pc:docMk/>
          <pc:sldMk cId="3496100377" sldId="801"/>
        </pc:sldMkLst>
        <pc:spChg chg="mod">
          <ac:chgData name="Cristian Chilipirea" userId="34ab170da5908fc4" providerId="LiveId" clId="{61DB7B3B-2B20-4C20-90FE-CEEEE45A0284}" dt="2019-09-28T15:00:10.712" v="174" actId="20577"/>
          <ac:spMkLst>
            <pc:docMk/>
            <pc:sldMk cId="3496100377" sldId="801"/>
            <ac:spMk id="5" creationId="{B290FC4B-ABA6-4C7B-AAE6-81870B2BE986}"/>
          </ac:spMkLst>
        </pc:spChg>
      </pc:sldChg>
      <pc:sldChg chg="modSp add">
        <pc:chgData name="Cristian Chilipirea" userId="34ab170da5908fc4" providerId="LiveId" clId="{61DB7B3B-2B20-4C20-90FE-CEEEE45A0284}" dt="2019-09-28T15:00:21.937" v="186" actId="20577"/>
        <pc:sldMkLst>
          <pc:docMk/>
          <pc:sldMk cId="3588360404" sldId="802"/>
        </pc:sldMkLst>
        <pc:spChg chg="mod">
          <ac:chgData name="Cristian Chilipirea" userId="34ab170da5908fc4" providerId="LiveId" clId="{61DB7B3B-2B20-4C20-90FE-CEEEE45A0284}" dt="2019-09-28T15:00:21.937" v="186" actId="20577"/>
          <ac:spMkLst>
            <pc:docMk/>
            <pc:sldMk cId="3588360404" sldId="802"/>
            <ac:spMk id="5" creationId="{B290FC4B-ABA6-4C7B-AAE6-81870B2BE986}"/>
          </ac:spMkLst>
        </pc:spChg>
      </pc:sldChg>
      <pc:sldChg chg="modSp add">
        <pc:chgData name="Cristian Chilipirea" userId="34ab170da5908fc4" providerId="LiveId" clId="{61DB7B3B-2B20-4C20-90FE-CEEEE45A0284}" dt="2019-09-28T15:00:33.311" v="198" actId="20577"/>
        <pc:sldMkLst>
          <pc:docMk/>
          <pc:sldMk cId="287934486" sldId="803"/>
        </pc:sldMkLst>
        <pc:spChg chg="mod">
          <ac:chgData name="Cristian Chilipirea" userId="34ab170da5908fc4" providerId="LiveId" clId="{61DB7B3B-2B20-4C20-90FE-CEEEE45A0284}" dt="2019-09-28T15:00:33.311" v="198" actId="20577"/>
          <ac:spMkLst>
            <pc:docMk/>
            <pc:sldMk cId="287934486" sldId="803"/>
            <ac:spMk id="5" creationId="{B290FC4B-ABA6-4C7B-AAE6-81870B2BE986}"/>
          </ac:spMkLst>
        </pc:spChg>
      </pc:sldChg>
      <pc:sldChg chg="modSp add">
        <pc:chgData name="Cristian Chilipirea" userId="34ab170da5908fc4" providerId="LiveId" clId="{61DB7B3B-2B20-4C20-90FE-CEEEE45A0284}" dt="2019-09-28T15:01:07.663" v="222" actId="20577"/>
        <pc:sldMkLst>
          <pc:docMk/>
          <pc:sldMk cId="3311331767" sldId="804"/>
        </pc:sldMkLst>
        <pc:spChg chg="mod">
          <ac:chgData name="Cristian Chilipirea" userId="34ab170da5908fc4" providerId="LiveId" clId="{61DB7B3B-2B20-4C20-90FE-CEEEE45A0284}" dt="2019-09-28T15:01:07.663" v="222" actId="20577"/>
          <ac:spMkLst>
            <pc:docMk/>
            <pc:sldMk cId="3311331767" sldId="804"/>
            <ac:spMk id="5" creationId="{B290FC4B-ABA6-4C7B-AAE6-81870B2BE986}"/>
          </ac:spMkLst>
        </pc:spChg>
      </pc:sldChg>
      <pc:sldChg chg="modSp add">
        <pc:chgData name="Cristian Chilipirea" userId="34ab170da5908fc4" providerId="LiveId" clId="{61DB7B3B-2B20-4C20-90FE-CEEEE45A0284}" dt="2019-09-28T15:01:20.593" v="234" actId="20577"/>
        <pc:sldMkLst>
          <pc:docMk/>
          <pc:sldMk cId="71422717" sldId="805"/>
        </pc:sldMkLst>
        <pc:spChg chg="mod">
          <ac:chgData name="Cristian Chilipirea" userId="34ab170da5908fc4" providerId="LiveId" clId="{61DB7B3B-2B20-4C20-90FE-CEEEE45A0284}" dt="2019-09-28T15:01:20.593" v="234" actId="20577"/>
          <ac:spMkLst>
            <pc:docMk/>
            <pc:sldMk cId="71422717" sldId="805"/>
            <ac:spMk id="5" creationId="{B290FC4B-ABA6-4C7B-AAE6-81870B2BE986}"/>
          </ac:spMkLst>
        </pc:spChg>
      </pc:sldChg>
      <pc:sldChg chg="modSp add">
        <pc:chgData name="Cristian Chilipirea" userId="34ab170da5908fc4" providerId="LiveId" clId="{61DB7B3B-2B20-4C20-90FE-CEEEE45A0284}" dt="2019-09-28T15:01:32.096" v="246" actId="20577"/>
        <pc:sldMkLst>
          <pc:docMk/>
          <pc:sldMk cId="2741966246" sldId="806"/>
        </pc:sldMkLst>
        <pc:spChg chg="mod">
          <ac:chgData name="Cristian Chilipirea" userId="34ab170da5908fc4" providerId="LiveId" clId="{61DB7B3B-2B20-4C20-90FE-CEEEE45A0284}" dt="2019-09-28T15:01:32.096" v="246" actId="20577"/>
          <ac:spMkLst>
            <pc:docMk/>
            <pc:sldMk cId="2741966246" sldId="806"/>
            <ac:spMk id="5" creationId="{B290FC4B-ABA6-4C7B-AAE6-81870B2BE986}"/>
          </ac:spMkLst>
        </pc:spChg>
      </pc:sldChg>
      <pc:sldChg chg="modSp add">
        <pc:chgData name="Cristian Chilipirea" userId="34ab170da5908fc4" providerId="LiveId" clId="{61DB7B3B-2B20-4C20-90FE-CEEEE45A0284}" dt="2019-09-28T15:01:44.499" v="258" actId="20577"/>
        <pc:sldMkLst>
          <pc:docMk/>
          <pc:sldMk cId="126851610" sldId="807"/>
        </pc:sldMkLst>
        <pc:spChg chg="mod">
          <ac:chgData name="Cristian Chilipirea" userId="34ab170da5908fc4" providerId="LiveId" clId="{61DB7B3B-2B20-4C20-90FE-CEEEE45A0284}" dt="2019-09-28T15:01:44.499" v="258" actId="20577"/>
          <ac:spMkLst>
            <pc:docMk/>
            <pc:sldMk cId="126851610" sldId="807"/>
            <ac:spMk id="5" creationId="{B290FC4B-ABA6-4C7B-AAE6-81870B2BE986}"/>
          </ac:spMkLst>
        </pc:spChg>
      </pc:sldChg>
      <pc:sldChg chg="modSp add">
        <pc:chgData name="Cristian Chilipirea" userId="34ab170da5908fc4" providerId="LiveId" clId="{61DB7B3B-2B20-4C20-90FE-CEEEE45A0284}" dt="2019-09-28T15:01:56.388" v="270" actId="20577"/>
        <pc:sldMkLst>
          <pc:docMk/>
          <pc:sldMk cId="971138141" sldId="808"/>
        </pc:sldMkLst>
        <pc:spChg chg="mod">
          <ac:chgData name="Cristian Chilipirea" userId="34ab170da5908fc4" providerId="LiveId" clId="{61DB7B3B-2B20-4C20-90FE-CEEEE45A0284}" dt="2019-09-28T15:01:56.388" v="270" actId="20577"/>
          <ac:spMkLst>
            <pc:docMk/>
            <pc:sldMk cId="971138141" sldId="808"/>
            <ac:spMk id="5" creationId="{B290FC4B-ABA6-4C7B-AAE6-81870B2BE986}"/>
          </ac:spMkLst>
        </pc:spChg>
      </pc:sldChg>
      <pc:sldChg chg="modSp add">
        <pc:chgData name="Cristian Chilipirea" userId="34ab170da5908fc4" providerId="LiveId" clId="{61DB7B3B-2B20-4C20-90FE-CEEEE45A0284}" dt="2019-09-28T14:57:48.435" v="148" actId="20577"/>
        <pc:sldMkLst>
          <pc:docMk/>
          <pc:sldMk cId="753808552" sldId="809"/>
        </pc:sldMkLst>
        <pc:spChg chg="mod">
          <ac:chgData name="Cristian Chilipirea" userId="34ab170da5908fc4" providerId="LiveId" clId="{61DB7B3B-2B20-4C20-90FE-CEEEE45A0284}" dt="2019-09-28T14:57:48.435" v="148" actId="20577"/>
          <ac:spMkLst>
            <pc:docMk/>
            <pc:sldMk cId="753808552" sldId="809"/>
            <ac:spMk id="83" creationId="{00000000-0000-0000-0000-000000000000}"/>
          </ac:spMkLst>
        </pc:spChg>
      </pc:sldChg>
      <pc:sldChg chg="add">
        <pc:chgData name="Cristian Chilipirea" userId="34ab170da5908fc4" providerId="LiveId" clId="{61DB7B3B-2B20-4C20-90FE-CEEEE45A0284}" dt="2019-09-28T14:58:32.421" v="149"/>
        <pc:sldMkLst>
          <pc:docMk/>
          <pc:sldMk cId="825716847" sldId="810"/>
        </pc:sldMkLst>
      </pc:sldChg>
      <pc:sldChg chg="add">
        <pc:chgData name="Cristian Chilipirea" userId="34ab170da5908fc4" providerId="LiveId" clId="{61DB7B3B-2B20-4C20-90FE-CEEEE45A0284}" dt="2019-09-28T14:55:39.469" v="21"/>
        <pc:sldMkLst>
          <pc:docMk/>
          <pc:sldMk cId="2149423905" sldId="814"/>
        </pc:sldMkLst>
      </pc:sldChg>
      <pc:sldChg chg="modSp add">
        <pc:chgData name="Cristian Chilipirea" userId="34ab170da5908fc4" providerId="LiveId" clId="{61DB7B3B-2B20-4C20-90FE-CEEEE45A0284}" dt="2019-09-28T15:02:06.720" v="282" actId="20577"/>
        <pc:sldMkLst>
          <pc:docMk/>
          <pc:sldMk cId="3729647363" sldId="815"/>
        </pc:sldMkLst>
        <pc:spChg chg="mod">
          <ac:chgData name="Cristian Chilipirea" userId="34ab170da5908fc4" providerId="LiveId" clId="{61DB7B3B-2B20-4C20-90FE-CEEEE45A0284}" dt="2019-09-28T15:02:06.720" v="282" actId="20577"/>
          <ac:spMkLst>
            <pc:docMk/>
            <pc:sldMk cId="3729647363" sldId="815"/>
            <ac:spMk id="5" creationId="{B290FC4B-ABA6-4C7B-AAE6-81870B2BE986}"/>
          </ac:spMkLst>
        </pc:spChg>
      </pc:sldChg>
      <pc:sldChg chg="add">
        <pc:chgData name="Cristian Chilipirea" userId="34ab170da5908fc4" providerId="LiveId" clId="{61DB7B3B-2B20-4C20-90FE-CEEEE45A0284}" dt="2019-09-28T14:58:37.303" v="150"/>
        <pc:sldMkLst>
          <pc:docMk/>
          <pc:sldMk cId="939446011" sldId="816"/>
        </pc:sldMkLst>
      </pc:sldChg>
      <pc:sldChg chg="add">
        <pc:chgData name="Cristian Chilipirea" userId="34ab170da5908fc4" providerId="LiveId" clId="{61DB7B3B-2B20-4C20-90FE-CEEEE45A0284}" dt="2019-09-28T15:27:07.184" v="283"/>
        <pc:sldMkLst>
          <pc:docMk/>
          <pc:sldMk cId="2749228932" sldId="817"/>
        </pc:sldMkLst>
      </pc:sldChg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4T13:40:33.919" v="1743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456688437" sldId="497"/>
        </pc:sldMkLst>
        <pc:spChg chg="mod">
          <ac:chgData name="Cristian Chilipirea" userId="34ab170da5908fc4" providerId="LiveId" clId="{40ACB1C5-0B6B-4C4B-B64C-8C91579DB1E1}" dt="2018-09-26T21:50:16.454" v="543" actId="14100"/>
          <ac:spMkLst>
            <pc:docMk/>
            <pc:sldMk cId="1456688437" sldId="497"/>
            <ac:spMk id="3" creationId="{DD15A386-FC8D-4F0D-8903-89C7729CE66F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2850693201" sldId="498"/>
        </pc:sldMkLst>
        <pc:spChg chg="mod">
          <ac:chgData name="Cristian Chilipirea" userId="34ab170da5908fc4" providerId="LiveId" clId="{40ACB1C5-0B6B-4C4B-B64C-8C91579DB1E1}" dt="2018-10-02T20:52:21.350" v="767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593157976" sldId="499"/>
        </pc:sldMkLst>
        <pc:spChg chg="mod">
          <ac:chgData name="Cristian Chilipirea" userId="34ab170da5908fc4" providerId="LiveId" clId="{40ACB1C5-0B6B-4C4B-B64C-8C91579DB1E1}" dt="2018-10-02T20:52:04.358" v="76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805068390" sldId="500"/>
        </pc:sldMkLst>
        <pc:spChg chg="mod">
          <ac:chgData name="Cristian Chilipirea" userId="34ab170da5908fc4" providerId="LiveId" clId="{40ACB1C5-0B6B-4C4B-B64C-8C91579DB1E1}" dt="2018-09-26T21:35:15.009" v="116" actId="20577"/>
          <ac:spMkLst>
            <pc:docMk/>
            <pc:sldMk cId="3805068390" sldId="500"/>
            <ac:spMk id="2" creationId="{F7D617E4-B2DF-4202-A942-D5B426391336}"/>
          </ac:spMkLst>
        </pc:spChg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240204320" sldId="501"/>
        </pc:sldMkLst>
        <pc:spChg chg="mod">
          <ac:chgData name="Cristian Chilipirea" userId="34ab170da5908fc4" providerId="LiveId" clId="{40ACB1C5-0B6B-4C4B-B64C-8C91579DB1E1}" dt="2018-09-26T21:31:21.813" v="0" actId="20577"/>
          <ac:spMkLst>
            <pc:docMk/>
            <pc:sldMk cId="2240204320" sldId="501"/>
            <ac:spMk id="3" creationId="{E14C7BB2-BB62-446D-B1A6-1BD2A93F9721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057009429" sldId="502"/>
        </pc:sldMkLst>
        <pc:spChg chg="mod">
          <ac:chgData name="Cristian Chilipirea" userId="34ab170da5908fc4" providerId="LiveId" clId="{40ACB1C5-0B6B-4C4B-B64C-8C91579DB1E1}" dt="2018-09-26T21:32:42.613" v="18" actId="20577"/>
          <ac:spMkLst>
            <pc:docMk/>
            <pc:sldMk cId="3057009429" sldId="502"/>
            <ac:spMk id="2" creationId="{312021EE-843E-490F-B841-399562B662B4}"/>
          </ac:spMkLst>
        </pc:spChg>
        <pc:spChg chg="mod">
          <ac:chgData name="Cristian Chilipirea" userId="34ab170da5908fc4" providerId="LiveId" clId="{40ACB1C5-0B6B-4C4B-B64C-8C91579DB1E1}" dt="2018-09-26T21:36:39.910" v="168" actId="1076"/>
          <ac:spMkLst>
            <pc:docMk/>
            <pc:sldMk cId="3057009429" sldId="502"/>
            <ac:spMk id="3" creationId="{C6AC5461-4988-4C29-BC47-C5E3192A3CAC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1013673347" sldId="503"/>
        </pc:sldMkLst>
        <pc:spChg chg="mod">
          <ac:chgData name="Cristian Chilipirea" userId="34ab170da5908fc4" providerId="LiveId" clId="{40ACB1C5-0B6B-4C4B-B64C-8C91579DB1E1}" dt="2018-09-26T21:36:46.857" v="169" actId="1076"/>
          <ac:spMkLst>
            <pc:docMk/>
            <pc:sldMk cId="1013673347" sldId="503"/>
            <ac:spMk id="3" creationId="{5457F2E0-B4AC-46BD-A6FA-D02AEEE1F279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3381332427" sldId="506"/>
        </pc:sldMkLst>
        <pc:spChg chg="mod">
          <ac:chgData name="Cristian Chilipirea" userId="34ab170da5908fc4" providerId="LiveId" clId="{40ACB1C5-0B6B-4C4B-B64C-8C91579DB1E1}" dt="2018-10-02T21:21:49.144" v="980" actId="20577"/>
          <ac:spMkLst>
            <pc:docMk/>
            <pc:sldMk cId="3381332427" sldId="506"/>
            <ac:spMk id="3" creationId="{FCDE4CD7-E561-43E9-9969-94440D0AF3A2}"/>
          </ac:spMkLst>
        </pc:spChg>
      </pc:sldChg>
      <pc:sldChg chg="addSp delSp modSp modTransition">
        <pc:chgData name="Cristian Chilipirea" userId="34ab170da5908fc4" providerId="LiveId" clId="{40ACB1C5-0B6B-4C4B-B64C-8C91579DB1E1}" dt="2018-10-02T21:52:58.527" v="1095"/>
        <pc:sldMkLst>
          <pc:docMk/>
          <pc:sldMk cId="3162047561" sldId="508"/>
        </pc:sldMkLst>
        <pc:spChg chg="del">
          <ac:chgData name="Cristian Chilipirea" userId="34ab170da5908fc4" providerId="LiveId" clId="{40ACB1C5-0B6B-4C4B-B64C-8C91579DB1E1}" dt="2018-10-02T21:39:14.200" v="1024" actId="478"/>
          <ac:spMkLst>
            <pc:docMk/>
            <pc:sldMk cId="3162047561" sldId="508"/>
            <ac:spMk id="3" creationId="{D8E55A74-EA14-488A-A45A-25C1A867A44B}"/>
          </ac:spMkLst>
        </pc:spChg>
        <pc:spChg chg="add del mod">
          <ac:chgData name="Cristian Chilipirea" userId="34ab170da5908fc4" providerId="LiveId" clId="{40ACB1C5-0B6B-4C4B-B64C-8C91579DB1E1}" dt="2018-10-02T21:39:17.069" v="1025" actId="478"/>
          <ac:spMkLst>
            <pc:docMk/>
            <pc:sldMk cId="3162047561" sldId="508"/>
            <ac:spMk id="6" creationId="{D2E848F9-FA82-4508-AC55-4682E58C500D}"/>
          </ac:spMkLst>
        </pc:spChg>
        <pc:picChg chg="add mod">
          <ac:chgData name="Cristian Chilipirea" userId="34ab170da5908fc4" providerId="LiveId" clId="{40ACB1C5-0B6B-4C4B-B64C-8C91579DB1E1}" dt="2018-10-02T21:39:44.238" v="1027" actId="1076"/>
          <ac:picMkLst>
            <pc:docMk/>
            <pc:sldMk cId="3162047561" sldId="508"/>
            <ac:picMk id="8" creationId="{FC200EB4-8492-4863-94A7-6A3F416561DF}"/>
          </ac:picMkLst>
        </pc:picChg>
        <pc:picChg chg="add mod">
          <ac:chgData name="Cristian Chilipirea" userId="34ab170da5908fc4" providerId="LiveId" clId="{40ACB1C5-0B6B-4C4B-B64C-8C91579DB1E1}" dt="2018-10-02T21:40:47.046" v="1032" actId="1076"/>
          <ac:picMkLst>
            <pc:docMk/>
            <pc:sldMk cId="3162047561" sldId="508"/>
            <ac:picMk id="10" creationId="{160F303D-0064-4924-8700-C9270B3DBF0B}"/>
          </ac:picMkLst>
        </pc:picChg>
      </pc:sldChg>
      <pc:sldChg chg="addSp delSp modSp modTransition delAnim">
        <pc:chgData name="Cristian Chilipirea" userId="34ab170da5908fc4" providerId="LiveId" clId="{40ACB1C5-0B6B-4C4B-B64C-8C91579DB1E1}" dt="2018-10-02T21:52:58.527" v="1095"/>
        <pc:sldMkLst>
          <pc:docMk/>
          <pc:sldMk cId="1653909499" sldId="509"/>
        </pc:sldMkLst>
        <pc:spChg chg="mod">
          <ac:chgData name="Cristian Chilipirea" userId="34ab170da5908fc4" providerId="LiveId" clId="{40ACB1C5-0B6B-4C4B-B64C-8C91579DB1E1}" dt="2018-10-02T21:35:00.513" v="1022" actId="20577"/>
          <ac:spMkLst>
            <pc:docMk/>
            <pc:sldMk cId="1653909499" sldId="509"/>
            <ac:spMk id="3" creationId="{625E152B-87E2-429C-9420-5FD6B44063FE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6" creationId="{7EA1E09F-19A7-48B1-9E1B-30860187FB25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7" creationId="{E6215701-7D46-42BC-BBE7-8BEE9FC929A2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8" creationId="{DB4E325C-A10C-4B67-80D4-CAA5163EA6BC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9" creationId="{CBB00072-C1DD-47FA-9AC3-FF570ACD8158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0" creationId="{984CB7F1-3A41-4766-A415-4F5E11B8A81B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1" creationId="{F9B6C442-07F9-4F0A-B43D-9458D1BD6731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2" creationId="{D30575D3-B1A9-4A14-90E6-7DEB43E9B646}"/>
          </ac:spMkLst>
        </pc:spChg>
        <pc:picChg chg="del">
          <ac:chgData name="Cristian Chilipirea" userId="34ab170da5908fc4" providerId="LiveId" clId="{40ACB1C5-0B6B-4C4B-B64C-8C91579DB1E1}" dt="2018-10-02T21:42:47.223" v="1045" actId="478"/>
          <ac:picMkLst>
            <pc:docMk/>
            <pc:sldMk cId="1653909499" sldId="509"/>
            <ac:picMk id="5" creationId="{F01E146E-8F81-48AB-BAD5-3328CBD56D76}"/>
          </ac:picMkLst>
        </pc:picChg>
        <pc:picChg chg="add mod ord">
          <ac:chgData name="Cristian Chilipirea" userId="34ab170da5908fc4" providerId="LiveId" clId="{40ACB1C5-0B6B-4C4B-B64C-8C91579DB1E1}" dt="2018-10-02T21:43:15.938" v="1050" actId="166"/>
          <ac:picMkLst>
            <pc:docMk/>
            <pc:sldMk cId="1653909499" sldId="509"/>
            <ac:picMk id="14" creationId="{B6C59429-8DA0-4492-9391-49E81E30B229}"/>
          </ac:picMkLst>
        </pc:picChg>
        <pc:picChg chg="add mod">
          <ac:chgData name="Cristian Chilipirea" userId="34ab170da5908fc4" providerId="LiveId" clId="{40ACB1C5-0B6B-4C4B-B64C-8C91579DB1E1}" dt="2018-10-02T21:43:18.523" v="1051" actId="1076"/>
          <ac:picMkLst>
            <pc:docMk/>
            <pc:sldMk cId="1653909499" sldId="509"/>
            <ac:picMk id="16" creationId="{785E2578-1CFF-4EFD-8B0B-0DE874BCE252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608127337" sldId="510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4042985229" sldId="511"/>
        </pc:sldMkLst>
      </pc:sldChg>
      <pc:sldChg chg="addSp modSp modTransition">
        <pc:chgData name="Cristian Chilipirea" userId="34ab170da5908fc4" providerId="LiveId" clId="{40ACB1C5-0B6B-4C4B-B64C-8C91579DB1E1}" dt="2018-10-02T21:52:58.527" v="1095"/>
        <pc:sldMkLst>
          <pc:docMk/>
          <pc:sldMk cId="2727535347" sldId="512"/>
        </pc:sldMkLst>
        <pc:picChg chg="add mod">
          <ac:chgData name="Cristian Chilipirea" userId="34ab170da5908fc4" providerId="LiveId" clId="{40ACB1C5-0B6B-4C4B-B64C-8C91579DB1E1}" dt="2018-10-02T21:44:36.866" v="1055" actId="1076"/>
          <ac:picMkLst>
            <pc:docMk/>
            <pc:sldMk cId="2727535347" sldId="512"/>
            <ac:picMk id="6" creationId="{4F321475-A005-4095-93F5-F86DB149356C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285445849" sldId="513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650840403" sldId="514"/>
        </pc:sldMkLst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095946675" sldId="515"/>
        </pc:sldMkLst>
        <pc:spChg chg="mod">
          <ac:chgData name="Cristian Chilipirea" userId="34ab170da5908fc4" providerId="LiveId" clId="{40ACB1C5-0B6B-4C4B-B64C-8C91579DB1E1}" dt="2018-10-02T21:46:30.867" v="1056"/>
          <ac:spMkLst>
            <pc:docMk/>
            <pc:sldMk cId="2095946675" sldId="515"/>
            <ac:spMk id="3" creationId="{0601EB07-DC04-4FFE-8550-35F1572DD968}"/>
          </ac:spMkLst>
        </pc:spChg>
        <pc:picChg chg="mod">
          <ac:chgData name="Cristian Chilipirea" userId="34ab170da5908fc4" providerId="LiveId" clId="{40ACB1C5-0B6B-4C4B-B64C-8C91579DB1E1}" dt="2018-09-26T21:39:13.846" v="250" actId="1076"/>
          <ac:picMkLst>
            <pc:docMk/>
            <pc:sldMk cId="2095946675" sldId="515"/>
            <ac:picMk id="6" creationId="{1BBA67C4-B158-4AF5-B879-1D84106A0846}"/>
          </ac:picMkLst>
        </pc:pic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633443332" sldId="516"/>
        </pc:sldMkLst>
        <pc:spChg chg="mod">
          <ac:chgData name="Cristian Chilipirea" userId="34ab170da5908fc4" providerId="LiveId" clId="{40ACB1C5-0B6B-4C4B-B64C-8C91579DB1E1}" dt="2018-10-02T21:46:35.001" v="1058"/>
          <ac:spMkLst>
            <pc:docMk/>
            <pc:sldMk cId="1633443332" sldId="516"/>
            <ac:spMk id="3" creationId="{33B8F6FA-EE0A-476D-8AB6-4D4F1DB8E52E}"/>
          </ac:spMkLst>
        </pc:sp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100481663" sldId="517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859228379" sldId="518"/>
        </pc:sldMkLst>
      </pc:sldChg>
      <pc:sldChg chg="modSp add del modTransition">
        <pc:chgData name="Cristian Chilipirea" userId="34ab170da5908fc4" providerId="LiveId" clId="{40ACB1C5-0B6B-4C4B-B64C-8C91579DB1E1}" dt="2018-10-04T13:40:33.089" v="1742" actId="2696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93191226" sldId="523"/>
        </pc:sldMkLst>
        <pc:spChg chg="mod">
          <ac:chgData name="Cristian Chilipirea" userId="34ab170da5908fc4" providerId="LiveId" clId="{40ACB1C5-0B6B-4C4B-B64C-8C91579DB1E1}" dt="2018-09-26T21:43:09.022" v="359" actId="20577"/>
          <ac:spMkLst>
            <pc:docMk/>
            <pc:sldMk cId="193191226" sldId="523"/>
            <ac:spMk id="3" creationId="{FCDE4CD7-E561-43E9-9969-94440D0AF3A2}"/>
          </ac:spMkLst>
        </pc:spChg>
        <pc:picChg chg="del">
          <ac:chgData name="Cristian Chilipirea" userId="34ab170da5908fc4" providerId="LiveId" clId="{40ACB1C5-0B6B-4C4B-B64C-8C91579DB1E1}" dt="2018-09-26T21:43:11.485" v="360" actId="478"/>
          <ac:picMkLst>
            <pc:docMk/>
            <pc:sldMk cId="193191226" sldId="523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09-26T21:43:33.753" v="362" actId="1076"/>
          <ac:picMkLst>
            <pc:docMk/>
            <pc:sldMk cId="193191226" sldId="523"/>
            <ac:picMk id="7" creationId="{AA963A70-8229-4B7C-9EEC-90FAE8A92B1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61323086" sldId="524"/>
        </pc:sldMkLst>
        <pc:spChg chg="del">
          <ac:chgData name="Cristian Chilipirea" userId="34ab170da5908fc4" providerId="LiveId" clId="{40ACB1C5-0B6B-4C4B-B64C-8C91579DB1E1}" dt="2018-09-26T21:47:47.285" v="369" actId="478"/>
          <ac:spMkLst>
            <pc:docMk/>
            <pc:sldMk cId="761323086" sldId="524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09-26T21:50:36.827" v="544" actId="478"/>
          <ac:spMkLst>
            <pc:docMk/>
            <pc:sldMk cId="761323086" sldId="524"/>
            <ac:spMk id="9" creationId="{E5520662-5D6B-412B-8578-8883BBBCA1E6}"/>
          </ac:spMkLst>
        </pc:spChg>
        <pc:picChg chg="add del mod">
          <ac:chgData name="Cristian Chilipirea" userId="34ab170da5908fc4" providerId="LiveId" clId="{40ACB1C5-0B6B-4C4B-B64C-8C91579DB1E1}" dt="2018-09-26T21:47:53.777" v="372" actId="1076"/>
          <ac:picMkLst>
            <pc:docMk/>
            <pc:sldMk cId="761323086" sldId="524"/>
            <ac:picMk id="6" creationId="{727FF584-710C-4516-B493-245D2DE7EA4A}"/>
          </ac:picMkLst>
        </pc:picChg>
        <pc:picChg chg="del">
          <ac:chgData name="Cristian Chilipirea" userId="34ab170da5908fc4" providerId="LiveId" clId="{40ACB1C5-0B6B-4C4B-B64C-8C91579DB1E1}" dt="2018-09-26T21:47:26.866" v="366" actId="478"/>
          <ac:picMkLst>
            <pc:docMk/>
            <pc:sldMk cId="761323086" sldId="524"/>
            <ac:picMk id="7" creationId="{AA963A70-8229-4B7C-9EEC-90FAE8A92B16}"/>
          </ac:picMkLst>
        </pc:picChg>
      </pc:sldChg>
      <pc:sldChg chg="modSp add del modTransition">
        <pc:chgData name="Cristian Chilipirea" userId="34ab170da5908fc4" providerId="LiveId" clId="{40ACB1C5-0B6B-4C4B-B64C-8C91579DB1E1}" dt="2018-10-04T13:40:33.919" v="1743" actId="2696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addSp delSp modSp modTransition">
        <pc:chgData name="Cristian Chilipirea" userId="34ab170da5908fc4" providerId="LiveId" clId="{40ACB1C5-0B6B-4C4B-B64C-8C91579DB1E1}" dt="2018-10-02T22:13:50.166" v="1240" actId="1076"/>
        <pc:sldMkLst>
          <pc:docMk/>
          <pc:sldMk cId="384922801" sldId="526"/>
        </pc:sldMkLst>
        <pc:spChg chg="del">
          <ac:chgData name="Cristian Chilipirea" userId="34ab170da5908fc4" providerId="LiveId" clId="{40ACB1C5-0B6B-4C4B-B64C-8C91579DB1E1}" dt="2018-10-02T21:59:48.319" v="1131" actId="478"/>
          <ac:spMkLst>
            <pc:docMk/>
            <pc:sldMk cId="384922801" sldId="526"/>
            <ac:spMk id="3" creationId="{E12372FD-F9E9-4C57-9468-A55072E57CED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7" creationId="{DDA6CC93-4993-4C38-9E1F-0D03B2968980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8" creationId="{E1F18549-8E73-42D7-98F4-CDA4ED1CFEAF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9" creationId="{91C2F5E7-EF63-4980-B893-A50585749711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0" creationId="{A53CC8A8-B1AB-4FF9-8B22-709B8B84696E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1" creationId="{32FC8523-198F-42FE-9D23-0D76AB12BE8A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2" creationId="{BC105830-3C09-43B4-94CA-6C69E4B34116}"/>
          </ac:spMkLst>
        </pc:spChg>
        <pc:picChg chg="add del mod">
          <ac:chgData name="Cristian Chilipirea" userId="34ab170da5908fc4" providerId="LiveId" clId="{40ACB1C5-0B6B-4C4B-B64C-8C91579DB1E1}" dt="2018-10-02T22:01:36.582" v="1135"/>
          <ac:picMkLst>
            <pc:docMk/>
            <pc:sldMk cId="384922801" sldId="526"/>
            <ac:picMk id="6" creationId="{A6F9BFFE-9241-495F-BEED-C1AABDEA7414}"/>
          </ac:picMkLst>
        </pc:picChg>
        <pc:picChg chg="add mod">
          <ac:chgData name="Cristian Chilipirea" userId="34ab170da5908fc4" providerId="LiveId" clId="{40ACB1C5-0B6B-4C4B-B64C-8C91579DB1E1}" dt="2018-10-02T22:02:52.948" v="1140" actId="1076"/>
          <ac:picMkLst>
            <pc:docMk/>
            <pc:sldMk cId="384922801" sldId="526"/>
            <ac:picMk id="8" creationId="{C8C51A14-EFBA-4F31-81EE-FDF18B27AEE8}"/>
          </ac:picMkLst>
        </pc:picChg>
        <pc:picChg chg="add del">
          <ac:chgData name="Cristian Chilipirea" userId="34ab170da5908fc4" providerId="LiveId" clId="{40ACB1C5-0B6B-4C4B-B64C-8C91579DB1E1}" dt="2018-10-02T22:12:08.950" v="1220"/>
          <ac:picMkLst>
            <pc:docMk/>
            <pc:sldMk cId="384922801" sldId="526"/>
            <ac:picMk id="124" creationId="{86F4D3BC-C1A3-407A-9842-37DE851C6073}"/>
          </ac:picMkLst>
        </pc:picChg>
        <pc:picChg chg="add mod">
          <ac:chgData name="Cristian Chilipirea" userId="34ab170da5908fc4" providerId="LiveId" clId="{40ACB1C5-0B6B-4C4B-B64C-8C91579DB1E1}" dt="2018-10-02T22:13:50.166" v="1240" actId="1076"/>
          <ac:picMkLst>
            <pc:docMk/>
            <pc:sldMk cId="384922801" sldId="526"/>
            <ac:picMk id="125" creationId="{4B1DFDE9-B8DF-4351-8D1F-A49F96620E9A}"/>
          </ac:picMkLst>
        </pc:pic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9" creationId="{3E9446E0-35BB-48DE-8D1A-8B27116C3556}"/>
          </ac:cxnSpMkLst>
        </pc:cxnChg>
        <pc:cxnChg chg="add del mod">
          <ac:chgData name="Cristian Chilipirea" userId="34ab170da5908fc4" providerId="LiveId" clId="{40ACB1C5-0B6B-4C4B-B64C-8C91579DB1E1}" dt="2018-10-02T22:08:24.711" v="1161" actId="478"/>
          <ac:cxnSpMkLst>
            <pc:docMk/>
            <pc:sldMk cId="384922801" sldId="526"/>
            <ac:cxnSpMk id="10" creationId="{2CAB4C20-F2E8-455D-AC5A-A4779C7B1FEC}"/>
          </ac:cxnSpMkLst>
        </pc:cxnChg>
        <pc:cxnChg chg="add del mod">
          <ac:chgData name="Cristian Chilipirea" userId="34ab170da5908fc4" providerId="LiveId" clId="{40ACB1C5-0B6B-4C4B-B64C-8C91579DB1E1}" dt="2018-10-02T22:08:24.229" v="1160" actId="478"/>
          <ac:cxnSpMkLst>
            <pc:docMk/>
            <pc:sldMk cId="384922801" sldId="526"/>
            <ac:cxnSpMk id="11" creationId="{91A75581-1F06-463A-A0A4-424DA3612521}"/>
          </ac:cxnSpMkLst>
        </pc:cxnChg>
        <pc:cxnChg chg="add del mod">
          <ac:chgData name="Cristian Chilipirea" userId="34ab170da5908fc4" providerId="LiveId" clId="{40ACB1C5-0B6B-4C4B-B64C-8C91579DB1E1}" dt="2018-10-02T22:08:25.260" v="1162" actId="478"/>
          <ac:cxnSpMkLst>
            <pc:docMk/>
            <pc:sldMk cId="384922801" sldId="526"/>
            <ac:cxnSpMk id="12" creationId="{7E81E413-CD51-4D35-BE6E-B9C80F8AAD8D}"/>
          </ac:cxnSpMkLst>
        </pc:cxnChg>
        <pc:cxnChg chg="add del mod">
          <ac:chgData name="Cristian Chilipirea" userId="34ab170da5908fc4" providerId="LiveId" clId="{40ACB1C5-0B6B-4C4B-B64C-8C91579DB1E1}" dt="2018-10-02T22:08:23.783" v="1159" actId="478"/>
          <ac:cxnSpMkLst>
            <pc:docMk/>
            <pc:sldMk cId="384922801" sldId="526"/>
            <ac:cxnSpMk id="13" creationId="{715918A0-B3FC-4EA2-84DD-3F00DACACD7B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4" creationId="{F6F4090B-5E44-4BCF-B540-9FBFA80A9FF2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5" creationId="{2B7F39A7-2032-4419-920A-9FBA9247E9D7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6" creationId="{ED4416BA-7E66-41AB-A52F-24DBF8348DFC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7" creationId="{2A0D8417-9C6F-47A2-9C0F-63D41BCE1E84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8" creationId="{081AA1A2-0EA2-4B8E-A69A-5AA70916137C}"/>
          </ac:cxnSpMkLst>
        </pc:cxnChg>
        <pc:cxnChg chg="add del mod">
          <ac:chgData name="Cristian Chilipirea" userId="34ab170da5908fc4" providerId="LiveId" clId="{40ACB1C5-0B6B-4C4B-B64C-8C91579DB1E1}" dt="2018-10-02T22:08:19.596" v="1156" actId="478"/>
          <ac:cxnSpMkLst>
            <pc:docMk/>
            <pc:sldMk cId="384922801" sldId="526"/>
            <ac:cxnSpMk id="19" creationId="{98C72F2C-3100-4A73-8D3D-BE901CB56DC7}"/>
          </ac:cxnSpMkLst>
        </pc:cxnChg>
        <pc:cxnChg chg="add del mod">
          <ac:chgData name="Cristian Chilipirea" userId="34ab170da5908fc4" providerId="LiveId" clId="{40ACB1C5-0B6B-4C4B-B64C-8C91579DB1E1}" dt="2018-10-02T22:08:19.911" v="1157" actId="478"/>
          <ac:cxnSpMkLst>
            <pc:docMk/>
            <pc:sldMk cId="384922801" sldId="526"/>
            <ac:cxnSpMk id="20" creationId="{D2064BE4-E680-436F-8F1D-2E161F77FB27}"/>
          </ac:cxnSpMkLst>
        </pc:cxnChg>
        <pc:cxnChg chg="add del mod">
          <ac:chgData name="Cristian Chilipirea" userId="34ab170da5908fc4" providerId="LiveId" clId="{40ACB1C5-0B6B-4C4B-B64C-8C91579DB1E1}" dt="2018-10-02T22:08:20.574" v="1158" actId="478"/>
          <ac:cxnSpMkLst>
            <pc:docMk/>
            <pc:sldMk cId="384922801" sldId="526"/>
            <ac:cxnSpMk id="21" creationId="{93068AAD-8AA5-49E0-B987-56A8BD3212A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22" creationId="{97831242-E168-46A7-AE69-B68DE9374E99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3" creationId="{B0B810A5-2C4B-4F82-92E7-2C0FCB5D925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6" creationId="{31C4A6CF-3245-4593-911E-2F65E97582AA}"/>
          </ac:cxnSpMkLst>
        </pc:cxnChg>
        <pc:cxnChg chg="add del mod">
          <ac:chgData name="Cristian Chilipirea" userId="34ab170da5908fc4" providerId="LiveId" clId="{40ACB1C5-0B6B-4C4B-B64C-8C91579DB1E1}" dt="2018-10-02T22:10:23.691" v="1216"/>
          <ac:cxnSpMkLst>
            <pc:docMk/>
            <pc:sldMk cId="384922801" sldId="526"/>
            <ac:cxnSpMk id="79" creationId="{0B726260-3413-4A2D-8DF7-5AF3F65207B4}"/>
          </ac:cxnSpMkLst>
        </pc:cxnChg>
        <pc:cxnChg chg="add del mod">
          <ac:chgData name="Cristian Chilipirea" userId="34ab170da5908fc4" providerId="LiveId" clId="{40ACB1C5-0B6B-4C4B-B64C-8C91579DB1E1}" dt="2018-10-02T22:10:22.987" v="1213"/>
          <ac:cxnSpMkLst>
            <pc:docMk/>
            <pc:sldMk cId="384922801" sldId="526"/>
            <ac:cxnSpMk id="82" creationId="{F1FAC071-41A3-400A-B615-F5E1D6D038E8}"/>
          </ac:cxnSpMkLst>
        </pc:cxnChg>
        <pc:cxnChg chg="add del">
          <ac:chgData name="Cristian Chilipirea" userId="34ab170da5908fc4" providerId="LiveId" clId="{40ACB1C5-0B6B-4C4B-B64C-8C91579DB1E1}" dt="2018-10-02T22:09:25.343" v="1184"/>
          <ac:cxnSpMkLst>
            <pc:docMk/>
            <pc:sldMk cId="384922801" sldId="526"/>
            <ac:cxnSpMk id="85" creationId="{A1E3EF43-25E5-4275-A250-ED2878DDAC4F}"/>
          </ac:cxnSpMkLst>
        </pc:cxnChg>
        <pc:cxnChg chg="add del mod">
          <ac:chgData name="Cristian Chilipirea" userId="34ab170da5908fc4" providerId="LiveId" clId="{40ACB1C5-0B6B-4C4B-B64C-8C91579DB1E1}" dt="2018-10-02T22:10:21.779" v="1208"/>
          <ac:cxnSpMkLst>
            <pc:docMk/>
            <pc:sldMk cId="384922801" sldId="526"/>
            <ac:cxnSpMk id="86" creationId="{A0962620-25D6-4A91-A8E0-14E39876E2F2}"/>
          </ac:cxnSpMkLst>
        </pc:cxnChg>
        <pc:cxnChg chg="add del mod">
          <ac:chgData name="Cristian Chilipirea" userId="34ab170da5908fc4" providerId="LiveId" clId="{40ACB1C5-0B6B-4C4B-B64C-8C91579DB1E1}" dt="2018-10-02T22:10:20.996" v="1205"/>
          <ac:cxnSpMkLst>
            <pc:docMk/>
            <pc:sldMk cId="384922801" sldId="526"/>
            <ac:cxnSpMk id="89" creationId="{493591F9-B6F5-42CD-A18F-CD866803E5E9}"/>
          </ac:cxnSpMkLst>
        </pc:cxnChg>
        <pc:cxnChg chg="add del mod">
          <ac:chgData name="Cristian Chilipirea" userId="34ab170da5908fc4" providerId="LiveId" clId="{40ACB1C5-0B6B-4C4B-B64C-8C91579DB1E1}" dt="2018-10-02T22:10:20.059" v="1202"/>
          <ac:cxnSpMkLst>
            <pc:docMk/>
            <pc:sldMk cId="384922801" sldId="526"/>
            <ac:cxnSpMk id="92" creationId="{555B25E9-57FA-4D32-964E-CB596CE6EB5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3" creationId="{D392E46A-DCCD-4F5B-A2E0-45EDC7DDAE6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4" creationId="{63994B29-5EA2-4AD6-B726-8C02260B63AB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5" creationId="{83E0743B-8E46-4E9E-8EE0-8EF377BE8EC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6" creationId="{2989896A-B0D5-44F1-8692-33D7D2D1DDA3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7" creationId="{4ECD2801-380A-4763-8A6B-35ECE87AF14D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8" creationId="{AC0B0DAF-40B3-45A1-818D-0506CDBDEB6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9" creationId="{BB3A3492-CD91-4D4C-8055-3C66E23BAA9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0" creationId="{29E53B55-F284-4CC6-BC7E-8840BF3C2276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1" creationId="{8F30AB96-1F8F-4C0D-BF5C-80D139CAB698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2" creationId="{556D623C-E36F-4F54-A593-5ADC36003AB9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3" creationId="{B55B725F-0DAD-4CD1-8998-9953BFD450D0}"/>
          </ac:cxnSpMkLst>
        </pc:cxnChg>
      </pc:sldChg>
      <pc:sldChg chg="addSp delSp modSp modTransition">
        <pc:chgData name="Cristian Chilipirea" userId="34ab170da5908fc4" providerId="LiveId" clId="{40ACB1C5-0B6B-4C4B-B64C-8C91579DB1E1}" dt="2018-10-02T22:23:57.219" v="1322" actId="1076"/>
        <pc:sldMkLst>
          <pc:docMk/>
          <pc:sldMk cId="2918988431" sldId="527"/>
        </pc:sldMkLst>
        <pc:spChg chg="mod">
          <ac:chgData name="Cristian Chilipirea" userId="34ab170da5908fc4" providerId="LiveId" clId="{40ACB1C5-0B6B-4C4B-B64C-8C91579DB1E1}" dt="2018-10-02T22:23:44.121" v="1319" actId="20577"/>
          <ac:spMkLst>
            <pc:docMk/>
            <pc:sldMk cId="2918988431" sldId="527"/>
            <ac:spMk id="2" creationId="{C3E94133-1880-4417-AA41-BF0388D21CA5}"/>
          </ac:spMkLst>
        </pc:spChg>
        <pc:spChg chg="del">
          <ac:chgData name="Cristian Chilipirea" userId="34ab170da5908fc4" providerId="LiveId" clId="{40ACB1C5-0B6B-4C4B-B64C-8C91579DB1E1}" dt="2018-10-02T22:21:11.413" v="1266" actId="478"/>
          <ac:spMkLst>
            <pc:docMk/>
            <pc:sldMk cId="2918988431" sldId="527"/>
            <ac:spMk id="3" creationId="{2D332206-0096-45B2-99F2-503923055BF0}"/>
          </ac:spMkLst>
        </pc:spChg>
        <pc:spChg chg="add del mod">
          <ac:chgData name="Cristian Chilipirea" userId="34ab170da5908fc4" providerId="LiveId" clId="{40ACB1C5-0B6B-4C4B-B64C-8C91579DB1E1}" dt="2018-10-02T22:23:32.796" v="1312" actId="478"/>
          <ac:spMkLst>
            <pc:docMk/>
            <pc:sldMk cId="2918988431" sldId="527"/>
            <ac:spMk id="7" creationId="{58A3689F-587B-4641-8375-4A623366C697}"/>
          </ac:spMkLst>
        </pc:spChg>
        <pc:spChg chg="add del mod">
          <ac:chgData name="Cristian Chilipirea" userId="34ab170da5908fc4" providerId="LiveId" clId="{40ACB1C5-0B6B-4C4B-B64C-8C91579DB1E1}" dt="2018-10-02T22:23:33.913" v="1313" actId="478"/>
          <ac:spMkLst>
            <pc:docMk/>
            <pc:sldMk cId="2918988431" sldId="527"/>
            <ac:spMk id="8" creationId="{63E25340-93D7-48FE-9F1E-B48A2024D976}"/>
          </ac:spMkLst>
        </pc:spChg>
        <pc:picChg chg="add mod">
          <ac:chgData name="Cristian Chilipirea" userId="34ab170da5908fc4" providerId="LiveId" clId="{40ACB1C5-0B6B-4C4B-B64C-8C91579DB1E1}" dt="2018-10-02T22:21:36.212" v="1278" actId="1076"/>
          <ac:picMkLst>
            <pc:docMk/>
            <pc:sldMk cId="2918988431" sldId="527"/>
            <ac:picMk id="6" creationId="{5E4F8245-E006-4689-91C3-C6DA9BAF38C4}"/>
          </ac:picMkLst>
        </pc:picChg>
        <pc:picChg chg="add mod">
          <ac:chgData name="Cristian Chilipirea" userId="34ab170da5908fc4" providerId="LiveId" clId="{40ACB1C5-0B6B-4C4B-B64C-8C91579DB1E1}" dt="2018-10-02T22:23:57.219" v="1322" actId="1076"/>
          <ac:picMkLst>
            <pc:docMk/>
            <pc:sldMk cId="2918988431" sldId="527"/>
            <ac:picMk id="9" creationId="{B7F921F1-4454-4E6F-B39A-5AF94E4C7D58}"/>
          </ac:picMkLst>
        </pc:picChg>
      </pc:sldChg>
      <pc:sldChg chg="addSp delSp modSp modTransition">
        <pc:chgData name="Cristian Chilipirea" userId="34ab170da5908fc4" providerId="LiveId" clId="{40ACB1C5-0B6B-4C4B-B64C-8C91579DB1E1}" dt="2018-10-02T22:14:19.247" v="1245" actId="478"/>
        <pc:sldMkLst>
          <pc:docMk/>
          <pc:sldMk cId="371541737" sldId="528"/>
        </pc:sldMkLst>
        <pc:spChg chg="mod">
          <ac:chgData name="Cristian Chilipirea" userId="34ab170da5908fc4" providerId="LiveId" clId="{40ACB1C5-0B6B-4C4B-B64C-8C91579DB1E1}" dt="2018-10-02T21:59:34.153" v="1130" actId="1076"/>
          <ac:spMkLst>
            <pc:docMk/>
            <pc:sldMk cId="371541737" sldId="528"/>
            <ac:spMk id="3" creationId="{127CADF5-96D9-47DE-B862-63D1EFEC97C5}"/>
          </ac:spMkLst>
        </pc:spChg>
        <pc:picChg chg="add mod">
          <ac:chgData name="Cristian Chilipirea" userId="34ab170da5908fc4" providerId="LiveId" clId="{40ACB1C5-0B6B-4C4B-B64C-8C91579DB1E1}" dt="2018-10-02T21:59:34.153" v="1130" actId="1076"/>
          <ac:picMkLst>
            <pc:docMk/>
            <pc:sldMk cId="371541737" sldId="528"/>
            <ac:picMk id="5" creationId="{D9ABCB1B-926D-4390-A273-141960A9F497}"/>
          </ac:picMkLst>
        </pc:picChg>
        <pc:picChg chg="add del">
          <ac:chgData name="Cristian Chilipirea" userId="34ab170da5908fc4" providerId="LiveId" clId="{40ACB1C5-0B6B-4C4B-B64C-8C91579DB1E1}" dt="2018-10-02T22:14:08.219" v="1243"/>
          <ac:picMkLst>
            <pc:docMk/>
            <pc:sldMk cId="371541737" sldId="528"/>
            <ac:picMk id="6" creationId="{99B3D6D9-E0CC-49E0-B577-B671A974DB60}"/>
          </ac:picMkLst>
        </pc:picChg>
        <pc:picChg chg="add del">
          <ac:chgData name="Cristian Chilipirea" userId="34ab170da5908fc4" providerId="LiveId" clId="{40ACB1C5-0B6B-4C4B-B64C-8C91579DB1E1}" dt="2018-10-02T22:14:19.247" v="1245" actId="478"/>
          <ac:picMkLst>
            <pc:docMk/>
            <pc:sldMk cId="371541737" sldId="528"/>
            <ac:picMk id="7" creationId="{352FC7DD-8855-4C4C-B625-3C0021BCF7DC}"/>
          </ac:picMkLst>
        </pc:picChg>
      </pc:sldChg>
      <pc:sldChg chg="addSp delSp modSp add ord modTransition modNotesTx">
        <pc:chgData name="Cristian Chilipirea" userId="34ab170da5908fc4" providerId="LiveId" clId="{40ACB1C5-0B6B-4C4B-B64C-8C91579DB1E1}" dt="2018-10-02T21:52:58.527" v="1095"/>
        <pc:sldMkLst>
          <pc:docMk/>
          <pc:sldMk cId="617174008" sldId="529"/>
        </pc:sldMkLst>
        <pc:spChg chg="mod">
          <ac:chgData name="Cristian Chilipirea" userId="34ab170da5908fc4" providerId="LiveId" clId="{40ACB1C5-0B6B-4C4B-B64C-8C91579DB1E1}" dt="2018-10-02T21:01:25.518" v="772" actId="20577"/>
          <ac:spMkLst>
            <pc:docMk/>
            <pc:sldMk cId="617174008" sldId="529"/>
            <ac:spMk id="2" creationId="{3EFA92BB-C69E-43F3-9DE0-27787169A731}"/>
          </ac:spMkLst>
        </pc:spChg>
        <pc:spChg chg="del">
          <ac:chgData name="Cristian Chilipirea" userId="34ab170da5908fc4" providerId="LiveId" clId="{40ACB1C5-0B6B-4C4B-B64C-8C91579DB1E1}" dt="2018-10-02T21:01:23.438" v="771" actId="478"/>
          <ac:spMkLst>
            <pc:docMk/>
            <pc:sldMk cId="617174008" sldId="529"/>
            <ac:spMk id="3" creationId="{8FAD3AE2-E64A-41BB-8C8E-FD96C9BAB6EE}"/>
          </ac:spMkLst>
        </pc:spChg>
        <pc:picChg chg="add mod ord">
          <ac:chgData name="Cristian Chilipirea" userId="34ab170da5908fc4" providerId="LiveId" clId="{40ACB1C5-0B6B-4C4B-B64C-8C91579DB1E1}" dt="2018-10-02T21:02:45.117" v="789" actId="1076"/>
          <ac:picMkLst>
            <pc:docMk/>
            <pc:sldMk cId="617174008" sldId="529"/>
            <ac:picMk id="6" creationId="{188E1FE5-018B-4410-8256-E76FDFAFEB3F}"/>
          </ac:picMkLst>
        </pc:picChg>
        <pc:picChg chg="add del mod">
          <ac:chgData name="Cristian Chilipirea" userId="34ab170da5908fc4" providerId="LiveId" clId="{40ACB1C5-0B6B-4C4B-B64C-8C91579DB1E1}" dt="2018-10-02T21:02:13.218" v="782" actId="478"/>
          <ac:picMkLst>
            <pc:docMk/>
            <pc:sldMk cId="617174008" sldId="529"/>
            <ac:picMk id="8" creationId="{5CE7B77A-B8D0-4FAF-8757-45D5257BF30A}"/>
          </ac:picMkLst>
        </pc:picChg>
        <pc:picChg chg="add mod">
          <ac:chgData name="Cristian Chilipirea" userId="34ab170da5908fc4" providerId="LiveId" clId="{40ACB1C5-0B6B-4C4B-B64C-8C91579DB1E1}" dt="2018-10-02T21:02:38.772" v="788" actId="14100"/>
          <ac:picMkLst>
            <pc:docMk/>
            <pc:sldMk cId="617174008" sldId="529"/>
            <ac:picMk id="10" creationId="{33299685-3374-4045-846A-C90A76CF455A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42774632" sldId="530"/>
        </pc:sldMkLst>
        <pc:spChg chg="add del mod">
          <ac:chgData name="Cristian Chilipirea" userId="34ab170da5908fc4" providerId="LiveId" clId="{40ACB1C5-0B6B-4C4B-B64C-8C91579DB1E1}" dt="2018-10-02T21:03:50.546" v="800"/>
          <ac:spMkLst>
            <pc:docMk/>
            <pc:sldMk cId="742774632" sldId="530"/>
            <ac:spMk id="7" creationId="{0190C311-3B2F-4627-88C3-F121C2C83C6E}"/>
          </ac:spMkLst>
        </pc:spChg>
        <pc:spChg chg="add mod">
          <ac:chgData name="Cristian Chilipirea" userId="34ab170da5908fc4" providerId="LiveId" clId="{40ACB1C5-0B6B-4C4B-B64C-8C91579DB1E1}" dt="2018-10-02T21:04:10.354" v="809" actId="1076"/>
          <ac:spMkLst>
            <pc:docMk/>
            <pc:sldMk cId="742774632" sldId="530"/>
            <ac:spMk id="8" creationId="{490075C4-9B98-4BA2-87B7-51A5F50D0ED9}"/>
          </ac:spMkLst>
        </pc:spChg>
        <pc:picChg chg="add mod">
          <ac:chgData name="Cristian Chilipirea" userId="34ab170da5908fc4" providerId="LiveId" clId="{40ACB1C5-0B6B-4C4B-B64C-8C91579DB1E1}" dt="2018-10-02T21:03:28.821" v="797" actId="1076"/>
          <ac:picMkLst>
            <pc:docMk/>
            <pc:sldMk cId="742774632" sldId="530"/>
            <ac:picMk id="5" creationId="{862C8273-DD18-4042-B4F2-9090CDCF7B4A}"/>
          </ac:picMkLst>
        </pc:picChg>
        <pc:picChg chg="del">
          <ac:chgData name="Cristian Chilipirea" userId="34ab170da5908fc4" providerId="LiveId" clId="{40ACB1C5-0B6B-4C4B-B64C-8C91579DB1E1}" dt="2018-10-02T21:02:59.022" v="791" actId="478"/>
          <ac:picMkLst>
            <pc:docMk/>
            <pc:sldMk cId="742774632" sldId="530"/>
            <ac:picMk id="10" creationId="{33299685-3374-4045-846A-C90A76CF455A}"/>
          </ac:picMkLst>
        </pc:picChg>
        <pc:picChg chg="add mod">
          <ac:chgData name="Cristian Chilipirea" userId="34ab170da5908fc4" providerId="LiveId" clId="{40ACB1C5-0B6B-4C4B-B64C-8C91579DB1E1}" dt="2018-10-02T21:04:32.036" v="813" actId="1076"/>
          <ac:picMkLst>
            <pc:docMk/>
            <pc:sldMk cId="742774632" sldId="530"/>
            <ac:picMk id="11" creationId="{A8EBA5D8-2749-4956-AA62-DA0C6403B5D5}"/>
          </ac:picMkLst>
        </pc:picChg>
      </pc:sldChg>
      <pc:sldChg chg="addSp modSp add modTransition">
        <pc:chgData name="Cristian Chilipirea" userId="34ab170da5908fc4" providerId="LiveId" clId="{40ACB1C5-0B6B-4C4B-B64C-8C91579DB1E1}" dt="2018-10-02T21:52:58.527" v="1095"/>
        <pc:sldMkLst>
          <pc:docMk/>
          <pc:sldMk cId="2619967694" sldId="531"/>
        </pc:sldMkLst>
        <pc:spChg chg="mod">
          <ac:chgData name="Cristian Chilipirea" userId="34ab170da5908fc4" providerId="LiveId" clId="{40ACB1C5-0B6B-4C4B-B64C-8C91579DB1E1}" dt="2018-10-02T21:08:28.278" v="834" actId="20577"/>
          <ac:spMkLst>
            <pc:docMk/>
            <pc:sldMk cId="2619967694" sldId="531"/>
            <ac:spMk id="3" creationId="{5457F2E0-B4AC-46BD-A6FA-D02AEEE1F279}"/>
          </ac:spMkLst>
        </pc:spChg>
        <pc:picChg chg="add mod">
          <ac:chgData name="Cristian Chilipirea" userId="34ab170da5908fc4" providerId="LiveId" clId="{40ACB1C5-0B6B-4C4B-B64C-8C91579DB1E1}" dt="2018-10-02T21:09:12.788" v="874" actId="1076"/>
          <ac:picMkLst>
            <pc:docMk/>
            <pc:sldMk cId="2619967694" sldId="531"/>
            <ac:picMk id="6" creationId="{6E8F7F56-1D1C-489A-8F73-B975F0BA21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290587018" sldId="532"/>
        </pc:sldMkLst>
        <pc:spChg chg="del">
          <ac:chgData name="Cristian Chilipirea" userId="34ab170da5908fc4" providerId="LiveId" clId="{40ACB1C5-0B6B-4C4B-B64C-8C91579DB1E1}" dt="2018-10-02T21:14:22.598" v="878" actId="478"/>
          <ac:spMkLst>
            <pc:docMk/>
            <pc:sldMk cId="1290587018" sldId="532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10-02T21:14:24.746" v="879" actId="478"/>
          <ac:spMkLst>
            <pc:docMk/>
            <pc:sldMk cId="1290587018" sldId="532"/>
            <ac:spMk id="7" creationId="{09823597-5F7B-42BE-A639-206C5F61FF05}"/>
          </ac:spMkLst>
        </pc:spChg>
        <pc:picChg chg="del">
          <ac:chgData name="Cristian Chilipirea" userId="34ab170da5908fc4" providerId="LiveId" clId="{40ACB1C5-0B6B-4C4B-B64C-8C91579DB1E1}" dt="2018-10-02T21:14:25.282" v="880" actId="478"/>
          <ac:picMkLst>
            <pc:docMk/>
            <pc:sldMk cId="1290587018" sldId="532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10-02T21:14:54.683" v="883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delSp modSp add modTransition modNotesTx">
        <pc:chgData name="Cristian Chilipirea" userId="34ab170da5908fc4" providerId="LiveId" clId="{40ACB1C5-0B6B-4C4B-B64C-8C91579DB1E1}" dt="2018-10-02T21:52:58.527" v="1095"/>
        <pc:sldMkLst>
          <pc:docMk/>
          <pc:sldMk cId="238918458" sldId="533"/>
        </pc:sldMkLst>
        <pc:spChg chg="mod">
          <ac:chgData name="Cristian Chilipirea" userId="34ab170da5908fc4" providerId="LiveId" clId="{40ACB1C5-0B6B-4C4B-B64C-8C91579DB1E1}" dt="2018-10-02T21:16:05.539" v="900" actId="20577"/>
          <ac:spMkLst>
            <pc:docMk/>
            <pc:sldMk cId="238918458" sldId="533"/>
            <ac:spMk id="2" creationId="{5256A4F4-68E4-4C78-829F-2A3B141F6320}"/>
          </ac:spMkLst>
        </pc:spChg>
        <pc:spChg chg="del">
          <ac:chgData name="Cristian Chilipirea" userId="34ab170da5908fc4" providerId="LiveId" clId="{40ACB1C5-0B6B-4C4B-B64C-8C91579DB1E1}" dt="2018-10-02T21:16:08.869" v="901" actId="478"/>
          <ac:spMkLst>
            <pc:docMk/>
            <pc:sldMk cId="238918458" sldId="533"/>
            <ac:spMk id="3" creationId="{E14C7BB2-BB62-446D-B1A6-1BD2A93F9721}"/>
          </ac:spMkLst>
        </pc:spChg>
        <pc:spChg chg="add del mod">
          <ac:chgData name="Cristian Chilipirea" userId="34ab170da5908fc4" providerId="LiveId" clId="{40ACB1C5-0B6B-4C4B-B64C-8C91579DB1E1}" dt="2018-10-02T21:16:11.843" v="902" actId="478"/>
          <ac:spMkLst>
            <pc:docMk/>
            <pc:sldMk cId="238918458" sldId="533"/>
            <ac:spMk id="6" creationId="{93F7AD6F-0A1B-414E-A97F-0C91276CB83C}"/>
          </ac:spMkLst>
        </pc:spChg>
        <pc:picChg chg="add del mod">
          <ac:chgData name="Cristian Chilipirea" userId="34ab170da5908fc4" providerId="LiveId" clId="{40ACB1C5-0B6B-4C4B-B64C-8C91579DB1E1}" dt="2018-10-02T21:16:27.167" v="907" actId="931"/>
          <ac:picMkLst>
            <pc:docMk/>
            <pc:sldMk cId="238918458" sldId="533"/>
            <ac:picMk id="8" creationId="{66FD00AE-C5F6-40C3-AA11-CB9A8CCC7BAE}"/>
          </ac:picMkLst>
        </pc:picChg>
        <pc:picChg chg="del">
          <ac:chgData name="Cristian Chilipirea" userId="34ab170da5908fc4" providerId="LiveId" clId="{40ACB1C5-0B6B-4C4B-B64C-8C91579DB1E1}" dt="2018-10-02T21:16:12.607" v="903" actId="478"/>
          <ac:picMkLst>
            <pc:docMk/>
            <pc:sldMk cId="238918458" sldId="533"/>
            <ac:picMk id="10" creationId="{86D35E25-F6D5-4B35-9B87-2D9C38D13CDE}"/>
          </ac:picMkLst>
        </pc:picChg>
        <pc:picChg chg="add mod">
          <ac:chgData name="Cristian Chilipirea" userId="34ab170da5908fc4" providerId="LiveId" clId="{40ACB1C5-0B6B-4C4B-B64C-8C91579DB1E1}" dt="2018-10-02T21:16:47.202" v="912" actId="1076"/>
          <ac:picMkLst>
            <pc:docMk/>
            <pc:sldMk cId="238918458" sldId="533"/>
            <ac:picMk id="11" creationId="{7187F0D2-EF9C-462D-B613-36E59D176009}"/>
          </ac:picMkLst>
        </pc:picChg>
        <pc:picChg chg="del">
          <ac:chgData name="Cristian Chilipirea" userId="34ab170da5908fc4" providerId="LiveId" clId="{40ACB1C5-0B6B-4C4B-B64C-8C91579DB1E1}" dt="2018-10-02T21:16:13.035" v="904" actId="478"/>
          <ac:picMkLst>
            <pc:docMk/>
            <pc:sldMk cId="238918458" sldId="533"/>
            <ac:picMk id="12" creationId="{E5E88EC3-921B-4FE2-AAE0-2096E7EF6101}"/>
          </ac:picMkLst>
        </pc:picChg>
        <pc:picChg chg="del">
          <ac:chgData name="Cristian Chilipirea" userId="34ab170da5908fc4" providerId="LiveId" clId="{40ACB1C5-0B6B-4C4B-B64C-8C91579DB1E1}" dt="2018-10-02T21:16:13.547" v="905" actId="478"/>
          <ac:picMkLst>
            <pc:docMk/>
            <pc:sldMk cId="238918458" sldId="533"/>
            <ac:picMk id="13" creationId="{879BF611-D25E-4292-AD76-02A4FE864C98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62901516" sldId="534"/>
        </pc:sldMkLst>
        <pc:spChg chg="mod">
          <ac:chgData name="Cristian Chilipirea" userId="34ab170da5908fc4" providerId="LiveId" clId="{40ACB1C5-0B6B-4C4B-B64C-8C91579DB1E1}" dt="2018-10-02T21:17:43.371" v="921" actId="20577"/>
          <ac:spMkLst>
            <pc:docMk/>
            <pc:sldMk cId="162901516" sldId="534"/>
            <ac:spMk id="2" creationId="{F0E10AA8-D063-4FA6-95F8-4024B4CC6F0E}"/>
          </ac:spMkLst>
        </pc:spChg>
        <pc:spChg chg="del">
          <ac:chgData name="Cristian Chilipirea" userId="34ab170da5908fc4" providerId="LiveId" clId="{40ACB1C5-0B6B-4C4B-B64C-8C91579DB1E1}" dt="2018-10-02T21:17:50.747" v="924" actId="478"/>
          <ac:spMkLst>
            <pc:docMk/>
            <pc:sldMk cId="162901516" sldId="534"/>
            <ac:spMk id="3" creationId="{80A99524-A9C8-4D05-B03D-D7D61DCC4ADA}"/>
          </ac:spMkLst>
        </pc:spChg>
        <pc:spChg chg="add del">
          <ac:chgData name="Cristian Chilipirea" userId="34ab170da5908fc4" providerId="LiveId" clId="{40ACB1C5-0B6B-4C4B-B64C-8C91579DB1E1}" dt="2018-10-02T21:17:45.829" v="923"/>
          <ac:spMkLst>
            <pc:docMk/>
            <pc:sldMk cId="162901516" sldId="534"/>
            <ac:spMk id="5" creationId="{04703FEF-979A-41CF-94A7-99C1551212E9}"/>
          </ac:spMkLst>
        </pc:spChg>
        <pc:picChg chg="add mod">
          <ac:chgData name="Cristian Chilipirea" userId="34ab170da5908fc4" providerId="LiveId" clId="{40ACB1C5-0B6B-4C4B-B64C-8C91579DB1E1}" dt="2018-10-02T21:17:53.748" v="926" actId="1076"/>
          <ac:picMkLst>
            <pc:docMk/>
            <pc:sldMk cId="162901516" sldId="534"/>
            <ac:picMk id="7" creationId="{C9F94140-5116-4753-86D3-117EB09854C7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632471956" sldId="535"/>
        </pc:sldMkLst>
        <pc:spChg chg="mod">
          <ac:chgData name="Cristian Chilipirea" userId="34ab170da5908fc4" providerId="LiveId" clId="{40ACB1C5-0B6B-4C4B-B64C-8C91579DB1E1}" dt="2018-10-02T21:18:34.015" v="946" actId="20577"/>
          <ac:spMkLst>
            <pc:docMk/>
            <pc:sldMk cId="2632471956" sldId="535"/>
            <ac:spMk id="2" creationId="{36DA95D2-76E5-416E-A7A2-C343803F5F91}"/>
          </ac:spMkLst>
        </pc:spChg>
        <pc:spChg chg="del">
          <ac:chgData name="Cristian Chilipirea" userId="34ab170da5908fc4" providerId="LiveId" clId="{40ACB1C5-0B6B-4C4B-B64C-8C91579DB1E1}" dt="2018-10-02T21:18:36.863" v="947" actId="478"/>
          <ac:spMkLst>
            <pc:docMk/>
            <pc:sldMk cId="2632471956" sldId="535"/>
            <ac:spMk id="3" creationId="{522A6478-05AC-4139-A5E7-782EBCD255D4}"/>
          </ac:spMkLst>
        </pc:spChg>
        <pc:picChg chg="add mod">
          <ac:chgData name="Cristian Chilipirea" userId="34ab170da5908fc4" providerId="LiveId" clId="{40ACB1C5-0B6B-4C4B-B64C-8C91579DB1E1}" dt="2018-10-02T21:18:38.172" v="948"/>
          <ac:picMkLst>
            <pc:docMk/>
            <pc:sldMk cId="2632471956" sldId="535"/>
            <ac:picMk id="6" creationId="{CDA6154C-A091-4595-9A07-8526FBA4B695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927050837" sldId="536"/>
        </pc:sldMkLst>
        <pc:spChg chg="mod">
          <ac:chgData name="Cristian Chilipirea" userId="34ab170da5908fc4" providerId="LiveId" clId="{40ACB1C5-0B6B-4C4B-B64C-8C91579DB1E1}" dt="2018-10-02T21:19:23.035" v="955" actId="20577"/>
          <ac:spMkLst>
            <pc:docMk/>
            <pc:sldMk cId="2927050837" sldId="536"/>
            <ac:spMk id="2" creationId="{3F3BEEF4-2CD0-4BD5-B27B-F2CC22C6A6CF}"/>
          </ac:spMkLst>
        </pc:spChg>
        <pc:spChg chg="del">
          <ac:chgData name="Cristian Chilipirea" userId="34ab170da5908fc4" providerId="LiveId" clId="{40ACB1C5-0B6B-4C4B-B64C-8C91579DB1E1}" dt="2018-10-02T21:19:25.339" v="956" actId="478"/>
          <ac:spMkLst>
            <pc:docMk/>
            <pc:sldMk cId="2927050837" sldId="536"/>
            <ac:spMk id="3" creationId="{495172FA-4A32-4972-86FD-0B723B25A54D}"/>
          </ac:spMkLst>
        </pc:spChg>
        <pc:picChg chg="add mod">
          <ac:chgData name="Cristian Chilipirea" userId="34ab170da5908fc4" providerId="LiveId" clId="{40ACB1C5-0B6B-4C4B-B64C-8C91579DB1E1}" dt="2018-10-02T21:20:32.018" v="971" actId="1076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625462843" sldId="537"/>
        </pc:sldMkLst>
        <pc:spChg chg="mod">
          <ac:chgData name="Cristian Chilipirea" userId="34ab170da5908fc4" providerId="LiveId" clId="{40ACB1C5-0B6B-4C4B-B64C-8C91579DB1E1}" dt="2018-10-02T21:20:22.275" v="967" actId="20577"/>
          <ac:spMkLst>
            <pc:docMk/>
            <pc:sldMk cId="625462843" sldId="537"/>
            <ac:spMk id="2" creationId="{3AB47608-D492-43E1-AFB5-C77AB80D72B2}"/>
          </ac:spMkLst>
        </pc:spChg>
        <pc:spChg chg="del">
          <ac:chgData name="Cristian Chilipirea" userId="34ab170da5908fc4" providerId="LiveId" clId="{40ACB1C5-0B6B-4C4B-B64C-8C91579DB1E1}" dt="2018-10-02T21:20:24.339" v="968" actId="478"/>
          <ac:spMkLst>
            <pc:docMk/>
            <pc:sldMk cId="625462843" sldId="537"/>
            <ac:spMk id="3" creationId="{5C7BA4E7-64B9-455B-B516-CEED914516BB}"/>
          </ac:spMkLst>
        </pc:spChg>
        <pc:picChg chg="add mod">
          <ac:chgData name="Cristian Chilipirea" userId="34ab170da5908fc4" providerId="LiveId" clId="{40ACB1C5-0B6B-4C4B-B64C-8C91579DB1E1}" dt="2018-10-02T21:20:28.336" v="970" actId="1076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741540215" sldId="538"/>
        </pc:sldMkLst>
        <pc:spChg chg="del">
          <ac:chgData name="Cristian Chilipirea" userId="34ab170da5908fc4" providerId="LiveId" clId="{40ACB1C5-0B6B-4C4B-B64C-8C91579DB1E1}" dt="2018-10-02T21:25:39.464" v="993" actId="478"/>
          <ac:spMkLst>
            <pc:docMk/>
            <pc:sldMk cId="1741540215" sldId="538"/>
            <ac:spMk id="2" creationId="{6532A0EE-BB06-494F-9238-19451277E1DB}"/>
          </ac:spMkLst>
        </pc:spChg>
        <pc:spChg chg="del">
          <ac:chgData name="Cristian Chilipirea" userId="34ab170da5908fc4" providerId="LiveId" clId="{40ACB1C5-0B6B-4C4B-B64C-8C91579DB1E1}" dt="2018-10-02T21:24:54.483" v="982" actId="931"/>
          <ac:spMkLst>
            <pc:docMk/>
            <pc:sldMk cId="1741540215" sldId="538"/>
            <ac:spMk id="3" creationId="{F698C45B-C988-4DE0-A3AA-606C6D43C242}"/>
          </ac:spMkLst>
        </pc:spChg>
        <pc:spChg chg="add del mod">
          <ac:chgData name="Cristian Chilipirea" userId="34ab170da5908fc4" providerId="LiveId" clId="{40ACB1C5-0B6B-4C4B-B64C-8C91579DB1E1}" dt="2018-10-02T21:25:17.905" v="987" actId="931"/>
          <ac:spMkLst>
            <pc:docMk/>
            <pc:sldMk cId="1741540215" sldId="538"/>
            <ac:spMk id="8" creationId="{71B439AB-3866-4EF7-8E82-FA185B0E8CCE}"/>
          </ac:spMkLst>
        </pc:spChg>
        <pc:picChg chg="add del mod">
          <ac:chgData name="Cristian Chilipirea" userId="34ab170da5908fc4" providerId="LiveId" clId="{40ACB1C5-0B6B-4C4B-B64C-8C91579DB1E1}" dt="2018-10-02T21:25:03.422" v="986" actId="478"/>
          <ac:picMkLst>
            <pc:docMk/>
            <pc:sldMk cId="1741540215" sldId="538"/>
            <ac:picMk id="6" creationId="{7495D35F-94F1-4F29-8E3E-9A1DFCA1F972}"/>
          </ac:picMkLst>
        </pc:picChg>
        <pc:picChg chg="add mod">
          <ac:chgData name="Cristian Chilipirea" userId="34ab170da5908fc4" providerId="LiveId" clId="{40ACB1C5-0B6B-4C4B-B64C-8C91579DB1E1}" dt="2018-10-02T21:25:23.380" v="990" actId="1076"/>
          <ac:picMkLst>
            <pc:docMk/>
            <pc:sldMk cId="1741540215" sldId="538"/>
            <ac:picMk id="10" creationId="{3F38ED30-6807-4C93-B632-3C556619CC34}"/>
          </ac:picMkLst>
        </pc:picChg>
        <pc:picChg chg="add mod">
          <ac:chgData name="Cristian Chilipirea" userId="34ab170da5908fc4" providerId="LiveId" clId="{40ACB1C5-0B6B-4C4B-B64C-8C91579DB1E1}" dt="2018-10-02T21:25:42.773" v="995" actId="1076"/>
          <ac:picMkLst>
            <pc:docMk/>
            <pc:sldMk cId="1741540215" sldId="538"/>
            <ac:picMk id="12" creationId="{252330A2-4EB2-44E2-BD79-6C28F5F5348C}"/>
          </ac:picMkLst>
        </pc:picChg>
      </pc:sldChg>
      <pc:sldChg chg="delSp modSp add ord modTransition">
        <pc:chgData name="Cristian Chilipirea" userId="34ab170da5908fc4" providerId="LiveId" clId="{40ACB1C5-0B6B-4C4B-B64C-8C91579DB1E1}" dt="2018-10-02T21:52:58.527" v="1095"/>
        <pc:sldMkLst>
          <pc:docMk/>
          <pc:sldMk cId="1544035050" sldId="539"/>
        </pc:sldMkLst>
        <pc:spChg chg="mod">
          <ac:chgData name="Cristian Chilipirea" userId="34ab170da5908fc4" providerId="LiveId" clId="{40ACB1C5-0B6B-4C4B-B64C-8C91579DB1E1}" dt="2018-10-02T21:41:36.406" v="1044" actId="20577"/>
          <ac:spMkLst>
            <pc:docMk/>
            <pc:sldMk cId="1544035050" sldId="539"/>
            <ac:spMk id="3" creationId="{625E152B-87E2-429C-9420-5FD6B44063FE}"/>
          </ac:spMkLst>
        </pc:spChg>
        <pc:picChg chg="del">
          <ac:chgData name="Cristian Chilipirea" userId="34ab170da5908fc4" providerId="LiveId" clId="{40ACB1C5-0B6B-4C4B-B64C-8C91579DB1E1}" dt="2018-10-02T21:34:43" v="1006" actId="478"/>
          <ac:picMkLst>
            <pc:docMk/>
            <pc:sldMk cId="1544035050" sldId="539"/>
            <ac:picMk id="14" creationId="{B6C59429-8DA0-4492-9391-49E81E30B229}"/>
          </ac:picMkLst>
        </pc:picChg>
      </pc:sldChg>
      <pc:sldChg chg="add modTransition">
        <pc:chgData name="Cristian Chilipirea" userId="34ab170da5908fc4" providerId="LiveId" clId="{40ACB1C5-0B6B-4C4B-B64C-8C91579DB1E1}" dt="2018-10-02T21:52:58.527" v="1095"/>
        <pc:sldMkLst>
          <pc:docMk/>
          <pc:sldMk cId="2002666867" sldId="540"/>
        </pc:sldMkLst>
      </pc:sldChg>
      <pc:sldChg chg="addSp delSp modSp add ord">
        <pc:chgData name="Cristian Chilipirea" userId="34ab170da5908fc4" providerId="LiveId" clId="{40ACB1C5-0B6B-4C4B-B64C-8C91579DB1E1}" dt="2018-10-02T22:16:11.889" v="1265" actId="1076"/>
        <pc:sldMkLst>
          <pc:docMk/>
          <pc:sldMk cId="1888411994" sldId="541"/>
        </pc:sldMkLst>
        <pc:spChg chg="mod">
          <ac:chgData name="Cristian Chilipirea" userId="34ab170da5908fc4" providerId="LiveId" clId="{40ACB1C5-0B6B-4C4B-B64C-8C91579DB1E1}" dt="2018-10-02T22:14:31.327" v="1248"/>
          <ac:spMkLst>
            <pc:docMk/>
            <pc:sldMk cId="1888411994" sldId="541"/>
            <ac:spMk id="2" creationId="{C246B18D-21B3-4B24-B48E-7496160B3CF6}"/>
          </ac:spMkLst>
        </pc:spChg>
        <pc:picChg chg="add del mod">
          <ac:chgData name="Cristian Chilipirea" userId="34ab170da5908fc4" providerId="LiveId" clId="{40ACB1C5-0B6B-4C4B-B64C-8C91579DB1E1}" dt="2018-10-02T22:15:27.215" v="1250" actId="478"/>
          <ac:picMkLst>
            <pc:docMk/>
            <pc:sldMk cId="1888411994" sldId="541"/>
            <ac:picMk id="5" creationId="{8EB89E2F-FB93-43C1-A35F-1210F4AD81A4}"/>
          </ac:picMkLst>
        </pc:picChg>
        <pc:picChg chg="add del mod">
          <ac:chgData name="Cristian Chilipirea" userId="34ab170da5908fc4" providerId="LiveId" clId="{40ACB1C5-0B6B-4C4B-B64C-8C91579DB1E1}" dt="2018-10-02T22:15:35.895" v="1254"/>
          <ac:picMkLst>
            <pc:docMk/>
            <pc:sldMk cId="1888411994" sldId="541"/>
            <ac:picMk id="7" creationId="{C92A7783-639D-461B-9903-314514A82071}"/>
          </ac:picMkLst>
        </pc:picChg>
        <pc:picChg chg="add mod">
          <ac:chgData name="Cristian Chilipirea" userId="34ab170da5908fc4" providerId="LiveId" clId="{40ACB1C5-0B6B-4C4B-B64C-8C91579DB1E1}" dt="2018-10-02T22:16:11.889" v="1265" actId="1076"/>
          <ac:picMkLst>
            <pc:docMk/>
            <pc:sldMk cId="1888411994" sldId="541"/>
            <ac:picMk id="10" creationId="{6E1EEAAC-15B7-4B1C-BE55-B912E8AF4150}"/>
          </ac:picMkLst>
        </pc:picChg>
      </pc:sldChg>
      <pc:sldChg chg="addSp delSp modSp add">
        <pc:chgData name="Cristian Chilipirea" userId="34ab170da5908fc4" providerId="LiveId" clId="{40ACB1C5-0B6B-4C4B-B64C-8C91579DB1E1}" dt="2018-10-02T22:23:20.914" v="1309" actId="1076"/>
        <pc:sldMkLst>
          <pc:docMk/>
          <pc:sldMk cId="3728125730" sldId="542"/>
        </pc:sldMkLst>
        <pc:spChg chg="mod">
          <ac:chgData name="Cristian Chilipirea" userId="34ab170da5908fc4" providerId="LiveId" clId="{40ACB1C5-0B6B-4C4B-B64C-8C91579DB1E1}" dt="2018-10-02T22:22:46.905" v="1302" actId="6549"/>
          <ac:spMkLst>
            <pc:docMk/>
            <pc:sldMk cId="3728125730" sldId="542"/>
            <ac:spMk id="2" creationId="{C3E94133-1880-4417-AA41-BF0388D21CA5}"/>
          </ac:spMkLst>
        </pc:spChg>
        <pc:picChg chg="add mod">
          <ac:chgData name="Cristian Chilipirea" userId="34ab170da5908fc4" providerId="LiveId" clId="{40ACB1C5-0B6B-4C4B-B64C-8C91579DB1E1}" dt="2018-10-02T22:23:20.914" v="1309" actId="1076"/>
          <ac:picMkLst>
            <pc:docMk/>
            <pc:sldMk cId="3728125730" sldId="542"/>
            <ac:picMk id="5" creationId="{16E6390D-3CF4-4876-AFA9-3778A06DEA8D}"/>
          </ac:picMkLst>
        </pc:picChg>
        <pc:picChg chg="del">
          <ac:chgData name="Cristian Chilipirea" userId="34ab170da5908fc4" providerId="LiveId" clId="{40ACB1C5-0B6B-4C4B-B64C-8C91579DB1E1}" dt="2018-10-02T22:23:13.308" v="1304" actId="478"/>
          <ac:picMkLst>
            <pc:docMk/>
            <pc:sldMk cId="3728125730" sldId="542"/>
            <ac:picMk id="6" creationId="{5E4F8245-E006-4689-91C3-C6DA9BAF38C4}"/>
          </ac:picMkLst>
        </pc:picChg>
      </pc:sldChg>
      <pc:sldChg chg="addSp modSp add ord">
        <pc:chgData name="Cristian Chilipirea" userId="34ab170da5908fc4" providerId="LiveId" clId="{40ACB1C5-0B6B-4C4B-B64C-8C91579DB1E1}" dt="2018-10-02T22:26:36.245" v="1354" actId="1076"/>
        <pc:sldMkLst>
          <pc:docMk/>
          <pc:sldMk cId="1289218972" sldId="543"/>
        </pc:sldMkLst>
        <pc:spChg chg="mod">
          <ac:chgData name="Cristian Chilipirea" userId="34ab170da5908fc4" providerId="LiveId" clId="{40ACB1C5-0B6B-4C4B-B64C-8C91579DB1E1}" dt="2018-10-02T22:24:41.064" v="1331" actId="20577"/>
          <ac:spMkLst>
            <pc:docMk/>
            <pc:sldMk cId="1289218972" sldId="543"/>
            <ac:spMk id="2" creationId="{C3E94133-1880-4417-AA41-BF0388D21CA5}"/>
          </ac:spMkLst>
        </pc:spChg>
        <pc:spChg chg="mod">
          <ac:chgData name="Cristian Chilipirea" userId="34ab170da5908fc4" providerId="LiveId" clId="{40ACB1C5-0B6B-4C4B-B64C-8C91579DB1E1}" dt="2018-10-02T22:26:36.245" v="1354" actId="1076"/>
          <ac:spMkLst>
            <pc:docMk/>
            <pc:sldMk cId="1289218972" sldId="543"/>
            <ac:spMk id="7" creationId="{58A3689F-587B-4641-8375-4A623366C697}"/>
          </ac:spMkLst>
        </pc:spChg>
        <pc:spChg chg="mod">
          <ac:chgData name="Cristian Chilipirea" userId="34ab170da5908fc4" providerId="LiveId" clId="{40ACB1C5-0B6B-4C4B-B64C-8C91579DB1E1}" dt="2018-10-02T22:25:43.464" v="1341" actId="20577"/>
          <ac:spMkLst>
            <pc:docMk/>
            <pc:sldMk cId="1289218972" sldId="543"/>
            <ac:spMk id="8" creationId="{63E25340-93D7-48FE-9F1E-B48A2024D976}"/>
          </ac:spMkLst>
        </pc:spChg>
        <pc:spChg chg="add mod">
          <ac:chgData name="Cristian Chilipirea" userId="34ab170da5908fc4" providerId="LiveId" clId="{40ACB1C5-0B6B-4C4B-B64C-8C91579DB1E1}" dt="2018-10-02T22:25:53.291" v="1345" actId="13926"/>
          <ac:spMkLst>
            <pc:docMk/>
            <pc:sldMk cId="1289218972" sldId="543"/>
            <ac:spMk id="9" creationId="{CA70642D-F1F4-4092-B66D-2F16805C9DA1}"/>
          </ac:spMkLst>
        </pc:spChg>
        <pc:spChg chg="add mod">
          <ac:chgData name="Cristian Chilipirea" userId="34ab170da5908fc4" providerId="LiveId" clId="{40ACB1C5-0B6B-4C4B-B64C-8C91579DB1E1}" dt="2018-10-02T22:26:07.581" v="1349" actId="13926"/>
          <ac:spMkLst>
            <pc:docMk/>
            <pc:sldMk cId="1289218972" sldId="543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4:13.026" v="1326" actId="1076"/>
        <pc:sldMkLst>
          <pc:docMk/>
          <pc:sldMk cId="2126027227" sldId="544"/>
        </pc:sldMkLst>
        <pc:spChg chg="mod">
          <ac:chgData name="Cristian Chilipirea" userId="34ab170da5908fc4" providerId="LiveId" clId="{40ACB1C5-0B6B-4C4B-B64C-8C91579DB1E1}" dt="2018-10-02T22:24:13.026" v="1326" actId="1076"/>
          <ac:spMkLst>
            <pc:docMk/>
            <pc:sldMk cId="2126027227" sldId="544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4:20.180" v="1327" actId="1076"/>
        <pc:sldMkLst>
          <pc:docMk/>
          <pc:sldMk cId="3144370955" sldId="545"/>
        </pc:sldMkLst>
        <pc:spChg chg="mod">
          <ac:chgData name="Cristian Chilipirea" userId="34ab170da5908fc4" providerId="LiveId" clId="{40ACB1C5-0B6B-4C4B-B64C-8C91579DB1E1}" dt="2018-10-02T22:24:20.180" v="1327" actId="1076"/>
          <ac:spMkLst>
            <pc:docMk/>
            <pc:sldMk cId="3144370955" sldId="545"/>
            <ac:spMk id="8" creationId="{63E25340-93D7-48FE-9F1E-B48A2024D976}"/>
          </ac:spMkLst>
        </pc:spChg>
      </pc:sldChg>
      <pc:sldChg chg="modSp add">
        <pc:chgData name="Cristian Chilipirea" userId="34ab170da5908fc4" providerId="LiveId" clId="{40ACB1C5-0B6B-4C4B-B64C-8C91579DB1E1}" dt="2018-10-02T22:24:26.579" v="1328" actId="1076"/>
        <pc:sldMkLst>
          <pc:docMk/>
          <pc:sldMk cId="1882107523" sldId="546"/>
        </pc:sldMkLst>
        <pc:spChg chg="mod">
          <ac:chgData name="Cristian Chilipirea" userId="34ab170da5908fc4" providerId="LiveId" clId="{40ACB1C5-0B6B-4C4B-B64C-8C91579DB1E1}" dt="2018-10-02T22:24:26.579" v="1328" actId="1076"/>
          <ac:spMkLst>
            <pc:docMk/>
            <pc:sldMk cId="1882107523" sldId="546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6:42.414" v="1355" actId="1076"/>
        <pc:sldMkLst>
          <pc:docMk/>
          <pc:sldMk cId="558091035" sldId="547"/>
        </pc:sldMkLst>
        <pc:spChg chg="mod">
          <ac:chgData name="Cristian Chilipirea" userId="34ab170da5908fc4" providerId="LiveId" clId="{40ACB1C5-0B6B-4C4B-B64C-8C91579DB1E1}" dt="2018-10-02T22:26:42.414" v="1355" actId="1076"/>
          <ac:spMkLst>
            <pc:docMk/>
            <pc:sldMk cId="558091035" sldId="547"/>
            <ac:spMk id="9" creationId="{CA70642D-F1F4-4092-B66D-2F16805C9DA1}"/>
          </ac:spMkLst>
        </pc:spChg>
      </pc:sldChg>
      <pc:sldChg chg="modSp add">
        <pc:chgData name="Cristian Chilipirea" userId="34ab170da5908fc4" providerId="LiveId" clId="{40ACB1C5-0B6B-4C4B-B64C-8C91579DB1E1}" dt="2018-10-02T22:27:59.961" v="1400" actId="1076"/>
        <pc:sldMkLst>
          <pc:docMk/>
          <pc:sldMk cId="3034493033" sldId="548"/>
        </pc:sldMkLst>
        <pc:spChg chg="mod">
          <ac:chgData name="Cristian Chilipirea" userId="34ab170da5908fc4" providerId="LiveId" clId="{40ACB1C5-0B6B-4C4B-B64C-8C91579DB1E1}" dt="2018-10-02T22:27:59.961" v="1400" actId="1076"/>
          <ac:spMkLst>
            <pc:docMk/>
            <pc:sldMk cId="3034493033" sldId="548"/>
            <ac:spMk id="9" creationId="{CA70642D-F1F4-4092-B66D-2F16805C9DA1}"/>
          </ac:spMkLst>
        </pc:spChg>
        <pc:spChg chg="mod">
          <ac:chgData name="Cristian Chilipirea" userId="34ab170da5908fc4" providerId="LiveId" clId="{40ACB1C5-0B6B-4C4B-B64C-8C91579DB1E1}" dt="2018-10-02T22:26:48.190" v="1356" actId="1076"/>
          <ac:spMkLst>
            <pc:docMk/>
            <pc:sldMk cId="3034493033" sldId="548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6:52.128" v="1357" actId="1076"/>
        <pc:sldMkLst>
          <pc:docMk/>
          <pc:sldMk cId="2448597296" sldId="549"/>
        </pc:sldMkLst>
        <pc:spChg chg="mod">
          <ac:chgData name="Cristian Chilipirea" userId="34ab170da5908fc4" providerId="LiveId" clId="{40ACB1C5-0B6B-4C4B-B64C-8C91579DB1E1}" dt="2018-10-02T22:26:52.128" v="1357" actId="1076"/>
          <ac:spMkLst>
            <pc:docMk/>
            <pc:sldMk cId="2448597296" sldId="549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8:09.778" v="1401" actId="1076"/>
        <pc:sldMkLst>
          <pc:docMk/>
          <pc:sldMk cId="3128890427" sldId="550"/>
        </pc:sldMkLst>
        <pc:spChg chg="mod">
          <ac:chgData name="Cristian Chilipirea" userId="34ab170da5908fc4" providerId="LiveId" clId="{40ACB1C5-0B6B-4C4B-B64C-8C91579DB1E1}" dt="2018-10-02T22:28:09.778" v="1401" actId="1076"/>
          <ac:spMkLst>
            <pc:docMk/>
            <pc:sldMk cId="3128890427" sldId="550"/>
            <ac:spMk id="8" creationId="{63E25340-93D7-48FE-9F1E-B48A2024D976}"/>
          </ac:spMkLst>
        </pc:spChg>
        <pc:spChg chg="mod">
          <ac:chgData name="Cristian Chilipirea" userId="34ab170da5908fc4" providerId="LiveId" clId="{40ACB1C5-0B6B-4C4B-B64C-8C91579DB1E1}" dt="2018-10-02T22:26:58.864" v="1358" actId="1076"/>
          <ac:spMkLst>
            <pc:docMk/>
            <pc:sldMk cId="3128890427" sldId="550"/>
            <ac:spMk id="9" creationId="{CA70642D-F1F4-4092-B66D-2F16805C9DA1}"/>
          </ac:spMkLst>
        </pc:spChg>
      </pc:sldChg>
      <pc:sldChg chg="addSp modSp add ord">
        <pc:chgData name="Cristian Chilipirea" userId="34ab170da5908fc4" providerId="LiveId" clId="{40ACB1C5-0B6B-4C4B-B64C-8C91579DB1E1}" dt="2018-10-02T22:28:56.393" v="1402" actId="1076"/>
        <pc:sldMkLst>
          <pc:docMk/>
          <pc:sldMk cId="447635862" sldId="551"/>
        </pc:sldMkLst>
        <pc:spChg chg="add mod">
          <ac:chgData name="Cristian Chilipirea" userId="34ab170da5908fc4" providerId="LiveId" clId="{40ACB1C5-0B6B-4C4B-B64C-8C91579DB1E1}" dt="2018-10-02T22:28:56.393" v="1402" actId="1076"/>
          <ac:spMkLst>
            <pc:docMk/>
            <pc:sldMk cId="447635862" sldId="551"/>
            <ac:spMk id="3" creationId="{6634E7C2-E6C2-465A-8B72-4336D89C5A7C}"/>
          </ac:spMkLst>
        </pc:spChg>
        <pc:picChg chg="mod">
          <ac:chgData name="Cristian Chilipirea" userId="34ab170da5908fc4" providerId="LiveId" clId="{40ACB1C5-0B6B-4C4B-B64C-8C91579DB1E1}" dt="2018-10-02T22:27:21.203" v="1361" actId="1076"/>
          <ac:picMkLst>
            <pc:docMk/>
            <pc:sldMk cId="447635862" sldId="551"/>
            <ac:picMk id="9" creationId="{B7F921F1-4454-4E6F-B39A-5AF94E4C7D58}"/>
          </ac:picMkLst>
        </pc:picChg>
      </pc:sldChg>
      <pc:sldChg chg="modSp add">
        <pc:chgData name="Cristian Chilipirea" userId="34ab170da5908fc4" providerId="LiveId" clId="{40ACB1C5-0B6B-4C4B-B64C-8C91579DB1E1}" dt="2018-10-02T22:29:32.098" v="1524" actId="20577"/>
        <pc:sldMkLst>
          <pc:docMk/>
          <pc:sldMk cId="1483517246" sldId="552"/>
        </pc:sldMkLst>
        <pc:spChg chg="mod">
          <ac:chgData name="Cristian Chilipirea" userId="34ab170da5908fc4" providerId="LiveId" clId="{40ACB1C5-0B6B-4C4B-B64C-8C91579DB1E1}" dt="2018-10-02T22:29:32.098" v="1524" actId="20577"/>
          <ac:spMkLst>
            <pc:docMk/>
            <pc:sldMk cId="1483517246" sldId="552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29.977" v="1677" actId="20577"/>
        <pc:sldMkLst>
          <pc:docMk/>
          <pc:sldMk cId="901537233" sldId="553"/>
        </pc:sldMkLst>
        <pc:spChg chg="mod">
          <ac:chgData name="Cristian Chilipirea" userId="34ab170da5908fc4" providerId="LiveId" clId="{40ACB1C5-0B6B-4C4B-B64C-8C91579DB1E1}" dt="2018-10-02T22:30:29.977" v="1677" actId="20577"/>
          <ac:spMkLst>
            <pc:docMk/>
            <pc:sldMk cId="901537233" sldId="553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50.814" v="1688" actId="113"/>
        <pc:sldMkLst>
          <pc:docMk/>
          <pc:sldMk cId="1544456519" sldId="554"/>
        </pc:sldMkLst>
        <pc:spChg chg="mod">
          <ac:chgData name="Cristian Chilipirea" userId="34ab170da5908fc4" providerId="LiveId" clId="{40ACB1C5-0B6B-4C4B-B64C-8C91579DB1E1}" dt="2018-10-02T22:30:50.814" v="1688" actId="113"/>
          <ac:spMkLst>
            <pc:docMk/>
            <pc:sldMk cId="1544456519" sldId="554"/>
            <ac:spMk id="3" creationId="{6634E7C2-E6C2-465A-8B72-4336D89C5A7C}"/>
          </ac:spMkLst>
        </pc:spChg>
      </pc:sldChg>
      <pc:sldChg chg="modSp add del">
        <pc:chgData name="Cristian Chilipirea" userId="34ab170da5908fc4" providerId="LiveId" clId="{40ACB1C5-0B6B-4C4B-B64C-8C91579DB1E1}" dt="2018-10-04T13:40:32.059" v="1740" actId="2696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 del">
        <pc:chgData name="Cristian Chilipirea" userId="34ab170da5908fc4" providerId="LiveId" clId="{40ACB1C5-0B6B-4C4B-B64C-8C91579DB1E1}" dt="2018-10-04T13:40:32.650" v="1741" actId="2696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  <pc:sldChg chg="modSp">
        <pc:chgData name="Cristian Chilipirea" userId="34ab170da5908fc4" providerId="LiveId" clId="{DCEBB7B4-3170-4693-8AB6-7F4F6AAD376C}" dt="2018-10-02T10:40:18.637" v="84" actId="1076"/>
        <pc:sldMkLst>
          <pc:docMk/>
          <pc:sldMk cId="2850693201" sldId="498"/>
        </pc:sldMkLst>
        <pc:spChg chg="mod">
          <ac:chgData name="Cristian Chilipirea" userId="34ab170da5908fc4" providerId="LiveId" clId="{DCEBB7B4-3170-4693-8AB6-7F4F6AAD376C}" dt="2018-10-02T10:40:18.637" v="84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">
        <pc:chgData name="Cristian Chilipirea" userId="34ab170da5908fc4" providerId="LiveId" clId="{DCEBB7B4-3170-4693-8AB6-7F4F6AAD376C}" dt="2018-10-02T10:52:58.122" v="825" actId="20577"/>
        <pc:sldMkLst>
          <pc:docMk/>
          <pc:sldMk cId="3593157976" sldId="499"/>
        </pc:sldMkLst>
        <pc:spChg chg="mod">
          <ac:chgData name="Cristian Chilipirea" userId="34ab170da5908fc4" providerId="LiveId" clId="{DCEBB7B4-3170-4693-8AB6-7F4F6AAD376C}" dt="2018-10-02T10:50:44.221" v="550" actId="20577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DCEBB7B4-3170-4693-8AB6-7F4F6AAD376C}" dt="2018-10-02T10:52:58.122" v="82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add">
        <pc:chgData name="Cristian Chilipirea" userId="34ab170da5908fc4" providerId="LiveId" clId="{DCEBB7B4-3170-4693-8AB6-7F4F6AAD376C}" dt="2018-10-02T10:47:22.731" v="101" actId="20577"/>
        <pc:sldMkLst>
          <pc:docMk/>
          <pc:sldMk cId="384922801" sldId="526"/>
        </pc:sldMkLst>
        <pc:spChg chg="mod">
          <ac:chgData name="Cristian Chilipirea" userId="34ab170da5908fc4" providerId="LiveId" clId="{DCEBB7B4-3170-4693-8AB6-7F4F6AAD376C}" dt="2018-10-02T10:47:22.731" v="101" actId="20577"/>
          <ac:spMkLst>
            <pc:docMk/>
            <pc:sldMk cId="384922801" sldId="526"/>
            <ac:spMk id="2" creationId="{C246B18D-21B3-4B24-B48E-7496160B3CF6}"/>
          </ac:spMkLst>
        </pc:spChg>
      </pc:sldChg>
      <pc:sldChg chg="modSp add">
        <pc:chgData name="Cristian Chilipirea" userId="34ab170da5908fc4" providerId="LiveId" clId="{DCEBB7B4-3170-4693-8AB6-7F4F6AAD376C}" dt="2018-10-02T10:47:34.684" v="146" actId="20577"/>
        <pc:sldMkLst>
          <pc:docMk/>
          <pc:sldMk cId="2918988431" sldId="527"/>
        </pc:sldMkLst>
        <pc:spChg chg="mod">
          <ac:chgData name="Cristian Chilipirea" userId="34ab170da5908fc4" providerId="LiveId" clId="{DCEBB7B4-3170-4693-8AB6-7F4F6AAD376C}" dt="2018-10-02T10:47:34.684" v="146" actId="20577"/>
          <ac:spMkLst>
            <pc:docMk/>
            <pc:sldMk cId="2918988431" sldId="527"/>
            <ac:spMk id="2" creationId="{C3E94133-1880-4417-AA41-BF0388D21CA5}"/>
          </ac:spMkLst>
        </pc:spChg>
      </pc:sldChg>
      <pc:sldChg chg="modSp add">
        <pc:chgData name="Cristian Chilipirea" userId="34ab170da5908fc4" providerId="LiveId" clId="{DCEBB7B4-3170-4693-8AB6-7F4F6AAD376C}" dt="2018-10-02T10:47:59.807" v="228" actId="20577"/>
        <pc:sldMkLst>
          <pc:docMk/>
          <pc:sldMk cId="371541737" sldId="528"/>
        </pc:sldMkLst>
        <pc:spChg chg="mod">
          <ac:chgData name="Cristian Chilipirea" userId="34ab170da5908fc4" providerId="LiveId" clId="{DCEBB7B4-3170-4693-8AB6-7F4F6AAD376C}" dt="2018-10-02T10:47:59.807" v="228" actId="20577"/>
          <ac:spMkLst>
            <pc:docMk/>
            <pc:sldMk cId="371541737" sldId="528"/>
            <ac:spMk id="2" creationId="{A1D93475-2C96-4076-8427-B487F8A011F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2763" cy="5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08300" y="0"/>
            <a:ext cx="3224235" cy="5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0687"/>
            <a:ext cx="3142763" cy="509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08300" y="9100687"/>
            <a:ext cx="3224235" cy="509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764" cy="48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6436" y="0"/>
            <a:ext cx="3168764" cy="48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939" y="4560416"/>
            <a:ext cx="5363324" cy="432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2381"/>
            <a:ext cx="3168764" cy="47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436" y="9122381"/>
            <a:ext cx="3168764" cy="47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 dirty="0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5220" y="5127562"/>
            <a:ext cx="6861034" cy="3954529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r>
              <a:rPr lang="ro-RO" dirty="0">
                <a:cs typeface="+mn-cs"/>
              </a:rPr>
              <a:t>Vă rugăm nu printați aceste </a:t>
            </a:r>
            <a:r>
              <a:rPr lang="ro-RO" dirty="0" err="1">
                <a:cs typeface="+mn-cs"/>
              </a:rPr>
              <a:t>slide</a:t>
            </a:r>
            <a:r>
              <a:rPr lang="ro-RO" dirty="0">
                <a:cs typeface="+mn-cs"/>
              </a:rPr>
              <a:t>-uri.</a:t>
            </a:r>
          </a:p>
          <a:p>
            <a:pPr eaLnBrk="1" hangingPunct="1">
              <a:defRPr/>
            </a:pPr>
            <a:r>
              <a:rPr lang="ro-RO" dirty="0">
                <a:cs typeface="+mn-cs"/>
              </a:rPr>
              <a:t>Înainte de a printa gândiți-vă la mediul înconjurător.</a:t>
            </a: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8938" y="0"/>
            <a:ext cx="6537325" cy="490220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072011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4664254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5762596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1957019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1037156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416738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1497961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3530855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8486506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853635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68018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9614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9572881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2386657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507735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463288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741154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319944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979752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681034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467036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759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343221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257126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700904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215203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229447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0107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9423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0604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2707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86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9182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9102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51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64385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7118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Un </a:t>
            </a:r>
            <a:r>
              <a:rPr lang="ro-RO" dirty="0" err="1"/>
              <a:t>speedup</a:t>
            </a:r>
            <a:r>
              <a:rPr lang="ro-RO" dirty="0"/>
              <a:t> O(P) este maxim teoretic. El ne spune că dacă avem 4 procesoare, programul va merge de 4 ori mai repede, avem 8, de 8 ori, și tot așa.</a:t>
            </a:r>
          </a:p>
          <a:p>
            <a:r>
              <a:rPr lang="ro-RO" dirty="0"/>
              <a:t>În realitate pentru multe implementări acesta este imposibil de atins, ba chiar valorile de timp obținute sunt departe de valoarea prezisă prin această metodă.</a:t>
            </a:r>
          </a:p>
          <a:p>
            <a:r>
              <a:rPr lang="ro-RO" dirty="0"/>
              <a:t>Limitările sunt în principal impuse de construcția sistemelor noastre. De exemplu: chiar dacă avem mai multe </a:t>
            </a:r>
            <a:r>
              <a:rPr lang="ro-RO" dirty="0" err="1"/>
              <a:t>core</a:t>
            </a:r>
            <a:r>
              <a:rPr lang="ro-RO" dirty="0"/>
              <a:t>-uri, memoria este tot una singură.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8109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6130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1583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2963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7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7318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Chiar și cu un număr foarte mare de procesoare (milioane, infinit) </a:t>
            </a:r>
            <a:r>
              <a:rPr lang="ro-RO" dirty="0" err="1"/>
              <a:t>speedup-ul</a:t>
            </a:r>
            <a:r>
              <a:rPr lang="ro-RO" dirty="0"/>
              <a:t> este limitat la maxim 1/f.</a:t>
            </a:r>
          </a:p>
          <a:p>
            <a:r>
              <a:rPr lang="ro-RO" dirty="0"/>
              <a:t>Deci dacă doar jumătate dintr-un program este paralelizabil, timpul de execuție nu va scădea sub jumătate (chiar dacă folosim milioane de procesoare).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4659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1008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Timpul de execuție al soluției paralele va fi mereu mai mare decât timpul de execuție al părții din cod care nu se poate paraleliza.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26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Sppedup</a:t>
            </a:r>
            <a:r>
              <a:rPr lang="en-US" sz="1600" dirty="0"/>
              <a:t>-ul </a:t>
            </a:r>
            <a:r>
              <a:rPr lang="en-US" sz="1600" dirty="0" err="1"/>
              <a:t>reprezint</a:t>
            </a:r>
            <a:r>
              <a:rPr lang="ro-RO" sz="1600" dirty="0"/>
              <a:t>ă cu cât este îmbunătățită performanța unei soluții.</a:t>
            </a:r>
          </a:p>
          <a:p>
            <a:r>
              <a:rPr lang="ro-RO" sz="1600" dirty="0" err="1"/>
              <a:t>Îmbunatățirea</a:t>
            </a:r>
            <a:r>
              <a:rPr lang="ro-RO" sz="1600" dirty="0"/>
              <a:t> poate fi de orice formă (caz în care T devine timpul de execuție al </a:t>
            </a:r>
            <a:r>
              <a:rPr lang="ro-RO" sz="1600" dirty="0" err="1"/>
              <a:t>soluțiti</a:t>
            </a:r>
            <a:r>
              <a:rPr lang="ro-RO" sz="1600" dirty="0"/>
              <a:t> optimizate) dar noi suntem exclusiv interesați de </a:t>
            </a:r>
            <a:r>
              <a:rPr lang="ro-RO" sz="1600" dirty="0" err="1"/>
              <a:t>speedup</a:t>
            </a:r>
            <a:r>
              <a:rPr lang="ro-RO" sz="1600" dirty="0"/>
              <a:t> obținut prin paralelizare.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7101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Taken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Wikipedia</a:t>
            </a:r>
            <a:endParaRPr lang="ro-RO" dirty="0"/>
          </a:p>
          <a:p>
            <a:r>
              <a:rPr lang="en-US" dirty="0"/>
              <a:t>https://en.wikipedia.org/wiki/Amdahl%27s_law#CITEREFRodgers1985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30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8126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Taken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Wikipedia</a:t>
            </a:r>
            <a:endParaRPr lang="ro-RO" dirty="0"/>
          </a:p>
          <a:p>
            <a:r>
              <a:rPr lang="en-US" dirty="0"/>
              <a:t>https://en.wikipedia.org/wiki/Amdahl%27s_law#CITEREFRodgers1985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31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45447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32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3567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2171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75579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9580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67605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93767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4284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04967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62778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19205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821298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65331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45289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38889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5713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86914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2393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179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51435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72068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19459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96189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00214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87561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92346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5595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13825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1138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596621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63662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9374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61773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46117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29634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763143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45246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943261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690412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597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326277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45167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72063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36336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37617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846671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994817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4649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9873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759618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3816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6094429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63268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533614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308795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67669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68679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53654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145137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8410893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61040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30016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534240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0948636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5351266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888328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4758287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5817072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7781820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1628862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7072761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0101921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400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6058A1-5982-4551-B52D-9C5348179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o-RO"/>
              <a:t>by Cristian Chilipirea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/>
              <a:t>by 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/>
              <a:t>by 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o-RO" altLang="ro-RO"/>
              <a:t>by 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/>
              <a:t>by 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/>
              <a:t>by 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/>
              <a:t>by 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/>
              <a:t>by 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/>
              <a:t>by 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/>
              <a:t>by 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ro-RO" altLang="ro-RO"/>
              <a:t>by 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de-DE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de-DE" altLang="en-US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4AA22-7653-4814-8B8D-FDB5FE019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00192"/>
            <a:ext cx="3086100" cy="410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/>
              <a:t>by Cristian Chilipirea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8908" y="1503680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en-US" altLang="en-US" sz="3200" dirty="0" err="1">
                <a:ea typeface="ＭＳ Ｐゴシック" panose="020B0600070205080204" pitchFamily="34" charset="-128"/>
              </a:rPr>
              <a:t>Algoritmi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Paraleli</a:t>
            </a:r>
            <a:r>
              <a:rPr lang="ro-RO" altLang="en-US" sz="3200" dirty="0">
                <a:ea typeface="ＭＳ Ｐゴシック" panose="020B0600070205080204" pitchFamily="34" charset="-128"/>
              </a:rPr>
              <a:t> și Distribuiți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 err="1">
                <a:ea typeface="ＭＳ Ｐゴシック" panose="020B0600070205080204" pitchFamily="34" charset="-128"/>
              </a:rPr>
              <a:t>Complexitate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algoritmi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paraleli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058" y="3010793"/>
            <a:ext cx="560705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800" b="1" dirty="0">
                <a:solidFill>
                  <a:schemeClr val="bg1"/>
                </a:solidFill>
              </a:rPr>
              <a:t>Prof. Ciprian DOBRE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r>
              <a:rPr lang="ro-RO" altLang="en-US" sz="2400" dirty="0" err="1">
                <a:solidFill>
                  <a:schemeClr val="bg1"/>
                </a:solidFill>
              </a:rPr>
              <a:t>ciprian.dobre@cs.pub.ro</a:t>
            </a:r>
            <a:endParaRPr lang="de-DE" altLang="en-US" sz="2400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ro-RO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526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secvențială? O(</a:t>
            </a:r>
            <a:r>
              <a:rPr lang="ro-RO" sz="2800" b="1" dirty="0"/>
              <a:t>N</a:t>
            </a:r>
            <a:r>
              <a:rPr lang="ro-RO" sz="2800" dirty="0"/>
              <a:t>)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B34656-B32A-4386-AA8B-587D968A0A05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E206-70B6-49A0-90EB-0718C9D26072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DAE9A0-3E34-4CD7-BF47-F881090B6226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934960-B10E-42D7-AE43-AAAE80441122}"/>
              </a:ext>
            </a:extLst>
          </p:cNvPr>
          <p:cNvSpPr/>
          <p:nvPr/>
        </p:nvSpPr>
        <p:spPr>
          <a:xfrm>
            <a:off x="3273168" y="439214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AF310A-B532-4E9A-B15C-871803F807A8}"/>
              </a:ext>
            </a:extLst>
          </p:cNvPr>
          <p:cNvSpPr/>
          <p:nvPr/>
        </p:nvSpPr>
        <p:spPr>
          <a:xfrm>
            <a:off x="4040747" y="439214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3F1897-A9AF-41CA-A8F1-75A77E483F17}"/>
              </a:ext>
            </a:extLst>
          </p:cNvPr>
          <p:cNvSpPr/>
          <p:nvPr/>
        </p:nvSpPr>
        <p:spPr>
          <a:xfrm>
            <a:off x="4561489" y="4392140"/>
            <a:ext cx="753533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ECB082-75E9-43CA-830F-CB0E4C696AFC}"/>
              </a:ext>
            </a:extLst>
          </p:cNvPr>
          <p:cNvSpPr/>
          <p:nvPr/>
        </p:nvSpPr>
        <p:spPr>
          <a:xfrm>
            <a:off x="5315022" y="4392140"/>
            <a:ext cx="808754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98E3EE-E33B-4134-AAE4-F4B985CE9BE3}"/>
              </a:ext>
            </a:extLst>
          </p:cNvPr>
          <p:cNvSpPr/>
          <p:nvPr/>
        </p:nvSpPr>
        <p:spPr>
          <a:xfrm>
            <a:off x="6123776" y="4391594"/>
            <a:ext cx="753350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52889A-399E-4B4E-BA3A-F2EBEBA2C89D}"/>
              </a:ext>
            </a:extLst>
          </p:cNvPr>
          <p:cNvSpPr/>
          <p:nvPr/>
        </p:nvSpPr>
        <p:spPr>
          <a:xfrm>
            <a:off x="6870793" y="4391594"/>
            <a:ext cx="753350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96703C-4295-4CFA-970A-CBA7FAAA8D37}"/>
              </a:ext>
            </a:extLst>
          </p:cNvPr>
          <p:cNvSpPr/>
          <p:nvPr/>
        </p:nvSpPr>
        <p:spPr>
          <a:xfrm>
            <a:off x="8439230" y="4385737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31D139-F871-4538-B209-A00049EA8518}"/>
              </a:ext>
            </a:extLst>
          </p:cNvPr>
          <p:cNvSpPr txBox="1"/>
          <p:nvPr/>
        </p:nvSpPr>
        <p:spPr>
          <a:xfrm>
            <a:off x="7687543" y="416784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305190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Poziție în vectorul final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68" idx="2"/>
            <a:endCxn id="30" idx="0"/>
          </p:cNvCxnSpPr>
          <p:nvPr/>
        </p:nvCxnSpPr>
        <p:spPr>
          <a:xfrm rot="16200000" flipH="1">
            <a:off x="2092642" y="1971357"/>
            <a:ext cx="3146712" cy="321743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370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Poziție în vectorul final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70" idx="2"/>
            <a:endCxn id="31" idx="0"/>
          </p:cNvCxnSpPr>
          <p:nvPr/>
        </p:nvCxnSpPr>
        <p:spPr>
          <a:xfrm rot="16200000" flipH="1">
            <a:off x="2873694" y="2231850"/>
            <a:ext cx="3146712" cy="269645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68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Poziție în vectorul final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67" idx="2"/>
            <a:endCxn id="32" idx="0"/>
          </p:cNvCxnSpPr>
          <p:nvPr/>
        </p:nvCxnSpPr>
        <p:spPr>
          <a:xfrm rot="16200000" flipH="1">
            <a:off x="2353013" y="1190427"/>
            <a:ext cx="3146712" cy="477929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3505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Poziție în vectorul final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71" idx="2"/>
            <a:endCxn id="33" idx="0"/>
          </p:cNvCxnSpPr>
          <p:nvPr/>
        </p:nvCxnSpPr>
        <p:spPr>
          <a:xfrm rot="16200000" flipH="1">
            <a:off x="3654868" y="1971479"/>
            <a:ext cx="3146712" cy="321719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8480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Poziție în vectorul final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72" idx="2"/>
            <a:endCxn id="34" idx="0"/>
          </p:cNvCxnSpPr>
          <p:nvPr/>
        </p:nvCxnSpPr>
        <p:spPr>
          <a:xfrm rot="16200000" flipH="1">
            <a:off x="4175883" y="1971691"/>
            <a:ext cx="3146166" cy="32173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546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Poziție în vectorul final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69" idx="2"/>
            <a:endCxn id="35" idx="0"/>
          </p:cNvCxnSpPr>
          <p:nvPr/>
        </p:nvCxnSpPr>
        <p:spPr>
          <a:xfrm rot="16200000" flipH="1">
            <a:off x="3654534" y="930207"/>
            <a:ext cx="3147258" cy="530028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5669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Poziție în vectorul final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66" idx="2"/>
            <a:endCxn id="36" idx="0"/>
          </p:cNvCxnSpPr>
          <p:nvPr/>
        </p:nvCxnSpPr>
        <p:spPr>
          <a:xfrm rot="16200000" flipH="1">
            <a:off x="3133549" y="-111337"/>
            <a:ext cx="3147804" cy="738282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606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Rank Sort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3116" y="21144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3797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64356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85098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05901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26704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47385" y="21155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944" y="21155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84035" y="50120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04716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25275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46017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66820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7623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08304" y="5013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28863" y="5013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5720351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44947" y="1605952"/>
            <a:ext cx="3360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Toate întrebările pot fi răspunse în paralel.</a:t>
            </a:r>
            <a:endParaRPr lang="en-US" sz="2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A67385-9176-4AA3-A743-0E18B803DFA3}"/>
              </a:ext>
            </a:extLst>
          </p:cNvPr>
          <p:cNvSpPr txBox="1"/>
          <p:nvPr/>
        </p:nvSpPr>
        <p:spPr>
          <a:xfrm>
            <a:off x="755576" y="578719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3C3C3"/>
                </a:solidFill>
              </a:rPr>
              <a:t>C</a:t>
            </a:r>
            <a:r>
              <a:rPr lang="ro-RO" dirty="0" err="1">
                <a:solidFill>
                  <a:srgbClr val="C3C3C3"/>
                </a:solidFill>
              </a:rPr>
              <a:t>âte</a:t>
            </a:r>
            <a:r>
              <a:rPr lang="ro-RO" dirty="0">
                <a:solidFill>
                  <a:srgbClr val="C3C3C3"/>
                </a:solidFill>
              </a:rPr>
              <a:t> numere sunt mai mici ca mine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B2181A-A657-45CC-8CD6-56348AE61542}"/>
              </a:ext>
            </a:extLst>
          </p:cNvPr>
          <p:cNvSpPr txBox="1"/>
          <p:nvPr/>
        </p:nvSpPr>
        <p:spPr>
          <a:xfrm>
            <a:off x="1276257" y="541786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D4A63"/>
                </a:solidFill>
              </a:rPr>
              <a:t>C</a:t>
            </a:r>
            <a:r>
              <a:rPr lang="ro-RO" dirty="0" err="1">
                <a:solidFill>
                  <a:srgbClr val="1D4A63"/>
                </a:solidFill>
              </a:rPr>
              <a:t>âte</a:t>
            </a:r>
            <a:r>
              <a:rPr lang="ro-RO" dirty="0">
                <a:solidFill>
                  <a:srgbClr val="1D4A63"/>
                </a:solidFill>
              </a:rPr>
              <a:t> numere sunt mai mici ca mine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1064D-3DEF-48CF-BAB9-DBE10664B9F0}"/>
              </a:ext>
            </a:extLst>
          </p:cNvPr>
          <p:cNvSpPr txBox="1"/>
          <p:nvPr/>
        </p:nvSpPr>
        <p:spPr>
          <a:xfrm>
            <a:off x="1796816" y="5045341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C</a:t>
            </a:r>
            <a:r>
              <a:rPr lang="ro-RO" dirty="0" err="1">
                <a:solidFill>
                  <a:srgbClr val="7F7F7F"/>
                </a:solidFill>
              </a:rPr>
              <a:t>âte</a:t>
            </a:r>
            <a:r>
              <a:rPr lang="ro-RO" dirty="0">
                <a:solidFill>
                  <a:srgbClr val="7F7F7F"/>
                </a:solidFill>
              </a:rPr>
              <a:t> numere sunt mai mici ca mine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CDDE58-A664-4541-B4D8-DB566C0FFEC5}"/>
              </a:ext>
            </a:extLst>
          </p:cNvPr>
          <p:cNvSpPr txBox="1"/>
          <p:nvPr/>
        </p:nvSpPr>
        <p:spPr>
          <a:xfrm>
            <a:off x="2317558" y="467491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ro-RO" dirty="0" err="1">
                <a:solidFill>
                  <a:srgbClr val="C00000"/>
                </a:solidFill>
              </a:rPr>
              <a:t>âte</a:t>
            </a:r>
            <a:r>
              <a:rPr lang="ro-RO" dirty="0">
                <a:solidFill>
                  <a:srgbClr val="C00000"/>
                </a:solidFill>
              </a:rPr>
              <a:t> numere sunt mai mici ca mine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7581E-C743-4952-8241-B64A4EFB119A}"/>
              </a:ext>
            </a:extLst>
          </p:cNvPr>
          <p:cNvSpPr txBox="1"/>
          <p:nvPr/>
        </p:nvSpPr>
        <p:spPr>
          <a:xfrm>
            <a:off x="2838361" y="4304493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ro-RO" dirty="0" err="1">
                <a:solidFill>
                  <a:srgbClr val="FFC000"/>
                </a:solidFill>
              </a:rPr>
              <a:t>âte</a:t>
            </a:r>
            <a:r>
              <a:rPr lang="ro-RO" dirty="0">
                <a:solidFill>
                  <a:srgbClr val="FFC000"/>
                </a:solidFill>
              </a:rPr>
              <a:t> numere sunt mai mici ca mine</a:t>
            </a:r>
            <a:r>
              <a:rPr lang="en-US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A389FF-E1DB-4E51-8F71-27AAFEEA0FBC}"/>
              </a:ext>
            </a:extLst>
          </p:cNvPr>
          <p:cNvSpPr txBox="1"/>
          <p:nvPr/>
        </p:nvSpPr>
        <p:spPr>
          <a:xfrm>
            <a:off x="3359164" y="393406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ro-RO" dirty="0" err="1">
                <a:solidFill>
                  <a:srgbClr val="0070C0"/>
                </a:solidFill>
              </a:rPr>
              <a:t>âte</a:t>
            </a:r>
            <a:r>
              <a:rPr lang="ro-RO" dirty="0">
                <a:solidFill>
                  <a:srgbClr val="0070C0"/>
                </a:solidFill>
              </a:rPr>
              <a:t> numere sunt mai mici ca mine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364FD2-1132-4A08-A956-A6997A1D5964}"/>
              </a:ext>
            </a:extLst>
          </p:cNvPr>
          <p:cNvSpPr txBox="1"/>
          <p:nvPr/>
        </p:nvSpPr>
        <p:spPr>
          <a:xfrm>
            <a:off x="3879845" y="3563645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ro-RO" dirty="0" err="1">
                <a:solidFill>
                  <a:srgbClr val="00B050"/>
                </a:solidFill>
              </a:rPr>
              <a:t>âte</a:t>
            </a:r>
            <a:r>
              <a:rPr lang="ro-RO" dirty="0">
                <a:solidFill>
                  <a:srgbClr val="00B050"/>
                </a:solidFill>
              </a:rPr>
              <a:t> numere sunt mai mici ca mine</a:t>
            </a:r>
            <a:r>
              <a:rPr lang="en-US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B66A3B-68D9-48A0-9EE2-5B27C22968B0}"/>
              </a:ext>
            </a:extLst>
          </p:cNvPr>
          <p:cNvSpPr txBox="1"/>
          <p:nvPr/>
        </p:nvSpPr>
        <p:spPr>
          <a:xfrm>
            <a:off x="4400404" y="3189378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</a:t>
            </a:r>
            <a:r>
              <a:rPr lang="ro-RO" dirty="0" err="1">
                <a:solidFill>
                  <a:srgbClr val="7030A0"/>
                </a:solidFill>
              </a:rPr>
              <a:t>âte</a:t>
            </a:r>
            <a:r>
              <a:rPr lang="ro-RO" dirty="0">
                <a:solidFill>
                  <a:srgbClr val="7030A0"/>
                </a:solidFill>
              </a:rPr>
              <a:t> numere sunt mai mici ca mine</a:t>
            </a:r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64008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57871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5417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5045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46760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4303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44947" y="1605952"/>
            <a:ext cx="3360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Toate întrebările pot fi răspunse în paralel.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617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3966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paralelă?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855402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Rank Sort</a:t>
            </a:r>
          </a:p>
        </p:txBody>
      </p:sp>
      <p:sp>
        <p:nvSpPr>
          <p:cNvPr id="47" name="Parallelogram 46"/>
          <p:cNvSpPr/>
          <p:nvPr/>
        </p:nvSpPr>
        <p:spPr>
          <a:xfrm>
            <a:off x="2686868" y="274105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arallelogram 48"/>
          <p:cNvSpPr/>
          <p:nvPr/>
        </p:nvSpPr>
        <p:spPr>
          <a:xfrm>
            <a:off x="3135389" y="274231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arallelogram 50"/>
          <p:cNvSpPr/>
          <p:nvPr/>
        </p:nvSpPr>
        <p:spPr>
          <a:xfrm>
            <a:off x="3583910" y="274105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arallelogram 52"/>
          <p:cNvSpPr/>
          <p:nvPr/>
        </p:nvSpPr>
        <p:spPr>
          <a:xfrm>
            <a:off x="4032431" y="273844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/>
          <p:cNvSpPr/>
          <p:nvPr/>
        </p:nvSpPr>
        <p:spPr>
          <a:xfrm>
            <a:off x="4481876" y="274491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arallelogram 54"/>
          <p:cNvSpPr/>
          <p:nvPr/>
        </p:nvSpPr>
        <p:spPr>
          <a:xfrm>
            <a:off x="4930397" y="274617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arallelogram 55"/>
          <p:cNvSpPr/>
          <p:nvPr/>
        </p:nvSpPr>
        <p:spPr>
          <a:xfrm>
            <a:off x="5378918" y="274491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arallelogram 57"/>
          <p:cNvSpPr/>
          <p:nvPr/>
        </p:nvSpPr>
        <p:spPr>
          <a:xfrm>
            <a:off x="5827439" y="274231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arallelogram 58"/>
          <p:cNvSpPr/>
          <p:nvPr/>
        </p:nvSpPr>
        <p:spPr>
          <a:xfrm>
            <a:off x="6275960" y="273762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3645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Poziție în vectorul final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66" idx="2"/>
            <a:endCxn id="36" idx="0"/>
          </p:cNvCxnSpPr>
          <p:nvPr/>
        </p:nvCxnSpPr>
        <p:spPr>
          <a:xfrm rot="16200000" flipH="1">
            <a:off x="3133549" y="-111337"/>
            <a:ext cx="3147804" cy="7382825"/>
          </a:xfrm>
          <a:prstGeom prst="bentConnector3">
            <a:avLst>
              <a:gd name="adj1" fmla="val 89202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/>
          <p:cNvCxnSpPr>
            <a:stCxn id="73" idx="2"/>
            <a:endCxn id="29" idx="0"/>
          </p:cNvCxnSpPr>
          <p:nvPr/>
        </p:nvCxnSpPr>
        <p:spPr>
          <a:xfrm rot="16200000" flipH="1">
            <a:off x="3134641" y="3533491"/>
            <a:ext cx="3145620" cy="93169"/>
          </a:xfrm>
          <a:prstGeom prst="bentConnector3">
            <a:avLst>
              <a:gd name="adj1" fmla="val 9642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/>
          <p:cNvCxnSpPr>
            <a:stCxn id="68" idx="2"/>
            <a:endCxn id="30" idx="0"/>
          </p:cNvCxnSpPr>
          <p:nvPr/>
        </p:nvCxnSpPr>
        <p:spPr>
          <a:xfrm rot="16200000" flipH="1">
            <a:off x="2092642" y="1971357"/>
            <a:ext cx="3146712" cy="3217438"/>
          </a:xfrm>
          <a:prstGeom prst="bentConnector3">
            <a:avLst>
              <a:gd name="adj1" fmla="val 62978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70" idx="2"/>
            <a:endCxn id="31" idx="0"/>
          </p:cNvCxnSpPr>
          <p:nvPr/>
        </p:nvCxnSpPr>
        <p:spPr>
          <a:xfrm rot="16200000" flipH="1">
            <a:off x="2873694" y="2231850"/>
            <a:ext cx="3146712" cy="2696452"/>
          </a:xfrm>
          <a:prstGeom prst="bentConnector3">
            <a:avLst>
              <a:gd name="adj1" fmla="val 47743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/>
          <p:cNvCxnSpPr>
            <a:stCxn id="67" idx="2"/>
            <a:endCxn id="32" idx="0"/>
          </p:cNvCxnSpPr>
          <p:nvPr/>
        </p:nvCxnSpPr>
        <p:spPr>
          <a:xfrm rot="16200000" flipH="1">
            <a:off x="2353013" y="1190427"/>
            <a:ext cx="3146712" cy="4779298"/>
          </a:xfrm>
          <a:prstGeom prst="bentConnector3">
            <a:avLst>
              <a:gd name="adj1" fmla="val 7257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/>
          <p:cNvCxnSpPr>
            <a:stCxn id="71" idx="2"/>
            <a:endCxn id="33" idx="0"/>
          </p:cNvCxnSpPr>
          <p:nvPr/>
        </p:nvCxnSpPr>
        <p:spPr>
          <a:xfrm rot="16200000" flipH="1">
            <a:off x="3654868" y="1971479"/>
            <a:ext cx="3146712" cy="3217194"/>
          </a:xfrm>
          <a:prstGeom prst="bentConnector3">
            <a:avLst>
              <a:gd name="adj1" fmla="val 4040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/>
          <p:cNvCxnSpPr>
            <a:stCxn id="72" idx="2"/>
            <a:endCxn id="34" idx="0"/>
          </p:cNvCxnSpPr>
          <p:nvPr/>
        </p:nvCxnSpPr>
        <p:spPr>
          <a:xfrm rot="16200000" flipH="1">
            <a:off x="4175883" y="1971691"/>
            <a:ext cx="3146166" cy="3217316"/>
          </a:xfrm>
          <a:prstGeom prst="bentConnector3">
            <a:avLst>
              <a:gd name="adj1" fmla="val 3109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/>
          <p:cNvCxnSpPr>
            <a:stCxn id="69" idx="2"/>
            <a:endCxn id="35" idx="0"/>
          </p:cNvCxnSpPr>
          <p:nvPr/>
        </p:nvCxnSpPr>
        <p:spPr>
          <a:xfrm rot="16200000" flipH="1">
            <a:off x="3654534" y="930207"/>
            <a:ext cx="3147258" cy="5300284"/>
          </a:xfrm>
          <a:prstGeom prst="bentConnector3">
            <a:avLst>
              <a:gd name="adj1" fmla="val 5620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344947" y="1605952"/>
            <a:ext cx="3360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Toate întrebările pot fi răspunse în paralel.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5628151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E0E3-B360-4C31-B1CA-DB067F8B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17" y="2751725"/>
            <a:ext cx="8515350" cy="458788"/>
          </a:xfrm>
        </p:spPr>
        <p:txBody>
          <a:bodyPr/>
          <a:lstStyle/>
          <a:p>
            <a:r>
              <a:rPr lang="en-US" dirty="0" err="1"/>
              <a:t>Inmultiri</a:t>
            </a:r>
            <a:r>
              <a:rPr lang="en-US" dirty="0"/>
              <a:t> de </a:t>
            </a:r>
            <a:r>
              <a:rPr lang="en-US" dirty="0" err="1"/>
              <a:t>matrici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2893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950785"/>
            <a:ext cx="5958682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059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950785"/>
            <a:ext cx="5958682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CB86A-FF1B-42DC-968B-021A07185E05}"/>
              </a:ext>
            </a:extLst>
          </p:cNvPr>
          <p:cNvSpPr txBox="1"/>
          <p:nvPr/>
        </p:nvSpPr>
        <p:spPr>
          <a:xfrm>
            <a:off x="640146" y="5002924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Complexitate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610037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950785"/>
            <a:ext cx="5958682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CB86A-FF1B-42DC-968B-021A07185E05}"/>
              </a:ext>
            </a:extLst>
          </p:cNvPr>
          <p:cNvSpPr txBox="1"/>
          <p:nvPr/>
        </p:nvSpPr>
        <p:spPr>
          <a:xfrm>
            <a:off x="640146" y="5002924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Complexitate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2FF6D3-CE4F-4407-BB11-E18964FED50E}"/>
                  </a:ext>
                </a:extLst>
              </p:cNvPr>
              <p:cNvSpPr txBox="1"/>
              <p:nvPr/>
            </p:nvSpPr>
            <p:spPr>
              <a:xfrm>
                <a:off x="4029391" y="5264534"/>
                <a:ext cx="19036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2FF6D3-CE4F-4407-BB11-E18964FED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91" y="5264534"/>
                <a:ext cx="190366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36040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950785"/>
            <a:ext cx="5958682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CB86A-FF1B-42DC-968B-021A07185E05}"/>
              </a:ext>
            </a:extLst>
          </p:cNvPr>
          <p:cNvSpPr txBox="1"/>
          <p:nvPr/>
        </p:nvSpPr>
        <p:spPr>
          <a:xfrm>
            <a:off x="640146" y="5002924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Complexitate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2FF6D3-CE4F-4407-BB11-E18964FED50E}"/>
                  </a:ext>
                </a:extLst>
              </p:cNvPr>
              <p:cNvSpPr txBox="1"/>
              <p:nvPr/>
            </p:nvSpPr>
            <p:spPr>
              <a:xfrm>
                <a:off x="4029391" y="5264534"/>
                <a:ext cx="19036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2FF6D3-CE4F-4407-BB11-E18964FED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91" y="5264534"/>
                <a:ext cx="190366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0A7E9-6099-473B-98B9-B7CF2FD3F484}"/>
                  </a:ext>
                </a:extLst>
              </p:cNvPr>
              <p:cNvSpPr txBox="1"/>
              <p:nvPr/>
            </p:nvSpPr>
            <p:spPr>
              <a:xfrm>
                <a:off x="746234" y="1609732"/>
                <a:ext cx="44126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Aten</a:t>
                </a:r>
                <a:r>
                  <a:rPr lang="ro-RO" sz="2800" dirty="0"/>
                  <a:t>ție avem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o-RO" sz="2800" dirty="0"/>
                  <a:t> elemente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0A7E9-6099-473B-98B9-B7CF2FD3F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4" y="1609732"/>
                <a:ext cx="4412683" cy="523220"/>
              </a:xfrm>
              <a:prstGeom prst="rect">
                <a:avLst/>
              </a:prstGeom>
              <a:blipFill>
                <a:blip r:embed="rId4"/>
                <a:stretch>
                  <a:fillRect l="-2762" t="-11628" r="-1519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3448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135177"/>
            <a:ext cx="688201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1 to P]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((Tid+1)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(N/P),N)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	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start; 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433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135177"/>
            <a:ext cx="688201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1 to P]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((Tid+1)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(N/P),N)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	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start; 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8C772-C084-4B38-9C13-53DE07444BB3}"/>
              </a:ext>
            </a:extLst>
          </p:cNvPr>
          <p:cNvSpPr txBox="1"/>
          <p:nvPr/>
        </p:nvSpPr>
        <p:spPr>
          <a:xfrm>
            <a:off x="6105525" y="1429407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Complexitate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13317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135177"/>
            <a:ext cx="688201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1 to P]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((Tid+1)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(N/P),N)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	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start; 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8C772-C084-4B38-9C13-53DE07444BB3}"/>
              </a:ext>
            </a:extLst>
          </p:cNvPr>
          <p:cNvSpPr txBox="1"/>
          <p:nvPr/>
        </p:nvSpPr>
        <p:spPr>
          <a:xfrm>
            <a:off x="6105525" y="1429407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Complexitate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/>
              <p:nvPr/>
            </p:nvSpPr>
            <p:spPr>
              <a:xfrm>
                <a:off x="6392546" y="2135177"/>
                <a:ext cx="1741118" cy="953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3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3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o-RO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ro-RO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ro-RO" sz="3600" dirty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46" y="2135177"/>
                <a:ext cx="1741118" cy="953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2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4985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paralelă?</a:t>
            </a:r>
            <a:r>
              <a:rPr lang="ro-RO" sz="2800" b="1" dirty="0"/>
              <a:t> O(1) </a:t>
            </a:r>
            <a:r>
              <a:rPr lang="ro-RO" sz="2800" dirty="0"/>
              <a:t>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0EFF2-6197-41CF-BFC6-F449223CF96F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A66D92-683F-4CB0-BC97-96F77CD86E63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35671-46A3-4501-B302-1FB98B553AC0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5629C4-559D-4D9A-9BC1-528850BE75CD}"/>
              </a:ext>
            </a:extLst>
          </p:cNvPr>
          <p:cNvSpPr/>
          <p:nvPr/>
        </p:nvSpPr>
        <p:spPr>
          <a:xfrm>
            <a:off x="3273168" y="439214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680F3-A691-4A99-B038-B072029698FE}"/>
              </a:ext>
            </a:extLst>
          </p:cNvPr>
          <p:cNvSpPr/>
          <p:nvPr/>
        </p:nvSpPr>
        <p:spPr>
          <a:xfrm>
            <a:off x="4040747" y="439214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C13641-16F6-40E3-BD69-6976EC1F0328}"/>
              </a:ext>
            </a:extLst>
          </p:cNvPr>
          <p:cNvSpPr/>
          <p:nvPr/>
        </p:nvSpPr>
        <p:spPr>
          <a:xfrm>
            <a:off x="4561489" y="4392140"/>
            <a:ext cx="753533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BA4C91-F938-4DB2-9BCB-986432C2A292}"/>
              </a:ext>
            </a:extLst>
          </p:cNvPr>
          <p:cNvSpPr/>
          <p:nvPr/>
        </p:nvSpPr>
        <p:spPr>
          <a:xfrm>
            <a:off x="5315022" y="4392140"/>
            <a:ext cx="808754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BBA85C-C5F0-49DA-BDB9-8101721E80A7}"/>
              </a:ext>
            </a:extLst>
          </p:cNvPr>
          <p:cNvSpPr/>
          <p:nvPr/>
        </p:nvSpPr>
        <p:spPr>
          <a:xfrm>
            <a:off x="6123776" y="4391594"/>
            <a:ext cx="753350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2D176-A2F0-41CA-BC2C-1C4376B9571E}"/>
              </a:ext>
            </a:extLst>
          </p:cNvPr>
          <p:cNvSpPr/>
          <p:nvPr/>
        </p:nvSpPr>
        <p:spPr>
          <a:xfrm>
            <a:off x="6870793" y="4391594"/>
            <a:ext cx="753350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3B4AF0-F831-4C23-AFB1-8B43D580B1FF}"/>
              </a:ext>
            </a:extLst>
          </p:cNvPr>
          <p:cNvSpPr/>
          <p:nvPr/>
        </p:nvSpPr>
        <p:spPr>
          <a:xfrm>
            <a:off x="8439230" y="4385737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70C462-B443-4638-946A-CAD3725B6FAA}"/>
              </a:ext>
            </a:extLst>
          </p:cNvPr>
          <p:cNvSpPr txBox="1"/>
          <p:nvPr/>
        </p:nvSpPr>
        <p:spPr>
          <a:xfrm>
            <a:off x="7687543" y="416784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9606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135177"/>
            <a:ext cx="688201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1 to P]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((Tid+1)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(N/P),N)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	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start; 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8C772-C084-4B38-9C13-53DE07444BB3}"/>
              </a:ext>
            </a:extLst>
          </p:cNvPr>
          <p:cNvSpPr txBox="1"/>
          <p:nvPr/>
        </p:nvSpPr>
        <p:spPr>
          <a:xfrm>
            <a:off x="6105525" y="1429407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err="1"/>
              <a:t>Speedup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/>
              <p:nvPr/>
            </p:nvSpPr>
            <p:spPr>
              <a:xfrm>
                <a:off x="6392546" y="2135177"/>
                <a:ext cx="1741118" cy="953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3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3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o-RO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ro-RO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ro-RO" sz="3600" dirty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46" y="2135177"/>
                <a:ext cx="1741118" cy="953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96624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135177"/>
            <a:ext cx="688201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1 to P]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((Tid+1)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(N/P),N)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	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start; 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8C772-C084-4B38-9C13-53DE07444BB3}"/>
              </a:ext>
            </a:extLst>
          </p:cNvPr>
          <p:cNvSpPr txBox="1"/>
          <p:nvPr/>
        </p:nvSpPr>
        <p:spPr>
          <a:xfrm>
            <a:off x="6105525" y="1429407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err="1"/>
              <a:t>Speedup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/>
              <p:nvPr/>
            </p:nvSpPr>
            <p:spPr>
              <a:xfrm>
                <a:off x="6392546" y="2135177"/>
                <a:ext cx="1959767" cy="173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o-R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o-R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o-RO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ro-RO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o-R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46" y="2135177"/>
                <a:ext cx="1959767" cy="1736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5161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135177"/>
            <a:ext cx="688201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1 to P]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((Tid+1)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(N/P),N)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	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start; i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j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0; k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8C772-C084-4B38-9C13-53DE07444BB3}"/>
              </a:ext>
            </a:extLst>
          </p:cNvPr>
          <p:cNvSpPr txBox="1"/>
          <p:nvPr/>
        </p:nvSpPr>
        <p:spPr>
          <a:xfrm>
            <a:off x="6105525" y="1429407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err="1"/>
              <a:t>Speedup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/>
              <p:nvPr/>
            </p:nvSpPr>
            <p:spPr>
              <a:xfrm>
                <a:off x="6392546" y="2135177"/>
                <a:ext cx="14649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46" y="2135177"/>
                <a:ext cx="146495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3814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9B0E-75D5-4377-8915-FD56D038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Super-linear speedup?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37AA-96A6-493E-BEDE-AA4AD0B7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			S &gt; P?</a:t>
            </a:r>
          </a:p>
        </p:txBody>
      </p:sp>
    </p:spTree>
    <p:extLst>
      <p:ext uri="{BB962C8B-B14F-4D97-AF65-F5344CB8AC3E}">
        <p14:creationId xmlns:p14="http://schemas.microsoft.com/office/powerpoint/2010/main" val="8257168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1E0A27-F103-4D38-A643-6CBF0CDCAA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9088" y="1323975"/>
            <a:ext cx="8524875" cy="5091113"/>
          </a:xfrm>
        </p:spPr>
        <p:txBody>
          <a:bodyPr/>
          <a:lstStyle/>
          <a:p>
            <a:r>
              <a:rPr lang="en-US" sz="2800" i="1" dirty="0">
                <a:latin typeface="Times New Roman" pitchFamily="18" charset="0"/>
              </a:rPr>
              <a:t>“… the effort expended on achieving high parallel processing rates is wasted unless it is accompanied by achievements in sequential processing rates of very nearly the same magnitude.”</a:t>
            </a:r>
            <a:r>
              <a:rPr lang="en-US" sz="2800" dirty="0"/>
              <a:t> </a:t>
            </a:r>
            <a:endParaRPr lang="ro-RO" sz="2800" dirty="0"/>
          </a:p>
          <a:p>
            <a:pPr marL="0" indent="0">
              <a:buNone/>
            </a:pPr>
            <a:r>
              <a:rPr lang="ro-RO" sz="2800" dirty="0"/>
              <a:t>						</a:t>
            </a:r>
            <a:r>
              <a:rPr lang="en-US" sz="2800" b="1" dirty="0" err="1"/>
              <a:t>Amdhal</a:t>
            </a:r>
            <a:r>
              <a:rPr lang="en-US" sz="2800" b="1" dirty="0"/>
              <a:t>, 1967</a:t>
            </a:r>
          </a:p>
          <a:p>
            <a:endParaRPr lang="en-US" sz="2800" dirty="0"/>
          </a:p>
          <a:p>
            <a:r>
              <a:rPr lang="en-US" sz="2800" i="1" dirty="0">
                <a:latin typeface="Times New Roman" pitchFamily="18" charset="0"/>
              </a:rPr>
              <a:t>“… speedup should be measured by scaling the problem to the number of processors, not by fixing the problem size.”</a:t>
            </a:r>
            <a:r>
              <a:rPr lang="en-US" sz="2800" dirty="0"/>
              <a:t> </a:t>
            </a:r>
            <a:endParaRPr lang="ro-RO" sz="2800" dirty="0"/>
          </a:p>
          <a:p>
            <a:pPr marL="457200" lvl="1" indent="0">
              <a:buNone/>
            </a:pPr>
            <a:r>
              <a:rPr lang="ro-RO" sz="2400" dirty="0"/>
              <a:t>						</a:t>
            </a:r>
            <a:r>
              <a:rPr lang="en-US" b="1" dirty="0"/>
              <a:t>Gustafson, 1988</a:t>
            </a:r>
          </a:p>
        </p:txBody>
      </p:sp>
    </p:spTree>
    <p:extLst>
      <p:ext uri="{BB962C8B-B14F-4D97-AF65-F5344CB8AC3E}">
        <p14:creationId xmlns:p14="http://schemas.microsoft.com/office/powerpoint/2010/main" val="5898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598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paralelă? </a:t>
            </a:r>
            <a:r>
              <a:rPr lang="ro-RO" sz="2800" b="1" dirty="0"/>
              <a:t>O(1) </a:t>
            </a:r>
            <a:r>
              <a:rPr lang="ro-RO" sz="2800" dirty="0"/>
              <a:t>? </a:t>
            </a:r>
            <a:r>
              <a:rPr lang="ro-RO" sz="2800" b="1" dirty="0"/>
              <a:t>P</a:t>
            </a:r>
            <a:r>
              <a:rPr lang="ro-RO" sz="2800" dirty="0"/>
              <a:t> = </a:t>
            </a:r>
            <a:r>
              <a:rPr lang="ro-RO" sz="2800" b="1" dirty="0"/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0EFF2-6197-41CF-BFC6-F449223CF96F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A66D92-683F-4CB0-BC97-96F77CD86E63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35671-46A3-4501-B302-1FB98B553AC0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5629C4-559D-4D9A-9BC1-528850BE75CD}"/>
              </a:ext>
            </a:extLst>
          </p:cNvPr>
          <p:cNvSpPr/>
          <p:nvPr/>
        </p:nvSpPr>
        <p:spPr>
          <a:xfrm>
            <a:off x="3273168" y="439214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680F3-A691-4A99-B038-B072029698FE}"/>
              </a:ext>
            </a:extLst>
          </p:cNvPr>
          <p:cNvSpPr/>
          <p:nvPr/>
        </p:nvSpPr>
        <p:spPr>
          <a:xfrm>
            <a:off x="4040747" y="439214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C13641-16F6-40E3-BD69-6976EC1F0328}"/>
              </a:ext>
            </a:extLst>
          </p:cNvPr>
          <p:cNvSpPr/>
          <p:nvPr/>
        </p:nvSpPr>
        <p:spPr>
          <a:xfrm>
            <a:off x="4561489" y="4392140"/>
            <a:ext cx="753533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BA4C91-F938-4DB2-9BCB-986432C2A292}"/>
              </a:ext>
            </a:extLst>
          </p:cNvPr>
          <p:cNvSpPr/>
          <p:nvPr/>
        </p:nvSpPr>
        <p:spPr>
          <a:xfrm>
            <a:off x="5315022" y="4392140"/>
            <a:ext cx="808754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BBA85C-C5F0-49DA-BDB9-8101721E80A7}"/>
              </a:ext>
            </a:extLst>
          </p:cNvPr>
          <p:cNvSpPr/>
          <p:nvPr/>
        </p:nvSpPr>
        <p:spPr>
          <a:xfrm>
            <a:off x="6123776" y="4391594"/>
            <a:ext cx="753350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2D176-A2F0-41CA-BC2C-1C4376B9571E}"/>
              </a:ext>
            </a:extLst>
          </p:cNvPr>
          <p:cNvSpPr/>
          <p:nvPr/>
        </p:nvSpPr>
        <p:spPr>
          <a:xfrm>
            <a:off x="6870793" y="4391594"/>
            <a:ext cx="753350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3B4AF0-F831-4C23-AFB1-8B43D580B1FF}"/>
              </a:ext>
            </a:extLst>
          </p:cNvPr>
          <p:cNvSpPr/>
          <p:nvPr/>
        </p:nvSpPr>
        <p:spPr>
          <a:xfrm>
            <a:off x="8439230" y="4385737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70C462-B443-4638-946A-CAD3725B6FAA}"/>
              </a:ext>
            </a:extLst>
          </p:cNvPr>
          <p:cNvSpPr txBox="1"/>
          <p:nvPr/>
        </p:nvSpPr>
        <p:spPr>
          <a:xfrm>
            <a:off x="7687543" y="416784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469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2969773" y="5713027"/>
                <a:ext cx="4684296" cy="710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/>
                  <a:t>Complexitate paralelă? </a:t>
                </a:r>
                <a:r>
                  <a:rPr lang="ro-RO" sz="2800" b="1" dirty="0"/>
                  <a:t>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773" y="5713027"/>
                <a:ext cx="4684296" cy="710579"/>
              </a:xfrm>
              <a:prstGeom prst="rect">
                <a:avLst/>
              </a:prstGeom>
              <a:blipFill>
                <a:blip r:embed="rId3"/>
                <a:stretch>
                  <a:fillRect l="-2601" r="-1430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0EFF2-6197-41CF-BFC6-F449223CF96F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A66D92-683F-4CB0-BC97-96F77CD86E63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35671-46A3-4501-B302-1FB98B553AC0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5629C4-559D-4D9A-9BC1-528850BE75CD}"/>
              </a:ext>
            </a:extLst>
          </p:cNvPr>
          <p:cNvSpPr/>
          <p:nvPr/>
        </p:nvSpPr>
        <p:spPr>
          <a:xfrm>
            <a:off x="3273168" y="4392140"/>
            <a:ext cx="767946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680F3-A691-4A99-B038-B072029698FE}"/>
              </a:ext>
            </a:extLst>
          </p:cNvPr>
          <p:cNvSpPr/>
          <p:nvPr/>
        </p:nvSpPr>
        <p:spPr>
          <a:xfrm>
            <a:off x="4040747" y="439214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C13641-16F6-40E3-BD69-6976EC1F0328}"/>
              </a:ext>
            </a:extLst>
          </p:cNvPr>
          <p:cNvSpPr/>
          <p:nvPr/>
        </p:nvSpPr>
        <p:spPr>
          <a:xfrm>
            <a:off x="4561489" y="4392140"/>
            <a:ext cx="75353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BA4C91-F938-4DB2-9BCB-986432C2A292}"/>
              </a:ext>
            </a:extLst>
          </p:cNvPr>
          <p:cNvSpPr/>
          <p:nvPr/>
        </p:nvSpPr>
        <p:spPr>
          <a:xfrm>
            <a:off x="5315022" y="4392140"/>
            <a:ext cx="808754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BBA85C-C5F0-49DA-BDB9-8101721E80A7}"/>
              </a:ext>
            </a:extLst>
          </p:cNvPr>
          <p:cNvSpPr/>
          <p:nvPr/>
        </p:nvSpPr>
        <p:spPr>
          <a:xfrm>
            <a:off x="6123776" y="4391594"/>
            <a:ext cx="753350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2D176-A2F0-41CA-BC2C-1C4376B9571E}"/>
              </a:ext>
            </a:extLst>
          </p:cNvPr>
          <p:cNvSpPr/>
          <p:nvPr/>
        </p:nvSpPr>
        <p:spPr>
          <a:xfrm>
            <a:off x="6870793" y="4391594"/>
            <a:ext cx="753350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3B4AF0-F831-4C23-AFB1-8B43D580B1FF}"/>
              </a:ext>
            </a:extLst>
          </p:cNvPr>
          <p:cNvSpPr/>
          <p:nvPr/>
        </p:nvSpPr>
        <p:spPr>
          <a:xfrm>
            <a:off x="8439230" y="4385737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70C462-B443-4638-946A-CAD3725B6FAA}"/>
              </a:ext>
            </a:extLst>
          </p:cNvPr>
          <p:cNvSpPr txBox="1"/>
          <p:nvPr/>
        </p:nvSpPr>
        <p:spPr>
          <a:xfrm>
            <a:off x="7687543" y="416784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679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387502" y="3903488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err="1"/>
              <a:t>Speedup</a:t>
            </a:r>
            <a:r>
              <a:rPr lang="ro-RO" sz="2800" dirty="0"/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351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387502" y="3903488"/>
                <a:ext cx="1925527" cy="157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 err="1"/>
                  <a:t>Speedup</a:t>
                </a:r>
                <a:r>
                  <a:rPr lang="ro-RO" sz="2800" dirty="0"/>
                  <a:t>? </a:t>
                </a:r>
              </a:p>
              <a:p>
                <a:endParaRPr lang="ro-RO" sz="2800" b="1" dirty="0"/>
              </a:p>
              <a:p>
                <a:r>
                  <a:rPr lang="ro-RO" sz="2800" b="1" dirty="0"/>
                  <a:t>T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2" y="3903488"/>
                <a:ext cx="1925527" cy="1572354"/>
              </a:xfrm>
              <a:prstGeom prst="rect">
                <a:avLst/>
              </a:prstGeom>
              <a:blipFill>
                <a:blip r:embed="rId3"/>
                <a:stretch>
                  <a:fillRect l="-6667" t="-3876" r="-5714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0497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387502" y="3903488"/>
                <a:ext cx="1925527" cy="200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 err="1"/>
                  <a:t>Speedup</a:t>
                </a:r>
                <a:r>
                  <a:rPr lang="ro-RO" sz="2800" dirty="0"/>
                  <a:t>? </a:t>
                </a:r>
              </a:p>
              <a:p>
                <a:endParaRPr lang="ro-RO" sz="2800" b="1" dirty="0"/>
              </a:p>
              <a:p>
                <a:r>
                  <a:rPr lang="ro-RO" sz="2800" b="1" dirty="0"/>
                  <a:t>T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</a:p>
              <a:p>
                <a:r>
                  <a:rPr lang="ro-RO" sz="2800" b="1" dirty="0"/>
                  <a:t>G = O(N)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2" y="3903488"/>
                <a:ext cx="1925527" cy="2003241"/>
              </a:xfrm>
              <a:prstGeom prst="rect">
                <a:avLst/>
              </a:prstGeom>
              <a:blipFill>
                <a:blip r:embed="rId3"/>
                <a:stretch>
                  <a:fillRect l="-6667" t="-3040" r="-5714" b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21255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387502" y="3903488"/>
                <a:ext cx="1925527" cy="200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 err="1"/>
                  <a:t>Speedup</a:t>
                </a:r>
                <a:r>
                  <a:rPr lang="ro-RO" sz="2800" dirty="0"/>
                  <a:t>? </a:t>
                </a:r>
              </a:p>
              <a:p>
                <a:endParaRPr lang="ro-RO" sz="2800" b="1" dirty="0"/>
              </a:p>
              <a:p>
                <a:r>
                  <a:rPr lang="ro-RO" sz="2800" b="1" dirty="0"/>
                  <a:t>T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</a:p>
              <a:p>
                <a:r>
                  <a:rPr lang="ro-RO" sz="2800" b="1" dirty="0"/>
                  <a:t>G = O(N)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2" y="3903488"/>
                <a:ext cx="1925527" cy="2003241"/>
              </a:xfrm>
              <a:prstGeom prst="rect">
                <a:avLst/>
              </a:prstGeom>
              <a:blipFill>
                <a:blip r:embed="rId3"/>
                <a:stretch>
                  <a:fillRect l="-6667" t="-3040" r="-5714" b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/>
              <p:nvPr/>
            </p:nvSpPr>
            <p:spPr>
              <a:xfrm>
                <a:off x="2999507" y="4401941"/>
                <a:ext cx="2108654" cy="1421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num>
                            <m:den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den>
                          </m:f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507" y="4401941"/>
                <a:ext cx="2108654" cy="1421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458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387502" y="3903488"/>
                <a:ext cx="1925527" cy="200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 err="1"/>
                  <a:t>Speedup</a:t>
                </a:r>
                <a:r>
                  <a:rPr lang="ro-RO" sz="2800" dirty="0"/>
                  <a:t>? </a:t>
                </a:r>
              </a:p>
              <a:p>
                <a:endParaRPr lang="ro-RO" sz="2800" b="1" dirty="0"/>
              </a:p>
              <a:p>
                <a:r>
                  <a:rPr lang="ro-RO" sz="2800" b="1" dirty="0"/>
                  <a:t>T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</a:p>
              <a:p>
                <a:r>
                  <a:rPr lang="ro-RO" sz="2800" b="1" dirty="0"/>
                  <a:t>G = O(N)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2" y="3903488"/>
                <a:ext cx="1925527" cy="2003241"/>
              </a:xfrm>
              <a:prstGeom prst="rect">
                <a:avLst/>
              </a:prstGeom>
              <a:blipFill>
                <a:blip r:embed="rId3"/>
                <a:stretch>
                  <a:fillRect l="-6667" t="-3040" r="-5714" b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/>
              <p:nvPr/>
            </p:nvSpPr>
            <p:spPr>
              <a:xfrm>
                <a:off x="2999507" y="4401941"/>
                <a:ext cx="3566169" cy="1421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num>
                            <m:den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den>
                          </m:f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507" y="4401941"/>
                <a:ext cx="3566169" cy="1421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88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508B-D4D5-4256-BDF4-4628F59B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Performanța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FE73-A260-4A27-908F-0F7C0339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Timp de </a:t>
            </a:r>
            <a:r>
              <a:rPr lang="ro-RO" dirty="0"/>
              <a:t>execuție</a:t>
            </a:r>
          </a:p>
          <a:p>
            <a:r>
              <a:rPr lang="ro-RO" dirty="0"/>
              <a:t>Memorie ocupată</a:t>
            </a:r>
          </a:p>
          <a:p>
            <a:r>
              <a:rPr lang="ro-RO" dirty="0"/>
              <a:t>Număr de procese (</a:t>
            </a:r>
            <a:r>
              <a:rPr lang="ro-RO" dirty="0" err="1"/>
              <a:t>thread</a:t>
            </a:r>
            <a:r>
              <a:rPr lang="ro-RO" dirty="0"/>
              <a:t>-uri)</a:t>
            </a:r>
          </a:p>
          <a:p>
            <a:r>
              <a:rPr lang="ro-RO" dirty="0"/>
              <a:t>Scalabilitate</a:t>
            </a:r>
          </a:p>
          <a:p>
            <a:r>
              <a:rPr lang="ro-RO" dirty="0"/>
              <a:t>Toleranță la defecte</a:t>
            </a:r>
          </a:p>
          <a:p>
            <a:r>
              <a:rPr lang="ro-RO" dirty="0"/>
              <a:t>Cost</a:t>
            </a:r>
            <a:endParaRPr lang="en-US" dirty="0"/>
          </a:p>
          <a:p>
            <a:r>
              <a:rPr lang="ro-RO" dirty="0"/>
              <a:t>Eficiență</a:t>
            </a:r>
            <a:endParaRPr lang="en-US" dirty="0"/>
          </a:p>
          <a:p>
            <a:r>
              <a:rPr lang="ro-RO" dirty="0"/>
              <a:t>Fiabilitate</a:t>
            </a:r>
            <a:endParaRPr lang="en-US" dirty="0"/>
          </a:p>
          <a:p>
            <a:r>
              <a:rPr lang="ro-RO" dirty="0"/>
              <a:t>Portabilitate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387502" y="3903488"/>
                <a:ext cx="1863011" cy="200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/>
                  <a:t>Eficiența? </a:t>
                </a:r>
              </a:p>
              <a:p>
                <a:endParaRPr lang="ro-RO" sz="2800" b="1" dirty="0"/>
              </a:p>
              <a:p>
                <a:r>
                  <a:rPr lang="ro-RO" sz="2800" b="1" dirty="0"/>
                  <a:t>T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</a:p>
              <a:p>
                <a:r>
                  <a:rPr lang="ro-RO" sz="2800" b="1" dirty="0"/>
                  <a:t>G = O(N)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2" y="3903488"/>
                <a:ext cx="1863011" cy="2003241"/>
              </a:xfrm>
              <a:prstGeom prst="rect">
                <a:avLst/>
              </a:prstGeom>
              <a:blipFill>
                <a:blip r:embed="rId3"/>
                <a:stretch>
                  <a:fillRect l="-6885" t="-3040" r="-5902" b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/>
              <p:nvPr/>
            </p:nvSpPr>
            <p:spPr>
              <a:xfrm>
                <a:off x="3483918" y="2846410"/>
                <a:ext cx="3566169" cy="1421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num>
                            <m:den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den>
                          </m:f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918" y="2846410"/>
                <a:ext cx="3566169" cy="1421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052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387502" y="3903488"/>
                <a:ext cx="1863011" cy="200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/>
                  <a:t>Eficiența? </a:t>
                </a:r>
              </a:p>
              <a:p>
                <a:endParaRPr lang="ro-RO" sz="2800" b="1" dirty="0"/>
              </a:p>
              <a:p>
                <a:r>
                  <a:rPr lang="ro-RO" sz="2800" b="1" dirty="0"/>
                  <a:t>T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</a:p>
              <a:p>
                <a:r>
                  <a:rPr lang="ro-RO" sz="2800" b="1" dirty="0"/>
                  <a:t>G = O(N)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2" y="3903488"/>
                <a:ext cx="1863011" cy="2003241"/>
              </a:xfrm>
              <a:prstGeom prst="rect">
                <a:avLst/>
              </a:prstGeom>
              <a:blipFill>
                <a:blip r:embed="rId3"/>
                <a:stretch>
                  <a:fillRect l="-6885" t="-3040" r="-5902" b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/>
              <p:nvPr/>
            </p:nvSpPr>
            <p:spPr>
              <a:xfrm>
                <a:off x="3483918" y="2846410"/>
                <a:ext cx="3566169" cy="1421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num>
                            <m:den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den>
                          </m:f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918" y="2846410"/>
                <a:ext cx="3566169" cy="1421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FC5FB0-B1E1-4681-A94B-B8A4DDE185F3}"/>
                  </a:ext>
                </a:extLst>
              </p:cNvPr>
              <p:cNvSpPr txBox="1"/>
              <p:nvPr/>
            </p:nvSpPr>
            <p:spPr>
              <a:xfrm>
                <a:off x="3259969" y="4741364"/>
                <a:ext cx="3800592" cy="1027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ro-RO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FC5FB0-B1E1-4681-A94B-B8A4DDE18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969" y="4741364"/>
                <a:ext cx="3800592" cy="1027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394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8B6B-95D9-4287-B1E1-ED6EC72D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38" y="2350892"/>
            <a:ext cx="8515350" cy="458788"/>
          </a:xfrm>
        </p:spPr>
        <p:txBody>
          <a:bodyPr/>
          <a:lstStyle/>
          <a:p>
            <a:r>
              <a:rPr lang="en-US" dirty="0" err="1"/>
              <a:t>Legea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Amdhal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09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C1A2-E6FC-4901-97B8-0F3E53AD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448E0-E7A5-45C9-9E46-AEC85A754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" y="1374578"/>
            <a:ext cx="8478433" cy="4382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DB2DDA-7603-4424-A504-B2CEB7546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261" y="2180694"/>
            <a:ext cx="3170452" cy="40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10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Legea lui </a:t>
            </a:r>
            <a:r>
              <a:rPr lang="ro-RO" dirty="0" err="1"/>
              <a:t>Amdahl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1EFFD2-9A94-4229-98D6-967A4801CA5C}"/>
                  </a:ext>
                </a:extLst>
              </p:cNvPr>
              <p:cNvSpPr txBox="1"/>
              <p:nvPr/>
            </p:nvSpPr>
            <p:spPr>
              <a:xfrm>
                <a:off x="3170497" y="4336388"/>
                <a:ext cx="1550232" cy="115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1EFFD2-9A94-4229-98D6-967A4801C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97" y="4336388"/>
                <a:ext cx="1550232" cy="1152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/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i="1">
                          <a:latin typeface="Cambria Math"/>
                        </a:rPr>
                        <m:t>𝑇</m:t>
                      </m:r>
                      <m:r>
                        <a:rPr lang="ro-RO" sz="2800" i="1">
                          <a:latin typeface="Cambria Math"/>
                        </a:rPr>
                        <m:t>=</m:t>
                      </m:r>
                      <m:r>
                        <a:rPr lang="ro-RO" sz="2800" i="1">
                          <a:latin typeface="Cambria Math"/>
                        </a:rPr>
                        <m:t>𝑓𝐺</m:t>
                      </m:r>
                      <m:r>
                        <a:rPr lang="ro-RO" sz="2800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1 −</m:t>
                          </m:r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</m:d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𝐺</m:t>
                          </m:r>
                        </m:num>
                        <m:den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𝑃</m:t>
                          </m:r>
                        </m:den>
                      </m:f>
                      <m:r>
                        <a:rPr lang="ro-RO" sz="28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1B1FF-03F7-4259-BC49-9D360683FE76}"/>
                  </a:ext>
                </a:extLst>
              </p:cNvPr>
              <p:cNvSpPr txBox="1"/>
              <p:nvPr/>
            </p:nvSpPr>
            <p:spPr>
              <a:xfrm>
                <a:off x="575958" y="1614471"/>
                <a:ext cx="68233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o-RO" sz="2400" dirty="0"/>
                  <a:t> - Procent de operații din algoritmul secvențial care </a:t>
                </a:r>
                <a:r>
                  <a:rPr lang="ro-RO" sz="2400" b="1" dirty="0"/>
                  <a:t>NU</a:t>
                </a:r>
                <a:r>
                  <a:rPr lang="ro-RO" sz="2400" dirty="0"/>
                  <a:t> se pot executa paralel.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1B1FF-03F7-4259-BC49-9D360683F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8" y="1614471"/>
                <a:ext cx="6823325" cy="830997"/>
              </a:xfrm>
              <a:prstGeom prst="rect">
                <a:avLst/>
              </a:prstGeom>
              <a:blipFill>
                <a:blip r:embed="rId5"/>
                <a:stretch>
                  <a:fillRect l="-1339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195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Legea lui </a:t>
            </a:r>
            <a:r>
              <a:rPr lang="ro-RO" dirty="0" err="1"/>
              <a:t>Amdahl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1EFFD2-9A94-4229-98D6-967A4801CA5C}"/>
                  </a:ext>
                </a:extLst>
              </p:cNvPr>
              <p:cNvSpPr txBox="1"/>
              <p:nvPr/>
            </p:nvSpPr>
            <p:spPr>
              <a:xfrm>
                <a:off x="680133" y="4466008"/>
                <a:ext cx="7783734" cy="1562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5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ro-RO" sz="5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5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ro-RO" sz="5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ro-RO" sz="5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5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ro-RO" sz="5400" b="0" i="1" smtClean="0">
                            <a:latin typeface="Cambria Math" panose="02040503050406030204" pitchFamily="18" charset="0"/>
                          </a:rPr>
                          <m:t>𝑓𝐺</m:t>
                        </m:r>
                        <m:r>
                          <a:rPr lang="ro-RO" sz="5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ro-RO" sz="5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ro-RO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5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ro-RO" sz="5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ro-RO" sz="5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ro-RO" sz="5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den>
                    </m:f>
                  </m:oMath>
                </a14:m>
                <a:r>
                  <a:rPr lang="ro-RO" sz="5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5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o-RO" sz="5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o-RO" sz="5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ro-RO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5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ro-RO" sz="5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o-RO" sz="5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ro-RO" sz="5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den>
                    </m:f>
                  </m:oMath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1EFFD2-9A94-4229-98D6-967A4801C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33" y="4466008"/>
                <a:ext cx="7783734" cy="1562928"/>
              </a:xfrm>
              <a:prstGeom prst="rect">
                <a:avLst/>
              </a:prstGeom>
              <a:blipFill>
                <a:blip r:embed="rId3"/>
                <a:stretch>
                  <a:fillRect t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/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i="1">
                          <a:latin typeface="Cambria Math"/>
                        </a:rPr>
                        <m:t>𝑇</m:t>
                      </m:r>
                      <m:r>
                        <a:rPr lang="ro-RO" sz="2800" i="1">
                          <a:latin typeface="Cambria Math"/>
                        </a:rPr>
                        <m:t>=</m:t>
                      </m:r>
                      <m:r>
                        <a:rPr lang="ro-RO" sz="2800" i="1">
                          <a:latin typeface="Cambria Math"/>
                        </a:rPr>
                        <m:t>𝑓𝐺</m:t>
                      </m:r>
                      <m:r>
                        <a:rPr lang="ro-RO" sz="2800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1 −</m:t>
                          </m:r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</m:d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𝐺</m:t>
                          </m:r>
                        </m:num>
                        <m:den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𝑃</m:t>
                          </m:r>
                        </m:den>
                      </m:f>
                      <m:r>
                        <a:rPr lang="ro-RO" sz="28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1B1FF-03F7-4259-BC49-9D360683FE76}"/>
                  </a:ext>
                </a:extLst>
              </p:cNvPr>
              <p:cNvSpPr txBox="1"/>
              <p:nvPr/>
            </p:nvSpPr>
            <p:spPr>
              <a:xfrm>
                <a:off x="575958" y="1614471"/>
                <a:ext cx="68233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o-RO" sz="2400" dirty="0"/>
                  <a:t> - Procent de operații din algoritmul secvențial care </a:t>
                </a:r>
                <a:r>
                  <a:rPr lang="ro-RO" sz="2400" b="1" dirty="0"/>
                  <a:t>NU</a:t>
                </a:r>
                <a:r>
                  <a:rPr lang="ro-RO" sz="2400" dirty="0"/>
                  <a:t> se pot executa paralel.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1B1FF-03F7-4259-BC49-9D360683F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8" y="1614471"/>
                <a:ext cx="6823325" cy="830997"/>
              </a:xfrm>
              <a:prstGeom prst="rect">
                <a:avLst/>
              </a:prstGeom>
              <a:blipFill>
                <a:blip r:embed="rId5"/>
                <a:stretch>
                  <a:fillRect l="-1339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427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Legea lui </a:t>
            </a:r>
            <a:r>
              <a:rPr lang="ro-RO" dirty="0" err="1"/>
              <a:t>Amdahl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23D735-BA81-401B-AE8C-8CF80E99DF6A}"/>
                  </a:ext>
                </a:extLst>
              </p:cNvPr>
              <p:cNvSpPr txBox="1"/>
              <p:nvPr/>
            </p:nvSpPr>
            <p:spPr>
              <a:xfrm>
                <a:off x="2387497" y="2291513"/>
                <a:ext cx="3730508" cy="16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23D735-BA81-401B-AE8C-8CF80E99D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497" y="2291513"/>
                <a:ext cx="3730508" cy="16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3DEE889-A689-4B59-B2D3-6CFAA530939A}"/>
              </a:ext>
            </a:extLst>
          </p:cNvPr>
          <p:cNvSpPr txBox="1"/>
          <p:nvPr/>
        </p:nvSpPr>
        <p:spPr>
          <a:xfrm>
            <a:off x="144730" y="4418953"/>
            <a:ext cx="885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Ce se întâmplă dacă P e foarte mare (chiar mai mare decât N)?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215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Legea lui </a:t>
            </a:r>
            <a:r>
              <a:rPr lang="ro-RO" dirty="0" err="1"/>
              <a:t>Amdahl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9FB1C1-DACD-4011-B3DE-7D0B4D51DF51}"/>
                  </a:ext>
                </a:extLst>
              </p:cNvPr>
              <p:cNvSpPr/>
              <p:nvPr/>
            </p:nvSpPr>
            <p:spPr>
              <a:xfrm>
                <a:off x="4572000" y="5037114"/>
                <a:ext cx="2518253" cy="14337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1" i="1">
                          <a:latin typeface="Cambria Math"/>
                        </a:rPr>
                        <m:t>𝑺</m:t>
                      </m:r>
                      <m:r>
                        <a:rPr lang="ro-RO" sz="4000" b="1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ro-RO" sz="40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o-RO" sz="40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ro-RO" sz="4000" b="1" i="1">
                              <a:latin typeface="Cambria Math"/>
                              <a:ea typeface="Cambria Math"/>
                            </a:rPr>
                            <m:t>𝒇</m:t>
                          </m:r>
                        </m:den>
                      </m:f>
                    </m:oMath>
                  </m:oMathPara>
                </a14:m>
                <a:endParaRPr lang="ro-RO" sz="4000" b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9FB1C1-DACD-4011-B3DE-7D0B4D51D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37114"/>
                <a:ext cx="2518253" cy="1433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23D735-BA81-401B-AE8C-8CF80E99DF6A}"/>
                  </a:ext>
                </a:extLst>
              </p:cNvPr>
              <p:cNvSpPr txBox="1"/>
              <p:nvPr/>
            </p:nvSpPr>
            <p:spPr>
              <a:xfrm>
                <a:off x="2387497" y="2291513"/>
                <a:ext cx="3730508" cy="16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23D735-BA81-401B-AE8C-8CF80E99D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497" y="2291513"/>
                <a:ext cx="3730508" cy="1674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3DEE889-A689-4B59-B2D3-6CFAA530939A}"/>
              </a:ext>
            </a:extLst>
          </p:cNvPr>
          <p:cNvSpPr txBox="1"/>
          <p:nvPr/>
        </p:nvSpPr>
        <p:spPr>
          <a:xfrm>
            <a:off x="144730" y="4418953"/>
            <a:ext cx="885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Ce se întâmplă dacă P e foarte mare (chiar mai mare decât N)?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8532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Legea lui </a:t>
            </a:r>
            <a:r>
              <a:rPr lang="ro-RO" dirty="0" err="1"/>
              <a:t>Amdahl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/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i="1">
                          <a:latin typeface="Cambria Math"/>
                        </a:rPr>
                        <m:t>𝑇</m:t>
                      </m:r>
                      <m:r>
                        <a:rPr lang="ro-RO" sz="2800" i="1">
                          <a:latin typeface="Cambria Math"/>
                        </a:rPr>
                        <m:t>=</m:t>
                      </m:r>
                      <m:r>
                        <a:rPr lang="ro-RO" sz="2800" i="1">
                          <a:latin typeface="Cambria Math"/>
                        </a:rPr>
                        <m:t>𝑓𝐺</m:t>
                      </m:r>
                      <m:r>
                        <a:rPr lang="ro-RO" sz="2800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1 −</m:t>
                          </m:r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</m:d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𝐺</m:t>
                          </m:r>
                        </m:num>
                        <m:den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𝑃</m:t>
                          </m:r>
                        </m:den>
                      </m:f>
                      <m:r>
                        <a:rPr lang="ro-RO" sz="28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1B1FF-03F7-4259-BC49-9D360683FE76}"/>
                  </a:ext>
                </a:extLst>
              </p:cNvPr>
              <p:cNvSpPr txBox="1"/>
              <p:nvPr/>
            </p:nvSpPr>
            <p:spPr>
              <a:xfrm>
                <a:off x="575958" y="1614471"/>
                <a:ext cx="68233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o-RO" sz="2400" dirty="0"/>
                  <a:t> - Procent de operații din algoritmul secvențial care </a:t>
                </a:r>
                <a:r>
                  <a:rPr lang="ro-RO" sz="2400" b="1" dirty="0"/>
                  <a:t>NU</a:t>
                </a:r>
                <a:r>
                  <a:rPr lang="ro-RO" sz="2400" dirty="0"/>
                  <a:t> se pot executa paralel.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1B1FF-03F7-4259-BC49-9D360683F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8" y="1614471"/>
                <a:ext cx="6823325" cy="830997"/>
              </a:xfrm>
              <a:prstGeom prst="rect">
                <a:avLst/>
              </a:prstGeom>
              <a:blipFill>
                <a:blip r:embed="rId4"/>
                <a:stretch>
                  <a:fillRect l="-1339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9C0C7CE-7F90-40D0-B713-6A4D229D7563}"/>
              </a:ext>
            </a:extLst>
          </p:cNvPr>
          <p:cNvSpPr txBox="1"/>
          <p:nvPr/>
        </p:nvSpPr>
        <p:spPr>
          <a:xfrm>
            <a:off x="144730" y="4418953"/>
            <a:ext cx="885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Ce se întâmplă dacă P e foarte mare (chiar mai mare decât N)?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9808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Legea lui </a:t>
            </a:r>
            <a:r>
              <a:rPr lang="ro-RO" dirty="0" err="1"/>
              <a:t>Amdahl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/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i="1">
                          <a:latin typeface="Cambria Math"/>
                        </a:rPr>
                        <m:t>𝑇</m:t>
                      </m:r>
                      <m:r>
                        <a:rPr lang="ro-RO" sz="2800" i="1">
                          <a:latin typeface="Cambria Math"/>
                        </a:rPr>
                        <m:t>=</m:t>
                      </m:r>
                      <m:r>
                        <a:rPr lang="ro-RO" sz="2800" i="1">
                          <a:latin typeface="Cambria Math"/>
                        </a:rPr>
                        <m:t>𝑓𝐺</m:t>
                      </m:r>
                      <m:r>
                        <a:rPr lang="ro-RO" sz="2800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1 −</m:t>
                          </m:r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</m:d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𝐺</m:t>
                          </m:r>
                        </m:num>
                        <m:den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𝑃</m:t>
                          </m:r>
                        </m:den>
                      </m:f>
                      <m:r>
                        <a:rPr lang="ro-RO" sz="28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1B1FF-03F7-4259-BC49-9D360683FE76}"/>
                  </a:ext>
                </a:extLst>
              </p:cNvPr>
              <p:cNvSpPr txBox="1"/>
              <p:nvPr/>
            </p:nvSpPr>
            <p:spPr>
              <a:xfrm>
                <a:off x="575958" y="1614471"/>
                <a:ext cx="68233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o-RO" sz="2400" dirty="0"/>
                  <a:t> - Procent de operații din algoritmul secvențial care </a:t>
                </a:r>
                <a:r>
                  <a:rPr lang="ro-RO" sz="2400" b="1" dirty="0"/>
                  <a:t>NU</a:t>
                </a:r>
                <a:r>
                  <a:rPr lang="ro-RO" sz="2400" dirty="0"/>
                  <a:t> se pot executa paralel.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1B1FF-03F7-4259-BC49-9D360683F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8" y="1614471"/>
                <a:ext cx="6823325" cy="830997"/>
              </a:xfrm>
              <a:prstGeom prst="rect">
                <a:avLst/>
              </a:prstGeom>
              <a:blipFill>
                <a:blip r:embed="rId4"/>
                <a:stretch>
                  <a:fillRect l="-1339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5500C2E-5738-4082-8410-45DA179278D5}"/>
                  </a:ext>
                </a:extLst>
              </p:cNvPr>
              <p:cNvSpPr/>
              <p:nvPr/>
            </p:nvSpPr>
            <p:spPr>
              <a:xfrm>
                <a:off x="2747470" y="5479834"/>
                <a:ext cx="390293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1" i="1" smtClean="0">
                          <a:latin typeface="Cambria Math"/>
                        </a:rPr>
                        <m:t>𝑻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ro-RO" sz="4000" b="1" i="1">
                          <a:latin typeface="Cambria Math"/>
                        </a:rPr>
                        <m:t>𝒇𝑮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5500C2E-5738-4082-8410-45DA17927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470" y="5479834"/>
                <a:ext cx="390293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9C0C7CE-7F90-40D0-B713-6A4D229D7563}"/>
              </a:ext>
            </a:extLst>
          </p:cNvPr>
          <p:cNvSpPr txBox="1"/>
          <p:nvPr/>
        </p:nvSpPr>
        <p:spPr>
          <a:xfrm>
            <a:off x="144730" y="4418953"/>
            <a:ext cx="885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Ce se întâmplă dacă P e foarte mare (chiar mai mare decât N)?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508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E59-E135-4755-9219-EA371E82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837A38-16FA-4EF1-8B80-7633B7833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T - Timpul total necesar execuției programului paralel</a:t>
                </a:r>
              </a:p>
              <a:p>
                <a:r>
                  <a:rPr lang="ro-RO" dirty="0"/>
                  <a:t>P - Numărul de procesoare utilizate</a:t>
                </a:r>
                <a:endParaRPr lang="en-US" dirty="0"/>
              </a:p>
              <a:p>
                <a:r>
                  <a:rPr lang="ro-RO" dirty="0"/>
                  <a:t>G – Timp execuție </a:t>
                </a:r>
                <a:r>
                  <a:rPr lang="ro-RO" b="1" dirty="0"/>
                  <a:t>cel mai rapid algoritm secvențial</a:t>
                </a:r>
              </a:p>
              <a:p>
                <a:r>
                  <a:rPr lang="ro-RO" dirty="0"/>
                  <a:t>S – </a:t>
                </a:r>
                <a:r>
                  <a:rPr lang="ro-RO" dirty="0" err="1"/>
                  <a:t>Speedup</a:t>
                </a:r>
                <a:endParaRPr lang="ro-RO" dirty="0"/>
              </a:p>
              <a:p>
                <a:pPr lvl="1"/>
                <a14:m>
                  <m:oMath xmlns:m="http://schemas.openxmlformats.org/officeDocument/2006/math">
                    <m:r>
                      <a:rPr lang="ro-RO" sz="3200" i="1">
                        <a:latin typeface="Cambria Math"/>
                      </a:rPr>
                      <m:t>𝑆</m:t>
                    </m:r>
                    <m:r>
                      <a:rPr lang="ro-RO" sz="32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o-RO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3200" i="1">
                            <a:latin typeface="Cambria Math"/>
                          </a:rPr>
                          <m:t>𝐺</m:t>
                        </m:r>
                      </m:num>
                      <m:den>
                        <m:r>
                          <a:rPr lang="ro-RO" sz="3200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ro-RO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837A38-16FA-4EF1-8B80-7633B7833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1" t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504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Legea lui </a:t>
            </a:r>
            <a:r>
              <a:rPr lang="ro-RO" dirty="0" err="1"/>
              <a:t>Amdahl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4D8CF-6894-4FB3-B673-FB8289B8D150}"/>
              </a:ext>
            </a:extLst>
          </p:cNvPr>
          <p:cNvSpPr/>
          <p:nvPr/>
        </p:nvSpPr>
        <p:spPr bwMode="auto">
          <a:xfrm>
            <a:off x="987972" y="2480442"/>
            <a:ext cx="3584028" cy="367862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2AD9D2-D3C7-4C6C-A9B9-42F142A576A4}"/>
              </a:ext>
            </a:extLst>
          </p:cNvPr>
          <p:cNvSpPr/>
          <p:nvPr/>
        </p:nvSpPr>
        <p:spPr bwMode="auto">
          <a:xfrm>
            <a:off x="4572000" y="2480442"/>
            <a:ext cx="3584028" cy="367862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E0CBC4-F9FE-440F-8EA9-9BA89EC6FFE3}"/>
              </a:ext>
            </a:extLst>
          </p:cNvPr>
          <p:cNvSpPr/>
          <p:nvPr/>
        </p:nvSpPr>
        <p:spPr bwMode="auto">
          <a:xfrm>
            <a:off x="987972" y="4154132"/>
            <a:ext cx="3584028" cy="367862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DF9BD6-6670-4920-93D1-BB1DF261DB7F}"/>
              </a:ext>
            </a:extLst>
          </p:cNvPr>
          <p:cNvSpPr/>
          <p:nvPr/>
        </p:nvSpPr>
        <p:spPr bwMode="auto">
          <a:xfrm>
            <a:off x="4571999" y="4154132"/>
            <a:ext cx="283779" cy="367862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C9A4F-4982-4BB2-BCB3-3E802F77996F}"/>
              </a:ext>
            </a:extLst>
          </p:cNvPr>
          <p:cNvSpPr txBox="1"/>
          <p:nvPr/>
        </p:nvSpPr>
        <p:spPr>
          <a:xfrm>
            <a:off x="1206478" y="1925112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Por</a:t>
            </a:r>
            <a:r>
              <a:rPr lang="ro-RO" sz="2400" dirty="0" err="1"/>
              <a:t>țiune</a:t>
            </a:r>
            <a:r>
              <a:rPr lang="ro-RO" sz="2400" dirty="0"/>
              <a:t> Secvențială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E6F36-9F63-412B-A42A-4B4CFA387536}"/>
              </a:ext>
            </a:extLst>
          </p:cNvPr>
          <p:cNvSpPr txBox="1"/>
          <p:nvPr/>
        </p:nvSpPr>
        <p:spPr>
          <a:xfrm>
            <a:off x="1206478" y="3612505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Por</a:t>
            </a:r>
            <a:r>
              <a:rPr lang="ro-RO" sz="2400" dirty="0" err="1"/>
              <a:t>țiune</a:t>
            </a:r>
            <a:r>
              <a:rPr lang="ro-RO" sz="2400" dirty="0"/>
              <a:t> Secvențială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B7BDB-9F00-4AD5-9909-5238E1F7EA28}"/>
              </a:ext>
            </a:extLst>
          </p:cNvPr>
          <p:cNvSpPr txBox="1"/>
          <p:nvPr/>
        </p:nvSpPr>
        <p:spPr>
          <a:xfrm>
            <a:off x="5021338" y="1925112"/>
            <a:ext cx="325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Por</a:t>
            </a:r>
            <a:r>
              <a:rPr lang="ro-RO" sz="2400" dirty="0" err="1"/>
              <a:t>țiune</a:t>
            </a:r>
            <a:r>
              <a:rPr lang="ro-RO" sz="2400" dirty="0"/>
              <a:t> Paralelizabilă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AC8C9-078B-461B-AC52-1FE72EE5F40B}"/>
              </a:ext>
            </a:extLst>
          </p:cNvPr>
          <p:cNvSpPr txBox="1"/>
          <p:nvPr/>
        </p:nvSpPr>
        <p:spPr>
          <a:xfrm>
            <a:off x="5021337" y="3548032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Por</a:t>
            </a:r>
            <a:r>
              <a:rPr lang="ro-RO" sz="2400" dirty="0" err="1"/>
              <a:t>țiune</a:t>
            </a:r>
            <a:r>
              <a:rPr lang="ro-RO" sz="2400" dirty="0"/>
              <a:t> Paralelizată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1959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Legea lui </a:t>
            </a:r>
            <a:r>
              <a:rPr lang="ro-RO" dirty="0" err="1"/>
              <a:t>Amdahl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06C2C-B1BB-4577-B564-657E89C70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081088"/>
            <a:ext cx="6853730" cy="53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04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0F43-49FA-4F07-B822-0109AC29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689095"/>
            <a:ext cx="8515350" cy="458788"/>
          </a:xfrm>
        </p:spPr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: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vector</a:t>
            </a:r>
          </a:p>
        </p:txBody>
      </p:sp>
    </p:spTree>
    <p:extLst>
      <p:ext uri="{BB962C8B-B14F-4D97-AF65-F5344CB8AC3E}">
        <p14:creationId xmlns:p14="http://schemas.microsoft.com/office/powerpoint/2010/main" val="2149423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14329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140428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2184980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2986799" y="245286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51909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72712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93515" y="3225575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14196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34755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55497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76300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97103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17784" y="3226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38343" y="3226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Connector: Curved 48"/>
          <p:cNvCxnSpPr/>
          <p:nvPr/>
        </p:nvCxnSpPr>
        <p:spPr>
          <a:xfrm rot="16200000" flipH="1">
            <a:off x="3507603" y="349346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51909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72712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993515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14196" y="4270561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34755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497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76300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97103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17784" y="4271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8343" y="4271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Connector: Curved 59"/>
          <p:cNvCxnSpPr/>
          <p:nvPr/>
        </p:nvCxnSpPr>
        <p:spPr>
          <a:xfrm rot="16200000" flipH="1">
            <a:off x="4028466" y="455043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951481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72284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993087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13768" y="53144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34327" y="5314455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555069" y="53144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075872" y="53144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596675" y="53144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117356" y="53150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637915" y="53150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1" name="Connector: Curved 70"/>
          <p:cNvCxnSpPr/>
          <p:nvPr/>
        </p:nvCxnSpPr>
        <p:spPr>
          <a:xfrm rot="16200000" flipH="1">
            <a:off x="4548841" y="558951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01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143839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cxnSp>
        <p:nvCxnSpPr>
          <p:cNvPr id="3" name="Connector: Curved 2"/>
          <p:cNvCxnSpPr/>
          <p:nvPr/>
        </p:nvCxnSpPr>
        <p:spPr>
          <a:xfrm rot="16200000" flipH="1">
            <a:off x="5069583" y="143081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218552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5590386" y="245341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51909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72712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93515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14196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34755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55497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76300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97103" y="3226121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17784" y="3226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38343" y="3226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Connector: Curved 48"/>
          <p:cNvCxnSpPr/>
          <p:nvPr/>
        </p:nvCxnSpPr>
        <p:spPr>
          <a:xfrm rot="16200000" flipH="1">
            <a:off x="6116119" y="349400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51909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72712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993515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14196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34755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497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76300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97103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17784" y="427110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8343" y="4271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Connector: Curved 59"/>
          <p:cNvCxnSpPr/>
          <p:nvPr/>
        </p:nvCxnSpPr>
        <p:spPr>
          <a:xfrm rot="16200000" flipH="1">
            <a:off x="6631870" y="455029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51909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72712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993515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514196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34755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55497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076300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97103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17784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38343" y="5313909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2" name="Connector: Curved 81"/>
          <p:cNvCxnSpPr/>
          <p:nvPr/>
        </p:nvCxnSpPr>
        <p:spPr>
          <a:xfrm rot="16200000" flipH="1">
            <a:off x="2466362" y="558015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977" y="3838212"/>
            <a:ext cx="1370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Repetă până e sortat</a:t>
            </a:r>
            <a:endParaRPr lang="en-US" sz="2800" dirty="0"/>
          </a:p>
        </p:txBody>
      </p:sp>
      <p:cxnSp>
        <p:nvCxnSpPr>
          <p:cNvPr id="6" name="Straight Arrow Connector 5"/>
          <p:cNvCxnSpPr>
            <a:stCxn id="2" idx="3"/>
          </p:cNvCxnSpPr>
          <p:nvPr/>
        </p:nvCxnSpPr>
        <p:spPr>
          <a:xfrm>
            <a:off x="1431228" y="4530710"/>
            <a:ext cx="520681" cy="410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" idx="3"/>
          </p:cNvCxnSpPr>
          <p:nvPr/>
        </p:nvCxnSpPr>
        <p:spPr>
          <a:xfrm flipV="1">
            <a:off x="1431228" y="2758322"/>
            <a:ext cx="54032" cy="1772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41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14329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144385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cxnSp>
        <p:nvCxnSpPr>
          <p:cNvPr id="3" name="Connector: Curved 2"/>
          <p:cNvCxnSpPr/>
          <p:nvPr/>
        </p:nvCxnSpPr>
        <p:spPr>
          <a:xfrm rot="16200000" flipH="1">
            <a:off x="2987225" y="141241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2184980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218607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20711" y="246593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51909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72712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93515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14196" y="3226121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34755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55497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76300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97103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17784" y="3226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38343" y="322666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9" name="Connector: Curved 48"/>
          <p:cNvCxnSpPr/>
          <p:nvPr/>
        </p:nvCxnSpPr>
        <p:spPr>
          <a:xfrm rot="16200000" flipH="1">
            <a:off x="4028405" y="351676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51909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72712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993515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14196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34755" y="4270561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497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76300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97103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17784" y="4271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8343" y="427110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0" name="Connector: Curved 59"/>
          <p:cNvCxnSpPr/>
          <p:nvPr/>
        </p:nvCxnSpPr>
        <p:spPr>
          <a:xfrm rot="16200000" flipH="1">
            <a:off x="4565650" y="453735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51909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72712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993515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514196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34755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55497" y="53133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076300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97103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17784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38343" y="5313909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2" name="Connector: Curved 81"/>
          <p:cNvCxnSpPr/>
          <p:nvPr/>
        </p:nvCxnSpPr>
        <p:spPr>
          <a:xfrm rot="16200000" flipH="1">
            <a:off x="5086454" y="560112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52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14383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144385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cxnSp>
        <p:nvCxnSpPr>
          <p:cNvPr id="3" name="Connector: Curved 2"/>
          <p:cNvCxnSpPr/>
          <p:nvPr/>
        </p:nvCxnSpPr>
        <p:spPr>
          <a:xfrm rot="16200000" flipH="1">
            <a:off x="6111557" y="245323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218552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218607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6625238" y="348656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51909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72712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93515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14196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34755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55497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76300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97103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17784" y="322666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38343" y="322666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951909" y="4270015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72712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993515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14196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34755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497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76300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97103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17784" y="427110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8343" y="427110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2" name="Connector: Curved 81"/>
          <p:cNvCxnSpPr/>
          <p:nvPr/>
        </p:nvCxnSpPr>
        <p:spPr>
          <a:xfrm rot="16200000" flipH="1">
            <a:off x="5590753" y="143724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91365" y="5321165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……….</a:t>
            </a:r>
          </a:p>
        </p:txBody>
      </p:sp>
      <p:cxnSp>
        <p:nvCxnSpPr>
          <p:cNvPr id="62" name="Connector: Curved 61"/>
          <p:cNvCxnSpPr/>
          <p:nvPr/>
        </p:nvCxnSpPr>
        <p:spPr>
          <a:xfrm rot="16200000" flipH="1">
            <a:off x="2466361" y="454463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36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14383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144385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cxnSp>
        <p:nvCxnSpPr>
          <p:cNvPr id="3" name="Connector: Curved 2"/>
          <p:cNvCxnSpPr/>
          <p:nvPr/>
        </p:nvCxnSpPr>
        <p:spPr>
          <a:xfrm rot="16200000" flipH="1">
            <a:off x="6111557" y="245323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218552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218607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6625238" y="348656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51909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72712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93515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14196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34755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55497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76300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97103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17784" y="322666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38343" y="322666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951909" y="4270015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72712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993515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14196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34755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497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76300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97103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17784" y="427110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8343" y="427110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2" name="Connector: Curved 81"/>
          <p:cNvCxnSpPr/>
          <p:nvPr/>
        </p:nvCxnSpPr>
        <p:spPr>
          <a:xfrm rot="16200000" flipH="1">
            <a:off x="5590753" y="143724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91365" y="5321165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……….</a:t>
            </a:r>
          </a:p>
        </p:txBody>
      </p:sp>
      <p:cxnSp>
        <p:nvCxnSpPr>
          <p:cNvPr id="62" name="Connector: Curved 61"/>
          <p:cNvCxnSpPr/>
          <p:nvPr/>
        </p:nvCxnSpPr>
        <p:spPr>
          <a:xfrm rot="16200000" flipH="1">
            <a:off x="2466361" y="454463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A3B86E-A876-4D84-9BDA-CAB2BD626AC2}"/>
              </a:ext>
            </a:extLst>
          </p:cNvPr>
          <p:cNvSpPr txBox="1"/>
          <p:nvPr/>
        </p:nvSpPr>
        <p:spPr>
          <a:xfrm>
            <a:off x="314325" y="5742771"/>
            <a:ext cx="2803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Complexitate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5719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992" y="3663228"/>
                <a:ext cx="5011308" cy="157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400" dirty="0"/>
                  <a:t>Complexitate</a:t>
                </a:r>
                <a:r>
                  <a:rPr lang="en-US" sz="2400" dirty="0"/>
                  <a:t>: </a:t>
                </a:r>
                <a:r>
                  <a:rPr lang="en-US" sz="24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)</a:t>
                </a:r>
              </a:p>
              <a:p>
                <a:r>
                  <a:rPr lang="ro-RO" sz="2400" dirty="0"/>
                  <a:t>Un pas trece prin toate elementele</a:t>
                </a:r>
                <a:endParaRPr lang="en-US" sz="2400" dirty="0"/>
              </a:p>
              <a:p>
                <a:r>
                  <a:rPr lang="ro-RO" sz="2400" dirty="0"/>
                  <a:t>Garantat să termine după n repetiții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2" y="3663228"/>
                <a:ext cx="5011308" cy="1577996"/>
              </a:xfrm>
              <a:prstGeom prst="rect">
                <a:avLst/>
              </a:prstGeom>
              <a:blipFill>
                <a:blip r:embed="rId3"/>
                <a:stretch>
                  <a:fillRect l="-1946" t="-2317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951909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72712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993515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514196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34755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55497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076300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97103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17784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38343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1365" y="306896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……….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951909" y="11833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472712" y="1183358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993515" y="11833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14196" y="11839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034755" y="11839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55497" y="11839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076300" y="11839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597103" y="11839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117784" y="1184450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638343" y="1184450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7" name="Connector: Curved 86"/>
          <p:cNvCxnSpPr/>
          <p:nvPr/>
        </p:nvCxnSpPr>
        <p:spPr>
          <a:xfrm rot="16200000" flipH="1">
            <a:off x="2987013" y="144489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156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988840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9888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9888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9899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9899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bubble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24982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41506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4150668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41506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4151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4151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2986799" y="441855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69164" y="3108039"/>
            <a:ext cx="586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Cum paralelizăm?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000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6C8B-1FAC-47AD-8484-EADADF2A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9FE4C-1321-445A-97A9-EB4CB22597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Costul </a:t>
                </a:r>
                <a:r>
                  <a:rPr lang="ro-RO" sz="3600" dirty="0"/>
                  <a:t>C = T * P</a:t>
                </a:r>
              </a:p>
              <a:p>
                <a:endParaRPr lang="ro-RO" dirty="0"/>
              </a:p>
              <a:p>
                <a:endParaRPr lang="ro-RO" dirty="0"/>
              </a:p>
              <a:p>
                <a:endParaRPr lang="ro-RO" dirty="0"/>
              </a:p>
              <a:p>
                <a:r>
                  <a:rPr lang="ro-RO" sz="2800" dirty="0">
                    <a:solidFill>
                      <a:schemeClr val="tx1"/>
                    </a:solidFill>
                  </a:rPr>
                  <a:t>Eficienţa </a:t>
                </a:r>
                <a14:m>
                  <m:oMath xmlns:m="http://schemas.openxmlformats.org/officeDocument/2006/math">
                    <m:r>
                      <a:rPr lang="ro-RO" sz="4000" i="1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  <m:r>
                      <a:rPr lang="ro-RO" sz="40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o-RO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4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num>
                      <m:den>
                        <m:r>
                          <a:rPr lang="ro-RO" sz="4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den>
                    </m:f>
                    <m:r>
                      <a:rPr lang="ro-RO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ro-RO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  <m:r>
                      <a:rPr lang="ro-RO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ro-RO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ro-RO" sz="4000" dirty="0">
                    <a:solidFill>
                      <a:schemeClr val="tx1"/>
                    </a:solidFill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9FE4C-1321-445A-97A9-EB4CB2259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87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779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988840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9888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9888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9899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9899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bubble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24982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41506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4150668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41506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4151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4151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2986799" y="441855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69164" y="3108039"/>
            <a:ext cx="5866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Aceste două operații </a:t>
            </a:r>
            <a:r>
              <a:rPr lang="en-US" sz="2000" dirty="0"/>
              <a:t>(</a:t>
            </a:r>
            <a:r>
              <a:rPr lang="ro-RO" sz="2000" dirty="0"/>
              <a:t>și toate perechile similare</a:t>
            </a:r>
            <a:r>
              <a:rPr lang="en-US" sz="2000" dirty="0"/>
              <a:t>) </a:t>
            </a:r>
            <a:r>
              <a:rPr lang="ro-RO" sz="2400" b="1" dirty="0"/>
              <a:t>NU </a:t>
            </a:r>
            <a:r>
              <a:rPr lang="ro-RO" sz="2400" dirty="0"/>
              <a:t>pot fi executate în același timp</a:t>
            </a:r>
            <a:endParaRPr lang="en-US" sz="2000" dirty="0"/>
          </a:p>
        </p:txBody>
      </p:sp>
      <p:cxnSp>
        <p:nvCxnSpPr>
          <p:cNvPr id="6" name="Straight Arrow Connector 5"/>
          <p:cNvCxnSpPr>
            <a:cxnSpLocks/>
            <a:stCxn id="2" idx="0"/>
          </p:cNvCxnSpPr>
          <p:nvPr/>
        </p:nvCxnSpPr>
        <p:spPr>
          <a:xfrm flipH="1" flipV="1">
            <a:off x="2739525" y="2708921"/>
            <a:ext cx="2062864" cy="399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2" idx="2"/>
          </p:cNvCxnSpPr>
          <p:nvPr/>
        </p:nvCxnSpPr>
        <p:spPr>
          <a:xfrm flipH="1">
            <a:off x="3131841" y="3877480"/>
            <a:ext cx="1670548" cy="241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807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988840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9888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9888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9899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9899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bubble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24982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41506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4150668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41506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4151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4151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2986799" y="441855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2739525" y="2708921"/>
            <a:ext cx="1815972" cy="399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</p:cNvCxnSpPr>
          <p:nvPr/>
        </p:nvCxnSpPr>
        <p:spPr>
          <a:xfrm flipH="1">
            <a:off x="3131841" y="3877480"/>
            <a:ext cx="1423656" cy="24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212371" y="5285600"/>
            <a:ext cx="49164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Solution hint: </a:t>
            </a:r>
            <a:r>
              <a:rPr lang="ro-RO" sz="2000" dirty="0"/>
              <a:t>Nu e necesară execuția operațiilor într-o anumită ordine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6423B3-22FB-4385-AA37-5B4C35D7AA73}"/>
              </a:ext>
            </a:extLst>
          </p:cNvPr>
          <p:cNvSpPr txBox="1"/>
          <p:nvPr/>
        </p:nvSpPr>
        <p:spPr>
          <a:xfrm>
            <a:off x="1869164" y="3108039"/>
            <a:ext cx="5866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Aceste două operații </a:t>
            </a:r>
            <a:r>
              <a:rPr lang="en-US" sz="2000" dirty="0"/>
              <a:t>(</a:t>
            </a:r>
            <a:r>
              <a:rPr lang="ro-RO" sz="2000" dirty="0"/>
              <a:t>și toate perechile similare</a:t>
            </a:r>
            <a:r>
              <a:rPr lang="en-US" sz="2000" dirty="0"/>
              <a:t>) </a:t>
            </a:r>
            <a:r>
              <a:rPr lang="ro-RO" sz="2400" b="1" dirty="0"/>
              <a:t>NU </a:t>
            </a:r>
            <a:r>
              <a:rPr lang="ro-RO" sz="2400" dirty="0"/>
              <a:t>pot fi executate în același timp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5819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03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5565" y="1844824"/>
            <a:ext cx="1761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Pot fi executate în paralel</a:t>
            </a:r>
            <a:endParaRPr lang="en-US" sz="2400" dirty="0"/>
          </a:p>
        </p:txBody>
      </p:sp>
      <p:cxnSp>
        <p:nvCxnSpPr>
          <p:cNvPr id="60" name="Straight Arrow Connector 59"/>
          <p:cNvCxnSpPr>
            <a:cxnSpLocks/>
            <a:endCxn id="59" idx="3"/>
          </p:cNvCxnSpPr>
          <p:nvPr/>
        </p:nvCxnSpPr>
        <p:spPr>
          <a:xfrm>
            <a:off x="1440326" y="2444989"/>
            <a:ext cx="3566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5755" y="4192535"/>
            <a:ext cx="1782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Pot fi executate în paralel</a:t>
            </a:r>
            <a:endParaRPr lang="en-US" sz="2400" dirty="0"/>
          </a:p>
        </p:txBody>
      </p:sp>
      <p:cxnSp>
        <p:nvCxnSpPr>
          <p:cNvPr id="62" name="Straight Arrow Connector 61"/>
          <p:cNvCxnSpPr>
            <a:cxnSpLocks/>
            <a:endCxn id="61" idx="3"/>
          </p:cNvCxnSpPr>
          <p:nvPr/>
        </p:nvCxnSpPr>
        <p:spPr>
          <a:xfrm>
            <a:off x="1490517" y="4792700"/>
            <a:ext cx="378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1664608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466" y="2647978"/>
            <a:ext cx="2261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</a:t>
            </a:r>
            <a:r>
              <a:rPr lang="ro-RO" sz="2400" b="1" dirty="0"/>
              <a:t>U</a:t>
            </a:r>
            <a:r>
              <a:rPr lang="en-US" sz="2400" dirty="0"/>
              <a:t> </a:t>
            </a:r>
            <a:r>
              <a:rPr lang="ro-RO" sz="2400" dirty="0"/>
              <a:t>pot fi</a:t>
            </a:r>
            <a:r>
              <a:rPr lang="en-US" sz="2400" dirty="0"/>
              <a:t> </a:t>
            </a:r>
            <a:r>
              <a:rPr lang="ro-RO" sz="2400" dirty="0"/>
              <a:t>executate în paralel</a:t>
            </a:r>
            <a:endParaRPr lang="en-US" sz="24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763688" y="2860770"/>
            <a:ext cx="708902" cy="359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763688" y="3265505"/>
            <a:ext cx="715434" cy="795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07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466" y="2647978"/>
            <a:ext cx="2261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</a:t>
            </a:r>
            <a:r>
              <a:rPr lang="ro-RO" sz="2400" b="1" dirty="0"/>
              <a:t>U</a:t>
            </a:r>
            <a:r>
              <a:rPr lang="en-US" sz="2400" dirty="0"/>
              <a:t> </a:t>
            </a:r>
            <a:r>
              <a:rPr lang="ro-RO" sz="2400" dirty="0"/>
              <a:t>pot fi</a:t>
            </a:r>
            <a:r>
              <a:rPr lang="en-US" sz="2400" dirty="0"/>
              <a:t> </a:t>
            </a:r>
            <a:r>
              <a:rPr lang="ro-RO" sz="2400" dirty="0"/>
              <a:t>executate în paralel</a:t>
            </a:r>
            <a:endParaRPr lang="en-US" sz="24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763688" y="2860770"/>
            <a:ext cx="708902" cy="359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763688" y="3265505"/>
            <a:ext cx="715434" cy="795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BE49DB-6C89-47AC-8449-246DFC56F108}"/>
              </a:ext>
            </a:extLst>
          </p:cNvPr>
          <p:cNvSpPr txBox="1"/>
          <p:nvPr/>
        </p:nvSpPr>
        <p:spPr>
          <a:xfrm>
            <a:off x="276200" y="5488499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Ce facem? Ce folosim?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2215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rallelogram 47"/>
          <p:cNvSpPr/>
          <p:nvPr/>
        </p:nvSpPr>
        <p:spPr>
          <a:xfrm>
            <a:off x="2481595" y="328780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arallelogram 48"/>
          <p:cNvSpPr/>
          <p:nvPr/>
        </p:nvSpPr>
        <p:spPr>
          <a:xfrm>
            <a:off x="2930116" y="328906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/>
          <p:cNvSpPr/>
          <p:nvPr/>
        </p:nvSpPr>
        <p:spPr>
          <a:xfrm>
            <a:off x="3378637" y="328780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arallelogram 63"/>
          <p:cNvSpPr/>
          <p:nvPr/>
        </p:nvSpPr>
        <p:spPr>
          <a:xfrm>
            <a:off x="3827158" y="328519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arallelogram 64"/>
          <p:cNvSpPr/>
          <p:nvPr/>
        </p:nvSpPr>
        <p:spPr>
          <a:xfrm>
            <a:off x="4276603" y="329166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arallelogram 65"/>
          <p:cNvSpPr/>
          <p:nvPr/>
        </p:nvSpPr>
        <p:spPr>
          <a:xfrm>
            <a:off x="4725124" y="329292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5173645" y="329166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arallelogram 67"/>
          <p:cNvSpPr/>
          <p:nvPr/>
        </p:nvSpPr>
        <p:spPr>
          <a:xfrm>
            <a:off x="5622166" y="328906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arallelogram 68"/>
          <p:cNvSpPr/>
          <p:nvPr/>
        </p:nvSpPr>
        <p:spPr>
          <a:xfrm>
            <a:off x="6070687" y="328437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Parallelogram 69"/>
          <p:cNvSpPr/>
          <p:nvPr/>
        </p:nvSpPr>
        <p:spPr>
          <a:xfrm>
            <a:off x="2387480" y="5417593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arallelogram 70"/>
          <p:cNvSpPr/>
          <p:nvPr/>
        </p:nvSpPr>
        <p:spPr>
          <a:xfrm>
            <a:off x="2836001" y="5418849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Parallelogram 71"/>
          <p:cNvSpPr/>
          <p:nvPr/>
        </p:nvSpPr>
        <p:spPr>
          <a:xfrm>
            <a:off x="3284522" y="5417593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arallelogram 72"/>
          <p:cNvSpPr/>
          <p:nvPr/>
        </p:nvSpPr>
        <p:spPr>
          <a:xfrm>
            <a:off x="3733043" y="5414987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Parallelogram 73"/>
          <p:cNvSpPr/>
          <p:nvPr/>
        </p:nvSpPr>
        <p:spPr>
          <a:xfrm>
            <a:off x="4182488" y="542145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arallelogram 74"/>
          <p:cNvSpPr/>
          <p:nvPr/>
        </p:nvSpPr>
        <p:spPr>
          <a:xfrm>
            <a:off x="4631009" y="542271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arallelogram 75"/>
          <p:cNvSpPr/>
          <p:nvPr/>
        </p:nvSpPr>
        <p:spPr>
          <a:xfrm>
            <a:off x="5079530" y="542145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arallelogram 76"/>
          <p:cNvSpPr/>
          <p:nvPr/>
        </p:nvSpPr>
        <p:spPr>
          <a:xfrm>
            <a:off x="5528051" y="5418849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arallelogram 77"/>
          <p:cNvSpPr/>
          <p:nvPr/>
        </p:nvSpPr>
        <p:spPr>
          <a:xfrm>
            <a:off x="5976572" y="541416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6" y="2955428"/>
            <a:ext cx="172832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Soluția</a:t>
            </a:r>
            <a:r>
              <a:rPr lang="en-US" sz="2400" dirty="0"/>
              <a:t>:</a:t>
            </a:r>
          </a:p>
          <a:p>
            <a:r>
              <a:rPr lang="en-US" sz="2800" b="1" dirty="0"/>
              <a:t>Barrier</a:t>
            </a:r>
            <a:r>
              <a:rPr lang="en-US" sz="2400" dirty="0"/>
              <a:t> </a:t>
            </a:r>
            <a:r>
              <a:rPr lang="ro-RO" sz="2400" dirty="0"/>
              <a:t>între fiecare repetiție</a:t>
            </a:r>
            <a:endParaRPr lang="en-US" sz="24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652827" y="3564838"/>
            <a:ext cx="6066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430984" y="4659606"/>
            <a:ext cx="569226" cy="930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72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2906518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2906518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2906518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29070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29070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290761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290761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586" y="316477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842" y="319024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960" y="31647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456" y="317188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951909" y="40226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72712" y="4022696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993515" y="4022696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14196" y="4023242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034755" y="4023242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555497" y="4023242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76300" y="4023242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597103" y="4023242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117784" y="4023788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638343" y="402378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3" name="Connector: Curved 62"/>
          <p:cNvCxnSpPr/>
          <p:nvPr/>
        </p:nvCxnSpPr>
        <p:spPr>
          <a:xfrm rot="16200000" flipH="1">
            <a:off x="2470634" y="428891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/>
          <p:cNvCxnSpPr/>
          <p:nvPr/>
        </p:nvCxnSpPr>
        <p:spPr>
          <a:xfrm rot="16200000" flipH="1">
            <a:off x="3505890" y="431437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/>
          <p:cNvCxnSpPr/>
          <p:nvPr/>
        </p:nvCxnSpPr>
        <p:spPr>
          <a:xfrm rot="16200000" flipH="1">
            <a:off x="4547008" y="428891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/>
          <p:cNvCxnSpPr/>
          <p:nvPr/>
        </p:nvCxnSpPr>
        <p:spPr>
          <a:xfrm rot="16200000" flipH="1">
            <a:off x="5596504" y="429601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/>
          <p:cNvCxnSpPr/>
          <p:nvPr/>
        </p:nvCxnSpPr>
        <p:spPr>
          <a:xfrm rot="16200000" flipH="1">
            <a:off x="6646000" y="430008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51909" y="5199136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472712" y="5199136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993515" y="5199136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514196" y="5199682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034755" y="5199682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555497" y="5199682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76300" y="5199682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97103" y="5199682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117784" y="5200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638343" y="5200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3" name="Connector: Curved 82"/>
          <p:cNvCxnSpPr/>
          <p:nvPr/>
        </p:nvCxnSpPr>
        <p:spPr>
          <a:xfrm rot="16200000" flipH="1">
            <a:off x="3046000" y="547059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/>
          <p:cNvCxnSpPr/>
          <p:nvPr/>
        </p:nvCxnSpPr>
        <p:spPr>
          <a:xfrm rot="16200000" flipH="1">
            <a:off x="4081256" y="549605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/>
          <p:cNvCxnSpPr/>
          <p:nvPr/>
        </p:nvCxnSpPr>
        <p:spPr>
          <a:xfrm rot="16200000" flipH="1">
            <a:off x="5122374" y="547059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/>
          <p:cNvCxnSpPr/>
          <p:nvPr/>
        </p:nvCxnSpPr>
        <p:spPr>
          <a:xfrm rot="16200000" flipH="1">
            <a:off x="6171870" y="547769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39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51909" y="177372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472712" y="1773727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993515" y="1773727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514196" y="1774273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034755" y="1774273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555497" y="1774273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76300" y="1774273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97103" y="1774273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117784" y="1774819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638343" y="177481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951909" y="2906518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472712" y="2906518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993515" y="2906518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14196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034755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55497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076300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597103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117784" y="290761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638343" y="290761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05" name="Connector: Curved 104"/>
          <p:cNvCxnSpPr/>
          <p:nvPr/>
        </p:nvCxnSpPr>
        <p:spPr>
          <a:xfrm rot="16200000" flipH="1">
            <a:off x="3046000" y="317797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/>
          <p:cNvCxnSpPr/>
          <p:nvPr/>
        </p:nvCxnSpPr>
        <p:spPr>
          <a:xfrm rot="16200000" flipH="1">
            <a:off x="4081256" y="320343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/>
          <p:cNvCxnSpPr/>
          <p:nvPr/>
        </p:nvCxnSpPr>
        <p:spPr>
          <a:xfrm rot="16200000" flipH="1">
            <a:off x="5122374" y="317797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/>
          <p:cNvCxnSpPr/>
          <p:nvPr/>
        </p:nvCxnSpPr>
        <p:spPr>
          <a:xfrm rot="16200000" flipH="1">
            <a:off x="6171870" y="318507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/>
          <p:cNvCxnSpPr/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112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951909" y="40203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472712" y="40203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993515" y="40203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514196" y="4020853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034755" y="4020853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555497" y="4020853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076300" y="4020853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597103" y="4020853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117784" y="4021399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638343" y="40213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28" name="Connector: Curved 127"/>
          <p:cNvCxnSpPr/>
          <p:nvPr/>
        </p:nvCxnSpPr>
        <p:spPr>
          <a:xfrm rot="16200000" flipH="1">
            <a:off x="2476422" y="428891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/>
          <p:cNvCxnSpPr/>
          <p:nvPr/>
        </p:nvCxnSpPr>
        <p:spPr>
          <a:xfrm rot="16200000" flipH="1">
            <a:off x="3511678" y="431437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/>
          <p:cNvCxnSpPr/>
          <p:nvPr/>
        </p:nvCxnSpPr>
        <p:spPr>
          <a:xfrm rot="16200000" flipH="1">
            <a:off x="4552796" y="428891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/>
          <p:cNvCxnSpPr/>
          <p:nvPr/>
        </p:nvCxnSpPr>
        <p:spPr>
          <a:xfrm rot="16200000" flipH="1">
            <a:off x="5602292" y="429601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Curved 131"/>
          <p:cNvCxnSpPr/>
          <p:nvPr/>
        </p:nvCxnSpPr>
        <p:spPr>
          <a:xfrm rot="16200000" flipH="1">
            <a:off x="6651788" y="430008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951909" y="5210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472712" y="5210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993515" y="521077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514196" y="521132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034755" y="5211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555497" y="5211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076300" y="521132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5597103" y="521132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117784" y="5211866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638343" y="5211866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52" name="Connector: Curved 151"/>
          <p:cNvCxnSpPr/>
          <p:nvPr/>
        </p:nvCxnSpPr>
        <p:spPr>
          <a:xfrm rot="16200000" flipH="1">
            <a:off x="3046000" y="547059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Curved 152"/>
          <p:cNvCxnSpPr/>
          <p:nvPr/>
        </p:nvCxnSpPr>
        <p:spPr>
          <a:xfrm rot="16200000" flipH="1">
            <a:off x="4081256" y="549605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Curved 153"/>
          <p:cNvCxnSpPr/>
          <p:nvPr/>
        </p:nvCxnSpPr>
        <p:spPr>
          <a:xfrm rot="16200000" flipH="1">
            <a:off x="5122374" y="547059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Curved 154"/>
          <p:cNvCxnSpPr/>
          <p:nvPr/>
        </p:nvCxnSpPr>
        <p:spPr>
          <a:xfrm rot="16200000" flipH="1">
            <a:off x="6171870" y="547769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50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921421" y="175439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442224" y="1754390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63027" y="1754390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83708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004267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525009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045812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66615" y="1754936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087296" y="1755482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07855" y="1755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6" name="Connector: Curved 85"/>
          <p:cNvCxnSpPr/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Curved 149"/>
          <p:cNvCxnSpPr/>
          <p:nvPr/>
        </p:nvCxnSpPr>
        <p:spPr>
          <a:xfrm rot="16200000" flipH="1">
            <a:off x="3046000" y="317797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Curved 150"/>
          <p:cNvCxnSpPr/>
          <p:nvPr/>
        </p:nvCxnSpPr>
        <p:spPr>
          <a:xfrm rot="16200000" flipH="1">
            <a:off x="4081256" y="320343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Curved 155"/>
          <p:cNvCxnSpPr/>
          <p:nvPr/>
        </p:nvCxnSpPr>
        <p:spPr>
          <a:xfrm rot="16200000" flipH="1">
            <a:off x="5122374" y="317797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Curved 156"/>
          <p:cNvCxnSpPr/>
          <p:nvPr/>
        </p:nvCxnSpPr>
        <p:spPr>
          <a:xfrm rot="16200000" flipH="1">
            <a:off x="6171870" y="318507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921421" y="2902439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442224" y="2902439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963027" y="29024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483708" y="29029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004267" y="29029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4525009" y="29029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5045812" y="29029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5566615" y="29029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6087296" y="290353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6607855" y="290353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68" name="Connector: Curved 167"/>
          <p:cNvCxnSpPr/>
          <p:nvPr/>
        </p:nvCxnSpPr>
        <p:spPr>
          <a:xfrm rot="16200000" flipH="1">
            <a:off x="2476422" y="428891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Curved 168"/>
          <p:cNvCxnSpPr/>
          <p:nvPr/>
        </p:nvCxnSpPr>
        <p:spPr>
          <a:xfrm rot="16200000" flipH="1">
            <a:off x="3511678" y="431437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/>
          <p:cNvCxnSpPr/>
          <p:nvPr/>
        </p:nvCxnSpPr>
        <p:spPr>
          <a:xfrm rot="16200000" flipH="1">
            <a:off x="4552796" y="428891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Curved 170"/>
          <p:cNvCxnSpPr/>
          <p:nvPr/>
        </p:nvCxnSpPr>
        <p:spPr>
          <a:xfrm rot="16200000" flipH="1">
            <a:off x="5602292" y="429601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Curved 171"/>
          <p:cNvCxnSpPr/>
          <p:nvPr/>
        </p:nvCxnSpPr>
        <p:spPr>
          <a:xfrm rot="16200000" flipH="1">
            <a:off x="6651788" y="430008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1921421" y="40210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2442224" y="40210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2963027" y="40210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3483708" y="40215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4004267" y="40215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4525009" y="40215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045812" y="40215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566615" y="40215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087296" y="402213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607855" y="402213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00" name="Connector: Curved 199"/>
          <p:cNvCxnSpPr/>
          <p:nvPr/>
        </p:nvCxnSpPr>
        <p:spPr>
          <a:xfrm rot="16200000" flipH="1">
            <a:off x="3046000" y="547059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Curved 200"/>
          <p:cNvCxnSpPr/>
          <p:nvPr/>
        </p:nvCxnSpPr>
        <p:spPr>
          <a:xfrm rot="16200000" flipH="1">
            <a:off x="4081256" y="549605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/>
          <p:cNvCxnSpPr/>
          <p:nvPr/>
        </p:nvCxnSpPr>
        <p:spPr>
          <a:xfrm rot="16200000" flipH="1">
            <a:off x="5122374" y="547059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Curved 202"/>
          <p:cNvCxnSpPr/>
          <p:nvPr/>
        </p:nvCxnSpPr>
        <p:spPr>
          <a:xfrm rot="16200000" flipH="1">
            <a:off x="6171870" y="547769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1921421" y="52021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2442224" y="52021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2963027" y="52021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3483708" y="520270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4004267" y="520270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4525009" y="520270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045812" y="520270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5566615" y="520270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6087296" y="52032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6607855" y="52032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159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secvențială?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B34656-B32A-4386-AA8B-587D968A0A05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E206-70B6-49A0-90EB-0718C9D26072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DAE9A0-3E34-4CD7-BF47-F881090B6226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934960-B10E-42D7-AE43-AAAE80441122}"/>
              </a:ext>
            </a:extLst>
          </p:cNvPr>
          <p:cNvSpPr/>
          <p:nvPr/>
        </p:nvSpPr>
        <p:spPr>
          <a:xfrm>
            <a:off x="3273168" y="439214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AF310A-B532-4E9A-B15C-871803F807A8}"/>
              </a:ext>
            </a:extLst>
          </p:cNvPr>
          <p:cNvSpPr/>
          <p:nvPr/>
        </p:nvSpPr>
        <p:spPr>
          <a:xfrm>
            <a:off x="4040747" y="439214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3F1897-A9AF-41CA-A8F1-75A77E483F17}"/>
              </a:ext>
            </a:extLst>
          </p:cNvPr>
          <p:cNvSpPr/>
          <p:nvPr/>
        </p:nvSpPr>
        <p:spPr>
          <a:xfrm>
            <a:off x="4561489" y="4392140"/>
            <a:ext cx="753533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ECB082-75E9-43CA-830F-CB0E4C696AFC}"/>
              </a:ext>
            </a:extLst>
          </p:cNvPr>
          <p:cNvSpPr/>
          <p:nvPr/>
        </p:nvSpPr>
        <p:spPr>
          <a:xfrm>
            <a:off x="5315022" y="4392140"/>
            <a:ext cx="808754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98E3EE-E33B-4134-AAE4-F4B985CE9BE3}"/>
              </a:ext>
            </a:extLst>
          </p:cNvPr>
          <p:cNvSpPr/>
          <p:nvPr/>
        </p:nvSpPr>
        <p:spPr>
          <a:xfrm>
            <a:off x="6123776" y="4391594"/>
            <a:ext cx="753350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52889A-399E-4B4E-BA3A-F2EBEBA2C89D}"/>
              </a:ext>
            </a:extLst>
          </p:cNvPr>
          <p:cNvSpPr/>
          <p:nvPr/>
        </p:nvSpPr>
        <p:spPr>
          <a:xfrm>
            <a:off x="6870793" y="4391594"/>
            <a:ext cx="753350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96703C-4295-4CFA-970A-CBA7FAAA8D37}"/>
              </a:ext>
            </a:extLst>
          </p:cNvPr>
          <p:cNvSpPr/>
          <p:nvPr/>
        </p:nvSpPr>
        <p:spPr>
          <a:xfrm>
            <a:off x="8439230" y="4385737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31D139-F871-4538-B209-A00049EA8518}"/>
              </a:ext>
            </a:extLst>
          </p:cNvPr>
          <p:cNvSpPr txBox="1"/>
          <p:nvPr/>
        </p:nvSpPr>
        <p:spPr>
          <a:xfrm>
            <a:off x="7687543" y="416784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0072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4639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Complexitate a soluției paralele?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33309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4639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Complexitate a soluției paralele?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7488" y="5445546"/>
                <a:ext cx="6581657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o-RO" sz="2400" dirty="0"/>
                  <a:t>(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o-RO" sz="2400" dirty="0"/>
                  <a:t> pentru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o-RO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o-RO" sz="2400" dirty="0"/>
                  <a:t>)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88" y="5445546"/>
                <a:ext cx="6581657" cy="1014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6089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159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Speedup</a:t>
            </a:r>
            <a:r>
              <a:rPr lang="ro-RO" sz="2400" dirty="0"/>
              <a:t>?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DC33FB-4B39-44F4-AA76-FA1CBF06ABB7}"/>
                  </a:ext>
                </a:extLst>
              </p:cNvPr>
              <p:cNvSpPr txBox="1"/>
              <p:nvPr/>
            </p:nvSpPr>
            <p:spPr>
              <a:xfrm>
                <a:off x="577488" y="5445546"/>
                <a:ext cx="6581657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o-RO" sz="2400" dirty="0"/>
                  <a:t>(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o-RO" sz="2400" dirty="0"/>
                  <a:t> pentru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o-RO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o-RO" sz="2400" dirty="0"/>
                  <a:t>)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DC33FB-4B39-44F4-AA76-FA1CBF06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88" y="5445546"/>
                <a:ext cx="6581657" cy="1014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948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159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Speedup</a:t>
            </a:r>
            <a:r>
              <a:rPr lang="ro-RO" sz="2400" dirty="0"/>
              <a:t>?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/>
              <p:nvPr/>
            </p:nvSpPr>
            <p:spPr>
              <a:xfrm>
                <a:off x="202242" y="5126926"/>
                <a:ext cx="2212080" cy="1333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42" y="5126926"/>
                <a:ext cx="2212080" cy="13331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4933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2632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Speedup</a:t>
            </a:r>
            <a:r>
              <a:rPr lang="ro-RO" sz="2400" dirty="0"/>
              <a:t>? </a:t>
            </a:r>
            <a:r>
              <a:rPr lang="ro-RO" sz="2400" b="1" dirty="0"/>
              <a:t>Sigur</a:t>
            </a:r>
            <a:r>
              <a:rPr lang="ro-RO" sz="2400" dirty="0"/>
              <a:t>?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/>
              <p:nvPr/>
            </p:nvSpPr>
            <p:spPr>
              <a:xfrm>
                <a:off x="202242" y="5126926"/>
                <a:ext cx="2212080" cy="1333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42" y="5126926"/>
                <a:ext cx="2212080" cy="13331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710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159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Speedup</a:t>
            </a:r>
            <a:r>
              <a:rPr lang="ro-RO" sz="2400" dirty="0"/>
              <a:t>?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/>
              <p:nvPr/>
            </p:nvSpPr>
            <p:spPr>
              <a:xfrm>
                <a:off x="202242" y="5126926"/>
                <a:ext cx="2250040" cy="1286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f>
                            <m:f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42" y="5126926"/>
                <a:ext cx="2250040" cy="1286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6062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159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Speedup</a:t>
            </a:r>
            <a:r>
              <a:rPr lang="ro-RO" sz="2400" dirty="0"/>
              <a:t>?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/>
              <p:nvPr/>
            </p:nvSpPr>
            <p:spPr>
              <a:xfrm>
                <a:off x="271410" y="5394135"/>
                <a:ext cx="2201180" cy="907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𝑃𝑙𝑜𝑔</m:t>
                              </m:r>
                            </m:e>
                            <m:sub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10" y="5394135"/>
                <a:ext cx="2201180" cy="90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1554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8055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/>
              <a:t>Nu uitați: </a:t>
            </a:r>
            <a:r>
              <a:rPr lang="ro-RO" sz="2400" dirty="0"/>
              <a:t>Așteptatul la barieră poate introduce timpi mari!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/>
              <p:nvPr/>
            </p:nvSpPr>
            <p:spPr>
              <a:xfrm>
                <a:off x="271410" y="5394135"/>
                <a:ext cx="2201180" cy="907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𝑃𝑙𝑜𝑔</m:t>
                              </m:r>
                            </m:e>
                            <m:sub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10" y="5394135"/>
                <a:ext cx="2201180" cy="90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Parallelogram 46">
            <a:extLst>
              <a:ext uri="{FF2B5EF4-FFF2-40B4-BE49-F238E27FC236}">
                <a16:creationId xmlns:a16="http://schemas.microsoft.com/office/drawing/2014/main" id="{CD68CDB6-5ED3-4E32-83E7-FE563FFB30C1}"/>
              </a:ext>
            </a:extLst>
          </p:cNvPr>
          <p:cNvSpPr/>
          <p:nvPr/>
        </p:nvSpPr>
        <p:spPr>
          <a:xfrm>
            <a:off x="2471452" y="3638925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DC0C2BB4-69AE-4E12-BF87-2B7A3E5AC3C4}"/>
              </a:ext>
            </a:extLst>
          </p:cNvPr>
          <p:cNvSpPr/>
          <p:nvPr/>
        </p:nvSpPr>
        <p:spPr>
          <a:xfrm>
            <a:off x="2919973" y="3640181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8C599E06-4BAB-49C1-8B98-2D33DC9AE628}"/>
              </a:ext>
            </a:extLst>
          </p:cNvPr>
          <p:cNvSpPr/>
          <p:nvPr/>
        </p:nvSpPr>
        <p:spPr>
          <a:xfrm>
            <a:off x="3368494" y="3638925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99F1F31B-6CA4-4302-B55A-3C9B75AF5DCF}"/>
              </a:ext>
            </a:extLst>
          </p:cNvPr>
          <p:cNvSpPr/>
          <p:nvPr/>
        </p:nvSpPr>
        <p:spPr>
          <a:xfrm>
            <a:off x="3817015" y="3636319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37824A58-5AEA-4DA4-BBD9-DB6EFD12569F}"/>
              </a:ext>
            </a:extLst>
          </p:cNvPr>
          <p:cNvSpPr/>
          <p:nvPr/>
        </p:nvSpPr>
        <p:spPr>
          <a:xfrm>
            <a:off x="4266460" y="3642787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438BA298-94D2-4950-AF23-272C38A4D021}"/>
              </a:ext>
            </a:extLst>
          </p:cNvPr>
          <p:cNvSpPr/>
          <p:nvPr/>
        </p:nvSpPr>
        <p:spPr>
          <a:xfrm>
            <a:off x="4714981" y="3644043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613E0DC0-08F5-4570-91D0-642BEBB350DC}"/>
              </a:ext>
            </a:extLst>
          </p:cNvPr>
          <p:cNvSpPr/>
          <p:nvPr/>
        </p:nvSpPr>
        <p:spPr>
          <a:xfrm>
            <a:off x="5163502" y="3642787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F195E36A-6145-4B8B-BB66-8666024BC516}"/>
              </a:ext>
            </a:extLst>
          </p:cNvPr>
          <p:cNvSpPr/>
          <p:nvPr/>
        </p:nvSpPr>
        <p:spPr>
          <a:xfrm>
            <a:off x="5612023" y="3640181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arallelogram 63">
            <a:extLst>
              <a:ext uri="{FF2B5EF4-FFF2-40B4-BE49-F238E27FC236}">
                <a16:creationId xmlns:a16="http://schemas.microsoft.com/office/drawing/2014/main" id="{0331525E-E571-4FFB-885A-A68DF9DA0BE2}"/>
              </a:ext>
            </a:extLst>
          </p:cNvPr>
          <p:cNvSpPr/>
          <p:nvPr/>
        </p:nvSpPr>
        <p:spPr>
          <a:xfrm>
            <a:off x="6060544" y="3635492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085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br>
              <a:rPr lang="en-US" dirty="0"/>
            </a:br>
            <a:r>
              <a:rPr lang="en-US" dirty="0"/>
              <a:t>(Row-column sort)</a:t>
            </a:r>
            <a:br>
              <a:rPr lang="en-US" dirty="0"/>
            </a:br>
            <a:r>
              <a:rPr lang="en-US" dirty="0"/>
              <a:t>(Snake sort)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0487" y="5073435"/>
            <a:ext cx="7063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400" dirty="0"/>
              <a:t>Sortează fiecare linie</a:t>
            </a:r>
            <a:r>
              <a:rPr lang="en-US" sz="2400" dirty="0"/>
              <a:t> </a:t>
            </a:r>
            <a:r>
              <a:rPr lang="ro-RO" sz="2400" b="1" dirty="0"/>
              <a:t>pară</a:t>
            </a:r>
            <a:r>
              <a:rPr lang="en-US" sz="2400" dirty="0"/>
              <a:t> </a:t>
            </a:r>
            <a:r>
              <a:rPr lang="ro-RO" sz="2400" dirty="0"/>
              <a:t>în mod</a:t>
            </a:r>
            <a:r>
              <a:rPr lang="en-US" sz="2400" dirty="0"/>
              <a:t> </a:t>
            </a:r>
            <a:r>
              <a:rPr lang="en-US" sz="2400" b="1" dirty="0"/>
              <a:t>ascend</a:t>
            </a:r>
            <a:r>
              <a:rPr lang="ro-RO" sz="2400" b="1" dirty="0" err="1"/>
              <a:t>ent</a:t>
            </a:r>
            <a:endParaRPr lang="en-US" sz="2400" dirty="0"/>
          </a:p>
          <a:p>
            <a:pPr algn="ctr"/>
            <a:r>
              <a:rPr lang="en-US" sz="2400" dirty="0"/>
              <a:t>Sor</a:t>
            </a:r>
            <a:r>
              <a:rPr lang="ro-RO" sz="2400" dirty="0" err="1"/>
              <a:t>tează</a:t>
            </a:r>
            <a:r>
              <a:rPr lang="ro-RO" sz="2400" dirty="0"/>
              <a:t> fiecare linie</a:t>
            </a:r>
            <a:r>
              <a:rPr lang="en-US" sz="2400" dirty="0"/>
              <a:t> </a:t>
            </a:r>
            <a:r>
              <a:rPr lang="ro-RO" sz="2400" b="1" dirty="0"/>
              <a:t>impară</a:t>
            </a:r>
            <a:r>
              <a:rPr lang="en-US" sz="2400" dirty="0"/>
              <a:t> </a:t>
            </a:r>
            <a:r>
              <a:rPr lang="ro-RO" sz="2400" dirty="0"/>
              <a:t>în mod</a:t>
            </a:r>
            <a:r>
              <a:rPr lang="en-US" sz="2400" dirty="0"/>
              <a:t> </a:t>
            </a:r>
            <a:r>
              <a:rPr lang="en-US" sz="2400" b="1" dirty="0"/>
              <a:t>descend</a:t>
            </a:r>
            <a:r>
              <a:rPr lang="ro-RO" sz="2400" b="1" dirty="0" err="1"/>
              <a:t>ent</a:t>
            </a:r>
            <a:endParaRPr lang="en-US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12A3CB-94C6-4BF1-86BD-9187970769DC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9998A9-8CFA-4FA5-BA99-79A94EF292A2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38B62C-05F2-4E4B-95D3-9E616024C3C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BAFA1B-D291-4EBE-A0DD-252065A3D7B3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82D184-46A0-473C-A4B6-5AC2E9D3EDBE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E65040-6B90-4290-8C08-2B2DBC59B250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E95F38-244A-49C3-B99C-2C123FC0BC9E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75479D-0EE0-420E-A68A-913A653B2BE9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794781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6015" y="5073435"/>
            <a:ext cx="4174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Sortează crescător coloanele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895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secvențială?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B34656-B32A-4386-AA8B-587D968A0A05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33402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59778" y="5413755"/>
                <a:ext cx="52244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3600" b="1" dirty="0"/>
                  <a:t>Repetă tot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600" b="1" dirty="0"/>
                  <a:t> </a:t>
                </a:r>
                <a:r>
                  <a:rPr lang="ro-RO" sz="3600" b="1" dirty="0"/>
                  <a:t>ori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778" y="5413755"/>
                <a:ext cx="5224444" cy="646331"/>
              </a:xfrm>
              <a:prstGeom prst="rect">
                <a:avLst/>
              </a:prstGeom>
              <a:blipFill>
                <a:blip r:embed="rId3"/>
                <a:stretch>
                  <a:fillRect l="-3497" t="-14151" r="-256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AF2D4B-4299-415C-8E04-1917D073358C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38C44B-CDD7-4DB0-8286-248DD33CE56F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19ACDC-ADE2-4254-B4EC-896C5B582CD5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50540A-87ED-4ED5-B221-8AC43C36B247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E4238D-65D7-49C7-A0D8-DD341A2159E7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D5FEB4-90B0-4E1E-9F3B-5DA6048ECD92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863E45-068F-4DC1-8695-0AAEA00246A2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334D0B-7428-4C2D-B003-C0572CE10D15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185518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720" y="5209906"/>
            <a:ext cx="8762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De ce sortăm liniile pare crescător și cele impare descrescător?</a:t>
            </a:r>
            <a:endParaRPr lang="en-US" sz="2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E20EF5-795B-4109-B4BE-DEDF7CA03F5D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70DF56-F364-4761-9404-F18F69DFE957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F7468C-12C1-4662-96B6-E035685D6042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041A32A-B5D9-4F22-BF6E-8A3F07262027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F0524F-BF74-41D3-A79F-88F674A78E7C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59173DE-6615-44AA-862F-E1F70246F9C4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80B330-2930-4D7F-A7EF-1F96E3ADD8B2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6FE754-684D-4B05-806A-587AB7880CA9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711047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720" y="5209906"/>
            <a:ext cx="870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De ce liniile pare crescător și celelalte descrescător?</a:t>
            </a:r>
          </a:p>
          <a:p>
            <a:r>
              <a:rPr lang="ro-RO" sz="2400" dirty="0"/>
              <a:t>Dorim compararea celui mai mare element de pe linia i cu cel mai mic de pe linia i+1</a:t>
            </a:r>
            <a:endParaRPr lang="en-US" sz="2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73C48B-901F-4E5E-A0AE-A2919A170899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9CC19A-1E6C-41F6-A887-8990E85EE0C2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8FBD88-A204-46EB-A34F-B9C589E510BE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403D38-4137-4C46-888E-F12B197CA762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446F22-7AB4-4BB7-81A7-0B518C40F22F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61FA30-2A55-4F16-B6E3-83BA9216F823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539E68C-3555-42B7-A8AA-CB9713DCBD03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1E2DC5-E890-4CE0-88B2-E0132F55DAA4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852154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EE4B65-9C57-40BD-9C07-04E6E0672756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AF0D11-9C89-4BA5-B938-914C3BC6F24C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B9EA2C-A67D-4F80-BA5E-4B5F43DF941F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FA1246-91F4-4EFE-A4CE-31FB22E23CB1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549352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CD15B9-B782-4E85-8551-F5B26227EFF7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197FC0-F0DB-4C6F-BA0F-77A84F540A52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DC96FC-3C48-4A68-90ED-917D2D42E7DC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A90132-CFE4-4B4E-9A54-D0A078278A64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433018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4550DA-F3ED-4062-BEFD-0E332F0DB7E1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696725-4657-4964-BEAA-F59C74F71ECE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4A21C-5068-40A7-8C60-F47525A96C9C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4B97C3-7748-4CDD-8A42-A2ECCA9071E4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382259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18354E-6337-4B76-BF6D-CCA236DD9265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786937-9A58-49B1-996D-D55700334D8E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0BB268-1F57-418C-B888-760F75D3358D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E6792D-03CA-4BC4-ADF7-D2B02F7D34DD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1590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E9164B-DCBF-456D-A6CC-1212CD65B597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473A80-F0F9-4D7F-A5B9-64ED2CAE2CE8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1746F5-17D9-450B-B729-4994CBF6D03F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C00308-474A-4D09-80E1-44C2B3E828E0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926501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706407-7911-460C-B6B5-8139DD5CE180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F10A52-4D5C-459B-981D-FBE5EBBB86BC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C7438C-E137-41E0-A850-242B286C5E73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AC0A1C-4379-4BA5-9707-7E95B45F063A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09282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79912" y="2636912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64088" y="2636912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779912" y="3140968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779912" y="31409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779912" y="3717032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64088" y="3717032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79912" y="4221088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02413" y="5222072"/>
            <a:ext cx="6705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400" dirty="0"/>
              <a:t>Lista finală se obține citind în formă de șerpuită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(snake sort)</a:t>
            </a:r>
          </a:p>
        </p:txBody>
      </p:sp>
    </p:spTree>
    <p:extLst>
      <p:ext uri="{BB962C8B-B14F-4D97-AF65-F5344CB8AC3E}">
        <p14:creationId xmlns:p14="http://schemas.microsoft.com/office/powerpoint/2010/main" val="6980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secvențială?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B34656-B32A-4386-AA8B-587D968A0A05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E206-70B6-49A0-90EB-0718C9D26072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5743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3779912" y="2636912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779912" y="3140968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779912" y="31409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779912" y="3717032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64088" y="3717032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79912" y="4221088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64088" y="2636912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2931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73734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94537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15218" y="53012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19111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39914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60717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81398" y="53012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36021" y="53029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56763" y="53029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77566" y="53029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98369" y="53029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702079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222821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43624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264427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297199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Complexitate?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461665"/>
              </a:xfrm>
              <a:prstGeom prst="rect">
                <a:avLst/>
              </a:prstGeom>
              <a:blipFill>
                <a:blip r:embed="rId3"/>
                <a:stretch>
                  <a:fillRect l="-1051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69227F-25D1-469B-9FE3-BFB80339B809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F0BDFF-5335-4054-8169-EE2347DBF0BF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3BA712-53EA-4AF4-A0CA-B8A98EE718F2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54B942-60CE-4225-93D9-63DC6285D305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F038B3-08CD-43E1-B1E9-FA374D65A85C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6C875E-E36E-45ED-BDBE-D280871BE555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AF3D4E-F3A2-4024-BD25-55076F72218A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A758AC-FA09-480A-A2CC-51E80A7F4991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884446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Complexitate?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∗  </m:t>
                    </m:r>
                  </m:oMath>
                </a14:m>
                <a:endParaRPr lang="ro-RO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o-RO" sz="2400" dirty="0"/>
                  <a:t> repetiții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830997"/>
              </a:xfrm>
              <a:prstGeom prst="rect">
                <a:avLst/>
              </a:prstGeom>
              <a:blipFill>
                <a:blip r:embed="rId3"/>
                <a:stretch>
                  <a:fillRect l="-1051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F6395E-BBC2-40FB-B2D9-0E0FE85FF725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DE3439-3F7F-4C1E-877A-E547F14591E0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872F95-FD31-4F72-B8FA-F9F777A43686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6AB3C9-4067-485E-81A3-AD80AA185130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F7DBB6-F10B-477A-A33C-A07B3BD6986B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80C352-5027-45F0-93C7-2377A443C124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434FE9-E945-4451-8BB3-7D8C5F8FC17B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2C3F04F-AC4D-45B7-9751-DB6755E0FC8E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421487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917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Complexitate?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∗  2 ∗ </m:t>
                    </m:r>
                    <m:rad>
                      <m:radPr>
                        <m:degHide m:val="on"/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ro-RO" sz="2400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400" dirty="0"/>
                  <a:t>linii/coloane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917687"/>
              </a:xfrm>
              <a:prstGeom prst="rect">
                <a:avLst/>
              </a:prstGeom>
              <a:blipFill>
                <a:blip r:embed="rId3"/>
                <a:stretch>
                  <a:fillRect l="-1051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E8C283-AE77-4CF6-9144-B599335DB4DD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248407-71D2-419C-A505-E726373CE5B0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100812-FF00-44E8-8A55-FA3431E72E57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87EAF4-8186-482E-92D1-8EA162DC938C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73115C-36CE-4EC2-B764-9733063BAF02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3D5E33-E423-483B-A546-9F54A37E211C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5CF59A-C2EE-43DA-A705-1CF31FCB72AF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53A713-89BC-435C-B684-FB57037512D0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09769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937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Complexitate?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∗  2 ∗ </m:t>
                    </m:r>
                    <m:rad>
                      <m:radPr>
                        <m:degHide m:val="on"/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∗</m:t>
                    </m:r>
                    <m:rad>
                      <m:rad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ro-RO" sz="2400" dirty="0"/>
              </a:p>
              <a:p>
                <a14:m>
                  <m:oMath xmlns:m="http://schemas.openxmlformats.org/officeDocument/2006/math">
                    <m:rad>
                      <m:rad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ro-RO" sz="2400" dirty="0"/>
                  <a:t>  cel mai bun algoritm secvențial de sortare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937629"/>
              </a:xfrm>
              <a:prstGeom prst="rect">
                <a:avLst/>
              </a:prstGeom>
              <a:blipFill>
                <a:blip r:embed="rId3"/>
                <a:stretch>
                  <a:fillRect l="-1051" b="-15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F1D172-8F98-4228-B89C-84CD363472EF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8937BF-4C41-4A97-92DB-D2BB03B879E3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276CB6-6918-40CB-A371-A7F4DBFA6CD0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D66BD24-8CD8-416E-9A01-A0F6A02CFC17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EDF9CF-C7D1-49C4-85D7-63553AE0D148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97C607-1389-43DF-8609-8976D2481543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0CCF1-2C9D-4722-B587-48B1C743EB73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8F80A0F-6CCA-42EB-85F1-9F250F61375A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273901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496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Complexitate?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496418"/>
              </a:xfrm>
              <a:prstGeom prst="rect">
                <a:avLst/>
              </a:prstGeom>
              <a:blipFill>
                <a:blip r:embed="rId3"/>
                <a:stretch>
                  <a:fillRect l="-1051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99D0C1-8E5B-4674-B4BE-88C3602506AC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D7E6E8-966C-4422-89CA-72D8F6BCD9EC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8D66EE-9D1A-4492-8660-F6AC19768912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3716A0-996B-42DB-8AA3-A86ACCFF5956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707278-E6C1-436C-A462-6E22F4DB5A5F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0FCF18-23C9-4A3A-B33F-1DCA3F16E6F1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047FF-A871-4EC1-B78A-FCA2A1C7F7EC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4B5AFA-7AF0-45F9-B2F5-0C129D91802B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393452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86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Complexitate?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ro-RO" sz="2400" dirty="0"/>
              </a:p>
              <a:p>
                <a:r>
                  <a:rPr lang="ro-RO" sz="2400" dirty="0"/>
                  <a:t>Cel mai bun algoritm secvențial rămâne 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o-RO" sz="24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865750"/>
              </a:xfrm>
              <a:prstGeom prst="rect">
                <a:avLst/>
              </a:prstGeom>
              <a:blipFill>
                <a:blip r:embed="rId3"/>
                <a:stretch>
                  <a:fillRect l="-1051" t="-1408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63BE09-3F85-4C2D-92D7-5C4E13E2E9E4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FCB786-C82D-4CD9-B1C9-DB8830AEC97B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F9A6D7-0254-4AFD-A361-3EF101AEB321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FC455C-0E00-4BEA-A595-AD80979E48D0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74D36E-314F-4791-B633-78611D05E2AC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F4A82D-4748-4C7C-90E7-254403891864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2F922C-14C4-4B53-AE85-FEEE6780FE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7B6130-0666-449A-A902-D1DC9890FD75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274147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720" y="5209906"/>
            <a:ext cx="8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Cum paralelizăm?</a:t>
            </a:r>
            <a:endParaRPr lang="en-US" sz="2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F12355-A827-45D5-9456-F4519C13984F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728585-24CA-4EA5-A6EF-1837711DB4FF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B7A20A-62EE-46FD-A021-56E5C37D539B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B00355-0FAE-4E15-8CC8-A35B6A2B334B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096DF0-80DD-4534-AE63-0D7EDF77F70E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C4C483-4BDE-4A5C-B838-EB2DD33A5FD0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EA8F51-24AC-4C55-842B-C74E897B2D3C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D3B531-C348-4D17-83C5-EEC3A4BCD8ED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50618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720" y="5209906"/>
            <a:ext cx="870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Cum paralelizăm?</a:t>
            </a:r>
          </a:p>
          <a:p>
            <a:r>
              <a:rPr lang="ro-RO" sz="2400" dirty="0"/>
              <a:t>Toate liniile în paralel, barieră, apoi toate coloanele, apoi barieră, și repetăm.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BE46AD-A08F-4E4E-A429-2BD364A76651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1F8184-B7E7-4439-9938-174E32447F3C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B0A460-82BA-4B61-BF1A-CD7F0714CF93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50F894-3D3F-4E71-9AE6-18CEE5C4652A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1CE3A6-C04D-45DF-8C7B-B7ABCAFE920F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496BF5-DBD3-4108-B299-971D3D802C78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F7D08C-0A97-440C-8EAF-68A8ADE00650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AC23632-533A-4E93-AF8A-E01193D8710C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0780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720" y="5209906"/>
            <a:ext cx="870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Cum paralelizăm?</a:t>
            </a:r>
          </a:p>
          <a:p>
            <a:r>
              <a:rPr lang="ro-RO" sz="2400" dirty="0"/>
              <a:t>Toate liniile în paralel, barieră, apoi toate coloanele, apoi barieră, și repetăm.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D0AC15-4A73-424B-BFC5-DBB39731D472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5E9026-D2A1-442C-99C4-7BB1FC77545A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2839DF-2C4A-4FD5-A092-359AD0EFBF18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8D827C-2C79-4442-9437-A6BEC8B94AE6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6B15430-14BA-4FC9-A0DF-F43A00FE3A7C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8149D1-9ECA-47B9-A0B8-972983892F9F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4A8566-03D7-4E60-A9CF-19E5C86B554D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95A919-470B-4266-AE5C-2285A39CF343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1041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secvențială?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B34656-B32A-4386-AA8B-587D968A0A05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E206-70B6-49A0-90EB-0718C9D26072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DAE9A0-3E34-4CD7-BF47-F881090B6226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67066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1261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 versiune paralelă?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 ∗  2 ∗ </m:t>
                      </m:r>
                      <m:rad>
                        <m:radPr>
                          <m:degHide m:val="on"/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ro-RO" sz="2400" i="1">
                          <a:latin typeface="Cambria Math" panose="02040503050406030204" pitchFamily="18" charset="0"/>
                        </a:rPr>
                        <m:t> ∗</m:t>
                      </m:r>
                      <m:rad>
                        <m:rad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1261371"/>
              </a:xfrm>
              <a:prstGeom prst="rect">
                <a:avLst/>
              </a:prstGeom>
              <a:blipFill>
                <a:blip r:embed="rId3"/>
                <a:stretch>
                  <a:fillRect l="-1051" t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1C083C-746D-4C3A-887A-EDBD742DF2DE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F8258E-F041-4F91-87D4-EC5B22DC435D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FE71BC-D2DF-4581-B80C-973D6A61FEE0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5D081A-771A-492C-92DC-3D9FD748A299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C4EE86-0FA0-40AE-9537-DD363968D1E7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8AEC64-98D1-4B6E-B9C1-D351DB797F5A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40D77FC-62BD-47C9-85DD-2B135325356C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9188AF-6F38-45CB-9AEF-192203771015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71357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1261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 versiune paralelă?   N = 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 ∗ 2 ∗</m:t>
                      </m:r>
                      <m:rad>
                        <m:rad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1261371"/>
              </a:xfrm>
              <a:prstGeom prst="rect">
                <a:avLst/>
              </a:prstGeom>
              <a:blipFill>
                <a:blip r:embed="rId3"/>
                <a:stretch>
                  <a:fillRect l="-1051" t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35DE3C-121A-4812-8D5D-8ED61116F153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80CB6E-850D-436A-B5B6-0525982C5154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1CE042-B507-4CA1-9820-063C9B82BA8C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B582A-CFFA-4CAC-AE70-45BF94419965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EC769C-20EA-4192-A95B-B79A3AD9765C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0D1784-7E55-477F-8005-C951C4633129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E5E2C3-6ACA-4104-A88C-1D52EE4D15CD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EC7264-9019-468F-BC80-5BEC80625B3E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67044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892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 versiune paralelă? N = 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ad>
                            <m:rad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4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892039"/>
              </a:xfrm>
              <a:prstGeom prst="rect">
                <a:avLst/>
              </a:prstGeom>
              <a:blipFill>
                <a:blip r:embed="rId3"/>
                <a:stretch>
                  <a:fillRect l="-1051" t="-4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8C5F73-47A0-478C-8A5D-CB80C29BF645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B3EA35-A156-4598-8E1F-9818C63E3787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12CB6A-900D-4331-8BC1-57886E7777D4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1BDAEA-B6C1-40FA-A906-E336A67C6B4A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F1E12B-9822-4E55-856D-135FB507DF05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B78148-C29A-4DEA-8B0D-B016C6C6A9F6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4FD6B9-5C75-421F-975F-25B4B19DE324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01AB97-DD5E-4E91-A4E0-1396049EB365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02060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085513"/>
                <a:ext cx="8700955" cy="1622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 versiune paralelă?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 ∗  2 ∗ </m:t>
                      </m:r>
                      <m:f>
                        <m:fPr>
                          <m:ctrlPr>
                            <a:rPr lang="ro-RO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o-RO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num>
                        <m:den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ro-RO" sz="2400" i="1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5513"/>
                <a:ext cx="8700955" cy="1622752"/>
              </a:xfrm>
              <a:prstGeom prst="rect">
                <a:avLst/>
              </a:prstGeom>
              <a:blipFill>
                <a:blip r:embed="rId3"/>
                <a:stretch>
                  <a:fillRect l="-105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5BC522-6D14-4D29-9A93-B800B5B3FEB9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DEF1E1-10A9-447B-A78C-AF03DB237899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9B785B-149B-4B39-A710-821B49E868A9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568FFA-DE18-4A8C-A309-270B30B020F3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4E00E5-D471-4244-ABBF-58802CD4CE86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97C742-22B7-41DB-B365-84D8C89DCEBE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436AB1-4C49-43E5-AB93-671EC2B051D0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E4085A-3774-4949-BC9B-E7D8192B8A84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582736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085513"/>
                <a:ext cx="8700955" cy="155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 versiune paralelă?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5513"/>
                <a:ext cx="8700955" cy="1554336"/>
              </a:xfrm>
              <a:prstGeom prst="rect">
                <a:avLst/>
              </a:prstGeom>
              <a:blipFill>
                <a:blip r:embed="rId3"/>
                <a:stretch>
                  <a:fillRect l="-1051" t="-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BB7488-02B8-4FBD-9358-226D6DCF20DB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6A989B-C165-4B62-8E57-437AE08E47C6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DD8134-9131-492F-8B8F-E1CA2F95FA7E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93D159-D100-40A5-8C14-134ECE20BB86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C3B25C-97A9-454C-BC35-6A30FB315789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48ABEE-ECF2-426D-9811-F251312B5100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9ACE7C-6FBD-469D-8209-070EEBC4331D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8437E8-C668-4234-A05D-68B05AC3269C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512676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085513"/>
                <a:ext cx="8700955" cy="135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Speedup?</a:t>
                </a:r>
              </a:p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ro-RO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ro-RO" sz="2400" dirty="0"/>
                  <a:t>                             </a:t>
                </a:r>
                <a14:m>
                  <m:oMath xmlns:m="http://schemas.openxmlformats.org/officeDocument/2006/math"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o-RO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𝑁𝑙𝑜𝑔</m:t>
                        </m:r>
                      </m:e>
                      <m:sub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5513"/>
                <a:ext cx="8700955" cy="1353512"/>
              </a:xfrm>
              <a:prstGeom prst="rect">
                <a:avLst/>
              </a:prstGeom>
              <a:blipFill>
                <a:blip r:embed="rId3"/>
                <a:stretch>
                  <a:fillRect l="-1051" t="-3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2B6079-86C6-4B54-AD91-1D32C6C7CF7C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338E49-44E2-45BD-94F2-6CE6C75A206E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16B8BA-0274-4B7B-BA9A-578A338CE8D2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7CC1163-B3E6-4BAB-AF91-D97038C85A8B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DB5FFC-9A21-4FE0-A2B2-3323ADB5348C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6F4EA8-9AED-454B-A01C-EB66EB43F510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BE5FA3-98B9-4D6B-B6FF-E0D1501BDA63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729331-C37A-4438-9F6C-543BBFB9363D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452837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8FA480-2CE8-44DA-B349-52B50CC06AF8}"/>
                  </a:ext>
                </a:extLst>
              </p:cNvPr>
              <p:cNvSpPr txBox="1"/>
              <p:nvPr/>
            </p:nvSpPr>
            <p:spPr>
              <a:xfrm>
                <a:off x="0" y="5085513"/>
                <a:ext cx="8700955" cy="135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Speedup?</a:t>
                </a:r>
              </a:p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ro-RO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ro-RO" sz="2400" dirty="0"/>
                  <a:t>                             </a:t>
                </a:r>
                <a14:m>
                  <m:oMath xmlns:m="http://schemas.openxmlformats.org/officeDocument/2006/math"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o-RO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𝑁𝑙𝑜𝑔</m:t>
                        </m:r>
                      </m:e>
                      <m:sub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8FA480-2CE8-44DA-B349-52B50CC06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5513"/>
                <a:ext cx="8700955" cy="1353512"/>
              </a:xfrm>
              <a:prstGeom prst="rect">
                <a:avLst/>
              </a:prstGeom>
              <a:blipFill>
                <a:blip r:embed="rId3"/>
                <a:stretch>
                  <a:fillRect l="-1051" t="-3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8F7575-FAA5-47CD-87F5-02F9F3917E64}"/>
                  </a:ext>
                </a:extLst>
              </p:cNvPr>
              <p:cNvSpPr txBox="1"/>
              <p:nvPr/>
            </p:nvSpPr>
            <p:spPr>
              <a:xfrm>
                <a:off x="430924" y="2648607"/>
                <a:ext cx="2629246" cy="838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𝑁𝑙𝑜𝑔</m:t>
                              </m:r>
                            </m:e>
                            <m:sub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m:rPr>
                              <m:nor/>
                            </m:rPr>
                            <a:rPr lang="ro-RO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8F7575-FAA5-47CD-87F5-02F9F3917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24" y="2648607"/>
                <a:ext cx="2629246" cy="8381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481BE6-8EC8-4C3F-B83E-A7E44A019682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F106B6-6B2C-4361-8E40-39D6A2EED403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DE145E5-4F23-497D-8EFA-D4FC13F8E399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3560FF-FF03-46BF-8199-DFB20473E210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80EC7A-3026-410D-B9AA-937DDB2529E0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3BAABC-3261-494F-97C6-69D64C8A56EA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C6118B-7819-4C2E-B20F-7B04923E1F80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98E65F-0A2F-467A-AD16-3F80D78EC917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356419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8FA480-2CE8-44DA-B349-52B50CC06AF8}"/>
                  </a:ext>
                </a:extLst>
              </p:cNvPr>
              <p:cNvSpPr txBox="1"/>
              <p:nvPr/>
            </p:nvSpPr>
            <p:spPr>
              <a:xfrm>
                <a:off x="0" y="5085513"/>
                <a:ext cx="8700955" cy="135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Speedup?</a:t>
                </a:r>
              </a:p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ro-RO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ro-RO" sz="2400" dirty="0"/>
                  <a:t>                             </a:t>
                </a:r>
                <a14:m>
                  <m:oMath xmlns:m="http://schemas.openxmlformats.org/officeDocument/2006/math"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o-RO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𝑁𝑙𝑜𝑔</m:t>
                        </m:r>
                      </m:e>
                      <m:sub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8FA480-2CE8-44DA-B349-52B50CC06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5513"/>
                <a:ext cx="8700955" cy="1353512"/>
              </a:xfrm>
              <a:prstGeom prst="rect">
                <a:avLst/>
              </a:prstGeom>
              <a:blipFill>
                <a:blip r:embed="rId3"/>
                <a:stretch>
                  <a:fillRect l="-1051" t="-3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8F7575-FAA5-47CD-87F5-02F9F3917E64}"/>
                  </a:ext>
                </a:extLst>
              </p:cNvPr>
              <p:cNvSpPr txBox="1"/>
              <p:nvPr/>
            </p:nvSpPr>
            <p:spPr>
              <a:xfrm>
                <a:off x="430924" y="2648607"/>
                <a:ext cx="1990545" cy="894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ro-R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8F7575-FAA5-47CD-87F5-02F9F3917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24" y="2648607"/>
                <a:ext cx="1990545" cy="894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EB1442-B94F-4D0B-BDA5-8F740DE0F63B}"/>
              </a:ext>
            </a:extLst>
          </p:cNvPr>
          <p:cNvCxnSpPr>
            <a:cxnSpLocks/>
          </p:cNvCxnSpPr>
          <p:nvPr/>
        </p:nvCxnSpPr>
        <p:spPr bwMode="auto">
          <a:xfrm>
            <a:off x="534159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4F363E-56B3-4FBD-94C5-A0C073CB7FC9}"/>
              </a:ext>
            </a:extLst>
          </p:cNvPr>
          <p:cNvCxnSpPr>
            <a:cxnSpLocks/>
          </p:cNvCxnSpPr>
          <p:nvPr/>
        </p:nvCxnSpPr>
        <p:spPr bwMode="auto">
          <a:xfrm>
            <a:off x="4828519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E4D349-56D2-4C1E-B5D9-9C81BAACDBED}"/>
              </a:ext>
            </a:extLst>
          </p:cNvPr>
          <p:cNvCxnSpPr>
            <a:cxnSpLocks/>
          </p:cNvCxnSpPr>
          <p:nvPr/>
        </p:nvCxnSpPr>
        <p:spPr bwMode="auto">
          <a:xfrm>
            <a:off x="4317344" y="4485243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3883FD-F148-41D0-9CC8-F41E0AE21B7C}"/>
              </a:ext>
            </a:extLst>
          </p:cNvPr>
          <p:cNvCxnSpPr>
            <a:cxnSpLocks/>
          </p:cNvCxnSpPr>
          <p:nvPr/>
        </p:nvCxnSpPr>
        <p:spPr bwMode="auto">
          <a:xfrm>
            <a:off x="3787119" y="4471908"/>
            <a:ext cx="0" cy="292918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9218B9-FDB1-4B5F-89C6-EDC73E19A021}"/>
              </a:ext>
            </a:extLst>
          </p:cNvPr>
          <p:cNvCxnSpPr/>
          <p:nvPr/>
        </p:nvCxnSpPr>
        <p:spPr bwMode="auto">
          <a:xfrm>
            <a:off x="5700445" y="264334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9C1A38-3BA3-4794-9B6D-A927024AD38E}"/>
              </a:ext>
            </a:extLst>
          </p:cNvPr>
          <p:cNvCxnSpPr/>
          <p:nvPr/>
        </p:nvCxnSpPr>
        <p:spPr bwMode="auto">
          <a:xfrm>
            <a:off x="5700445" y="3682200"/>
            <a:ext cx="225468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E1681A-A7C2-497F-92BE-47DFF42B996C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3128480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FD473C-CFDE-40C2-9F0F-8BFF90402D17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9159" y="4163953"/>
            <a:ext cx="265239" cy="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79660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3116" y="21144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3797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64356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85098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05901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26704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47385" y="21155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944" y="21155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84035" y="50120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04716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25275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46017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66820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7623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08304" y="5013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28863" y="5013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747536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578719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3C3C3"/>
                </a:solidFill>
              </a:rPr>
              <a:t>C</a:t>
            </a:r>
            <a:r>
              <a:rPr lang="ro-RO" dirty="0" err="1">
                <a:solidFill>
                  <a:srgbClr val="C3C3C3"/>
                </a:solidFill>
              </a:rPr>
              <a:t>âte</a:t>
            </a:r>
            <a:r>
              <a:rPr lang="ro-RO" dirty="0">
                <a:solidFill>
                  <a:srgbClr val="C3C3C3"/>
                </a:solidFill>
              </a:rPr>
              <a:t> numere sunt mai mici ca mine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76257" y="541786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D4A63"/>
                </a:solidFill>
              </a:rPr>
              <a:t>C</a:t>
            </a:r>
            <a:r>
              <a:rPr lang="ro-RO" dirty="0" err="1">
                <a:solidFill>
                  <a:srgbClr val="1D4A63"/>
                </a:solidFill>
              </a:rPr>
              <a:t>âte</a:t>
            </a:r>
            <a:r>
              <a:rPr lang="ro-RO" dirty="0">
                <a:solidFill>
                  <a:srgbClr val="1D4A63"/>
                </a:solidFill>
              </a:rPr>
              <a:t> numere sunt mai mici ca mine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96816" y="5045341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C</a:t>
            </a:r>
            <a:r>
              <a:rPr lang="ro-RO" dirty="0" err="1">
                <a:solidFill>
                  <a:srgbClr val="7F7F7F"/>
                </a:solidFill>
              </a:rPr>
              <a:t>âte</a:t>
            </a:r>
            <a:r>
              <a:rPr lang="ro-RO" dirty="0">
                <a:solidFill>
                  <a:srgbClr val="7F7F7F"/>
                </a:solidFill>
              </a:rPr>
              <a:t> numere sunt mai mici ca mine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17558" y="467491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ro-RO" dirty="0" err="1">
                <a:solidFill>
                  <a:srgbClr val="C00000"/>
                </a:solidFill>
              </a:rPr>
              <a:t>âte</a:t>
            </a:r>
            <a:r>
              <a:rPr lang="ro-RO" dirty="0">
                <a:solidFill>
                  <a:srgbClr val="C00000"/>
                </a:solidFill>
              </a:rPr>
              <a:t> numere sunt mai mici ca mine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38361" y="4304493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ro-RO" dirty="0" err="1">
                <a:solidFill>
                  <a:srgbClr val="FFC000"/>
                </a:solidFill>
              </a:rPr>
              <a:t>âte</a:t>
            </a:r>
            <a:r>
              <a:rPr lang="ro-RO" dirty="0">
                <a:solidFill>
                  <a:srgbClr val="FFC000"/>
                </a:solidFill>
              </a:rPr>
              <a:t> numere sunt mai mici ca mine</a:t>
            </a:r>
            <a:r>
              <a:rPr lang="en-US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59164" y="393406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ro-RO" dirty="0" err="1">
                <a:solidFill>
                  <a:srgbClr val="0070C0"/>
                </a:solidFill>
              </a:rPr>
              <a:t>âte</a:t>
            </a:r>
            <a:r>
              <a:rPr lang="ro-RO" dirty="0">
                <a:solidFill>
                  <a:srgbClr val="0070C0"/>
                </a:solidFill>
              </a:rPr>
              <a:t> numere sunt mai mici ca mine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79845" y="3563645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ro-RO" dirty="0" err="1">
                <a:solidFill>
                  <a:srgbClr val="00B050"/>
                </a:solidFill>
              </a:rPr>
              <a:t>âte</a:t>
            </a:r>
            <a:r>
              <a:rPr lang="ro-RO" dirty="0">
                <a:solidFill>
                  <a:srgbClr val="00B050"/>
                </a:solidFill>
              </a:rPr>
              <a:t> numere sunt mai mici ca mine</a:t>
            </a:r>
            <a:r>
              <a:rPr lang="en-US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400404" y="3189378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</a:t>
            </a:r>
            <a:r>
              <a:rPr lang="ro-RO" dirty="0" err="1">
                <a:solidFill>
                  <a:srgbClr val="7030A0"/>
                </a:solidFill>
              </a:rPr>
              <a:t>âte</a:t>
            </a:r>
            <a:r>
              <a:rPr lang="ro-RO" dirty="0">
                <a:solidFill>
                  <a:srgbClr val="7030A0"/>
                </a:solidFill>
              </a:rPr>
              <a:t> numere sunt mai mici ca mine</a:t>
            </a:r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77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secvențială?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B34656-B32A-4386-AA8B-587D968A0A05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E206-70B6-49A0-90EB-0718C9D26072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DAE9A0-3E34-4CD7-BF47-F881090B6226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934960-B10E-42D7-AE43-AAAE80441122}"/>
              </a:ext>
            </a:extLst>
          </p:cNvPr>
          <p:cNvSpPr/>
          <p:nvPr/>
        </p:nvSpPr>
        <p:spPr>
          <a:xfrm>
            <a:off x="3273168" y="439214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29888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861D9D-2C44-41F6-909B-D6C7C9BD5134}"/>
              </a:ext>
            </a:extLst>
          </p:cNvPr>
          <p:cNvSpPr txBox="1"/>
          <p:nvPr/>
        </p:nvSpPr>
        <p:spPr>
          <a:xfrm>
            <a:off x="755576" y="578719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3C3C3"/>
                </a:solidFill>
              </a:rPr>
              <a:t>C</a:t>
            </a:r>
            <a:r>
              <a:rPr lang="ro-RO" dirty="0" err="1">
                <a:solidFill>
                  <a:srgbClr val="C3C3C3"/>
                </a:solidFill>
              </a:rPr>
              <a:t>âte</a:t>
            </a:r>
            <a:r>
              <a:rPr lang="ro-RO" dirty="0">
                <a:solidFill>
                  <a:srgbClr val="C3C3C3"/>
                </a:solidFill>
              </a:rPr>
              <a:t> numere sunt mai mici ca mine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8BD03-B66A-4094-BDEA-073C49D3C3BE}"/>
              </a:ext>
            </a:extLst>
          </p:cNvPr>
          <p:cNvSpPr txBox="1"/>
          <p:nvPr/>
        </p:nvSpPr>
        <p:spPr>
          <a:xfrm>
            <a:off x="1276257" y="541786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D4A63"/>
                </a:solidFill>
              </a:rPr>
              <a:t>C</a:t>
            </a:r>
            <a:r>
              <a:rPr lang="ro-RO" dirty="0" err="1">
                <a:solidFill>
                  <a:srgbClr val="1D4A63"/>
                </a:solidFill>
              </a:rPr>
              <a:t>âte</a:t>
            </a:r>
            <a:r>
              <a:rPr lang="ro-RO" dirty="0">
                <a:solidFill>
                  <a:srgbClr val="1D4A63"/>
                </a:solidFill>
              </a:rPr>
              <a:t> numere sunt mai mici ca mine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CF8F0D-C1B3-45F2-A9B7-4FD356E4EDEF}"/>
              </a:ext>
            </a:extLst>
          </p:cNvPr>
          <p:cNvSpPr txBox="1"/>
          <p:nvPr/>
        </p:nvSpPr>
        <p:spPr>
          <a:xfrm>
            <a:off x="1796816" y="5045341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C</a:t>
            </a:r>
            <a:r>
              <a:rPr lang="ro-RO" dirty="0" err="1">
                <a:solidFill>
                  <a:srgbClr val="7F7F7F"/>
                </a:solidFill>
              </a:rPr>
              <a:t>âte</a:t>
            </a:r>
            <a:r>
              <a:rPr lang="ro-RO" dirty="0">
                <a:solidFill>
                  <a:srgbClr val="7F7F7F"/>
                </a:solidFill>
              </a:rPr>
              <a:t> numere sunt mai mici ca mine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C5727D-51ED-435E-A55C-6E5E29D9FD24}"/>
              </a:ext>
            </a:extLst>
          </p:cNvPr>
          <p:cNvSpPr txBox="1"/>
          <p:nvPr/>
        </p:nvSpPr>
        <p:spPr>
          <a:xfrm>
            <a:off x="2317558" y="467491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ro-RO" dirty="0" err="1">
                <a:solidFill>
                  <a:srgbClr val="C00000"/>
                </a:solidFill>
              </a:rPr>
              <a:t>âte</a:t>
            </a:r>
            <a:r>
              <a:rPr lang="ro-RO" dirty="0">
                <a:solidFill>
                  <a:srgbClr val="C00000"/>
                </a:solidFill>
              </a:rPr>
              <a:t> numere sunt mai mici ca mine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CB6A8D-FF1B-4133-9C01-345D0C3A6327}"/>
              </a:ext>
            </a:extLst>
          </p:cNvPr>
          <p:cNvSpPr txBox="1"/>
          <p:nvPr/>
        </p:nvSpPr>
        <p:spPr>
          <a:xfrm>
            <a:off x="2838361" y="4304493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ro-RO" dirty="0" err="1">
                <a:solidFill>
                  <a:srgbClr val="FFC000"/>
                </a:solidFill>
              </a:rPr>
              <a:t>âte</a:t>
            </a:r>
            <a:r>
              <a:rPr lang="ro-RO" dirty="0">
                <a:solidFill>
                  <a:srgbClr val="FFC000"/>
                </a:solidFill>
              </a:rPr>
              <a:t> numere sunt mai mici ca mine</a:t>
            </a:r>
            <a:r>
              <a:rPr lang="en-US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E78090-36E6-4EFF-A389-50D8DD081489}"/>
              </a:ext>
            </a:extLst>
          </p:cNvPr>
          <p:cNvSpPr txBox="1"/>
          <p:nvPr/>
        </p:nvSpPr>
        <p:spPr>
          <a:xfrm>
            <a:off x="3359164" y="393406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ro-RO" dirty="0" err="1">
                <a:solidFill>
                  <a:srgbClr val="0070C0"/>
                </a:solidFill>
              </a:rPr>
              <a:t>âte</a:t>
            </a:r>
            <a:r>
              <a:rPr lang="ro-RO" dirty="0">
                <a:solidFill>
                  <a:srgbClr val="0070C0"/>
                </a:solidFill>
              </a:rPr>
              <a:t> numere sunt mai mici ca mine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0DE5D2-A564-40CF-A153-A3EB8E9B7E4F}"/>
              </a:ext>
            </a:extLst>
          </p:cNvPr>
          <p:cNvSpPr txBox="1"/>
          <p:nvPr/>
        </p:nvSpPr>
        <p:spPr>
          <a:xfrm>
            <a:off x="3879845" y="3563645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ro-RO" dirty="0" err="1">
                <a:solidFill>
                  <a:srgbClr val="00B050"/>
                </a:solidFill>
              </a:rPr>
              <a:t>âte</a:t>
            </a:r>
            <a:r>
              <a:rPr lang="ro-RO" dirty="0">
                <a:solidFill>
                  <a:srgbClr val="00B050"/>
                </a:solidFill>
              </a:rPr>
              <a:t> numere sunt mai mici ca mine</a:t>
            </a:r>
            <a:r>
              <a:rPr lang="en-US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550593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9663679-6C73-4577-9173-0E696941F6DF}"/>
              </a:ext>
            </a:extLst>
          </p:cNvPr>
          <p:cNvSpPr txBox="1"/>
          <p:nvPr/>
        </p:nvSpPr>
        <p:spPr>
          <a:xfrm>
            <a:off x="755576" y="578719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3C3C3"/>
                </a:solidFill>
              </a:rPr>
              <a:t>C</a:t>
            </a:r>
            <a:r>
              <a:rPr lang="ro-RO" dirty="0" err="1">
                <a:solidFill>
                  <a:srgbClr val="C3C3C3"/>
                </a:solidFill>
              </a:rPr>
              <a:t>âte</a:t>
            </a:r>
            <a:r>
              <a:rPr lang="ro-RO" dirty="0">
                <a:solidFill>
                  <a:srgbClr val="C3C3C3"/>
                </a:solidFill>
              </a:rPr>
              <a:t> numere sunt mai mici ca mine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D67FB1-00A6-4281-AD0A-0D31D3E04C29}"/>
              </a:ext>
            </a:extLst>
          </p:cNvPr>
          <p:cNvSpPr txBox="1"/>
          <p:nvPr/>
        </p:nvSpPr>
        <p:spPr>
          <a:xfrm>
            <a:off x="1276257" y="541786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D4A63"/>
                </a:solidFill>
              </a:rPr>
              <a:t>C</a:t>
            </a:r>
            <a:r>
              <a:rPr lang="ro-RO" dirty="0" err="1">
                <a:solidFill>
                  <a:srgbClr val="1D4A63"/>
                </a:solidFill>
              </a:rPr>
              <a:t>âte</a:t>
            </a:r>
            <a:r>
              <a:rPr lang="ro-RO" dirty="0">
                <a:solidFill>
                  <a:srgbClr val="1D4A63"/>
                </a:solidFill>
              </a:rPr>
              <a:t> numere sunt mai mici ca mine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61E05C-89CD-4173-8D47-AD22ABA96A81}"/>
              </a:ext>
            </a:extLst>
          </p:cNvPr>
          <p:cNvSpPr txBox="1"/>
          <p:nvPr/>
        </p:nvSpPr>
        <p:spPr>
          <a:xfrm>
            <a:off x="1796816" y="5045341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C</a:t>
            </a:r>
            <a:r>
              <a:rPr lang="ro-RO" dirty="0" err="1">
                <a:solidFill>
                  <a:srgbClr val="7F7F7F"/>
                </a:solidFill>
              </a:rPr>
              <a:t>âte</a:t>
            </a:r>
            <a:r>
              <a:rPr lang="ro-RO" dirty="0">
                <a:solidFill>
                  <a:srgbClr val="7F7F7F"/>
                </a:solidFill>
              </a:rPr>
              <a:t> numere sunt mai mici ca mine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50F35B-6200-4099-B837-2B7CE35FC48F}"/>
              </a:ext>
            </a:extLst>
          </p:cNvPr>
          <p:cNvSpPr txBox="1"/>
          <p:nvPr/>
        </p:nvSpPr>
        <p:spPr>
          <a:xfrm>
            <a:off x="2317558" y="467491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ro-RO" dirty="0" err="1">
                <a:solidFill>
                  <a:srgbClr val="C00000"/>
                </a:solidFill>
              </a:rPr>
              <a:t>âte</a:t>
            </a:r>
            <a:r>
              <a:rPr lang="ro-RO" dirty="0">
                <a:solidFill>
                  <a:srgbClr val="C00000"/>
                </a:solidFill>
              </a:rPr>
              <a:t> numere sunt mai mici ca mine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EE0543-3AE0-4C5E-B5F6-3C259A2FC9CF}"/>
              </a:ext>
            </a:extLst>
          </p:cNvPr>
          <p:cNvSpPr txBox="1"/>
          <p:nvPr/>
        </p:nvSpPr>
        <p:spPr>
          <a:xfrm>
            <a:off x="2838361" y="4304493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ro-RO" dirty="0" err="1">
                <a:solidFill>
                  <a:srgbClr val="FFC000"/>
                </a:solidFill>
              </a:rPr>
              <a:t>âte</a:t>
            </a:r>
            <a:r>
              <a:rPr lang="ro-RO" dirty="0">
                <a:solidFill>
                  <a:srgbClr val="FFC000"/>
                </a:solidFill>
              </a:rPr>
              <a:t> numere sunt mai mici ca mine</a:t>
            </a:r>
            <a:r>
              <a:rPr lang="en-US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FD33F0-D81A-4E40-A00C-AEA4DE5200D0}"/>
              </a:ext>
            </a:extLst>
          </p:cNvPr>
          <p:cNvSpPr txBox="1"/>
          <p:nvPr/>
        </p:nvSpPr>
        <p:spPr>
          <a:xfrm>
            <a:off x="3359164" y="393406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ro-RO" dirty="0" err="1">
                <a:solidFill>
                  <a:srgbClr val="0070C0"/>
                </a:solidFill>
              </a:rPr>
              <a:t>âte</a:t>
            </a:r>
            <a:r>
              <a:rPr lang="ro-RO" dirty="0">
                <a:solidFill>
                  <a:srgbClr val="0070C0"/>
                </a:solidFill>
              </a:rPr>
              <a:t> numere sunt mai mici ca mine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729709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98F9B07-4487-4BC8-A5D8-E8B18ED81CE1}"/>
              </a:ext>
            </a:extLst>
          </p:cNvPr>
          <p:cNvSpPr txBox="1"/>
          <p:nvPr/>
        </p:nvSpPr>
        <p:spPr>
          <a:xfrm>
            <a:off x="755576" y="578719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3C3C3"/>
                </a:solidFill>
              </a:rPr>
              <a:t>C</a:t>
            </a:r>
            <a:r>
              <a:rPr lang="ro-RO" dirty="0" err="1">
                <a:solidFill>
                  <a:srgbClr val="C3C3C3"/>
                </a:solidFill>
              </a:rPr>
              <a:t>âte</a:t>
            </a:r>
            <a:r>
              <a:rPr lang="ro-RO" dirty="0">
                <a:solidFill>
                  <a:srgbClr val="C3C3C3"/>
                </a:solidFill>
              </a:rPr>
              <a:t> numere sunt mai mici ca mine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376267-583E-416F-AE0D-91AC3C9D26D6}"/>
              </a:ext>
            </a:extLst>
          </p:cNvPr>
          <p:cNvSpPr txBox="1"/>
          <p:nvPr/>
        </p:nvSpPr>
        <p:spPr>
          <a:xfrm>
            <a:off x="1276257" y="541786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D4A63"/>
                </a:solidFill>
              </a:rPr>
              <a:t>C</a:t>
            </a:r>
            <a:r>
              <a:rPr lang="ro-RO" dirty="0" err="1">
                <a:solidFill>
                  <a:srgbClr val="1D4A63"/>
                </a:solidFill>
              </a:rPr>
              <a:t>âte</a:t>
            </a:r>
            <a:r>
              <a:rPr lang="ro-RO" dirty="0">
                <a:solidFill>
                  <a:srgbClr val="1D4A63"/>
                </a:solidFill>
              </a:rPr>
              <a:t> numere sunt mai mici ca mine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9FBBE1-62DC-4F2B-9389-E3B6E2B53D80}"/>
              </a:ext>
            </a:extLst>
          </p:cNvPr>
          <p:cNvSpPr txBox="1"/>
          <p:nvPr/>
        </p:nvSpPr>
        <p:spPr>
          <a:xfrm>
            <a:off x="1796816" y="5045341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C</a:t>
            </a:r>
            <a:r>
              <a:rPr lang="ro-RO" dirty="0" err="1">
                <a:solidFill>
                  <a:srgbClr val="7F7F7F"/>
                </a:solidFill>
              </a:rPr>
              <a:t>âte</a:t>
            </a:r>
            <a:r>
              <a:rPr lang="ro-RO" dirty="0">
                <a:solidFill>
                  <a:srgbClr val="7F7F7F"/>
                </a:solidFill>
              </a:rPr>
              <a:t> numere sunt mai mici ca mine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28446-E4B4-46F1-95B3-86A2364E6634}"/>
              </a:ext>
            </a:extLst>
          </p:cNvPr>
          <p:cNvSpPr txBox="1"/>
          <p:nvPr/>
        </p:nvSpPr>
        <p:spPr>
          <a:xfrm>
            <a:off x="2317558" y="467491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ro-RO" dirty="0" err="1">
                <a:solidFill>
                  <a:srgbClr val="C00000"/>
                </a:solidFill>
              </a:rPr>
              <a:t>âte</a:t>
            </a:r>
            <a:r>
              <a:rPr lang="ro-RO" dirty="0">
                <a:solidFill>
                  <a:srgbClr val="C00000"/>
                </a:solidFill>
              </a:rPr>
              <a:t> numere sunt mai mici ca mine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39504-538C-4F32-8016-6FEB1EE894F7}"/>
              </a:ext>
            </a:extLst>
          </p:cNvPr>
          <p:cNvSpPr txBox="1"/>
          <p:nvPr/>
        </p:nvSpPr>
        <p:spPr>
          <a:xfrm>
            <a:off x="2838361" y="4304493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ro-RO" dirty="0" err="1">
                <a:solidFill>
                  <a:srgbClr val="FFC000"/>
                </a:solidFill>
              </a:rPr>
              <a:t>âte</a:t>
            </a:r>
            <a:r>
              <a:rPr lang="ro-RO" dirty="0">
                <a:solidFill>
                  <a:srgbClr val="FFC000"/>
                </a:solidFill>
              </a:rPr>
              <a:t> numere sunt mai mici ca mine</a:t>
            </a:r>
            <a:r>
              <a:rPr lang="en-US" dirty="0">
                <a:solidFill>
                  <a:srgbClr val="FFC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5251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4303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032AE3-0C5B-4E66-AB6B-7C85EC600B77}"/>
              </a:ext>
            </a:extLst>
          </p:cNvPr>
          <p:cNvSpPr txBox="1"/>
          <p:nvPr/>
        </p:nvSpPr>
        <p:spPr>
          <a:xfrm>
            <a:off x="755576" y="578719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3C3C3"/>
                </a:solidFill>
              </a:rPr>
              <a:t>C</a:t>
            </a:r>
            <a:r>
              <a:rPr lang="ro-RO" dirty="0" err="1">
                <a:solidFill>
                  <a:srgbClr val="C3C3C3"/>
                </a:solidFill>
              </a:rPr>
              <a:t>âte</a:t>
            </a:r>
            <a:r>
              <a:rPr lang="ro-RO" dirty="0">
                <a:solidFill>
                  <a:srgbClr val="C3C3C3"/>
                </a:solidFill>
              </a:rPr>
              <a:t> numere sunt mai mici ca mine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6F66A1-DDC4-4EAC-8318-B53F8E324A10}"/>
              </a:ext>
            </a:extLst>
          </p:cNvPr>
          <p:cNvSpPr txBox="1"/>
          <p:nvPr/>
        </p:nvSpPr>
        <p:spPr>
          <a:xfrm>
            <a:off x="1276257" y="541786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D4A63"/>
                </a:solidFill>
              </a:rPr>
              <a:t>C</a:t>
            </a:r>
            <a:r>
              <a:rPr lang="ro-RO" dirty="0" err="1">
                <a:solidFill>
                  <a:srgbClr val="1D4A63"/>
                </a:solidFill>
              </a:rPr>
              <a:t>âte</a:t>
            </a:r>
            <a:r>
              <a:rPr lang="ro-RO" dirty="0">
                <a:solidFill>
                  <a:srgbClr val="1D4A63"/>
                </a:solidFill>
              </a:rPr>
              <a:t> numere sunt mai mici ca mine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55DF66-B870-4C8B-AF14-C6825F0D1377}"/>
              </a:ext>
            </a:extLst>
          </p:cNvPr>
          <p:cNvSpPr txBox="1"/>
          <p:nvPr/>
        </p:nvSpPr>
        <p:spPr>
          <a:xfrm>
            <a:off x="1796816" y="5045341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C</a:t>
            </a:r>
            <a:r>
              <a:rPr lang="ro-RO" dirty="0" err="1">
                <a:solidFill>
                  <a:srgbClr val="7F7F7F"/>
                </a:solidFill>
              </a:rPr>
              <a:t>âte</a:t>
            </a:r>
            <a:r>
              <a:rPr lang="ro-RO" dirty="0">
                <a:solidFill>
                  <a:srgbClr val="7F7F7F"/>
                </a:solidFill>
              </a:rPr>
              <a:t> numere sunt mai mici ca mine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39337A-CAA0-462C-961A-C347FC9E3989}"/>
              </a:ext>
            </a:extLst>
          </p:cNvPr>
          <p:cNvSpPr txBox="1"/>
          <p:nvPr/>
        </p:nvSpPr>
        <p:spPr>
          <a:xfrm>
            <a:off x="2317558" y="467491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ro-RO" dirty="0" err="1">
                <a:solidFill>
                  <a:srgbClr val="C00000"/>
                </a:solidFill>
              </a:rPr>
              <a:t>âte</a:t>
            </a:r>
            <a:r>
              <a:rPr lang="ro-RO" dirty="0">
                <a:solidFill>
                  <a:srgbClr val="C00000"/>
                </a:solidFill>
              </a:rPr>
              <a:t> numere sunt mai mici ca mine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13842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46760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4303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B22FB3-74B8-4C15-9BA7-9FE95AF9E5FB}"/>
              </a:ext>
            </a:extLst>
          </p:cNvPr>
          <p:cNvSpPr txBox="1"/>
          <p:nvPr/>
        </p:nvSpPr>
        <p:spPr>
          <a:xfrm>
            <a:off x="755576" y="578719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3C3C3"/>
                </a:solidFill>
              </a:rPr>
              <a:t>C</a:t>
            </a:r>
            <a:r>
              <a:rPr lang="ro-RO" dirty="0" err="1">
                <a:solidFill>
                  <a:srgbClr val="C3C3C3"/>
                </a:solidFill>
              </a:rPr>
              <a:t>âte</a:t>
            </a:r>
            <a:r>
              <a:rPr lang="ro-RO" dirty="0">
                <a:solidFill>
                  <a:srgbClr val="C3C3C3"/>
                </a:solidFill>
              </a:rPr>
              <a:t> numere sunt mai mici ca mine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AFCF33-2166-4144-87F3-3507EBC4A9DF}"/>
              </a:ext>
            </a:extLst>
          </p:cNvPr>
          <p:cNvSpPr txBox="1"/>
          <p:nvPr/>
        </p:nvSpPr>
        <p:spPr>
          <a:xfrm>
            <a:off x="1276257" y="541786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D4A63"/>
                </a:solidFill>
              </a:rPr>
              <a:t>C</a:t>
            </a:r>
            <a:r>
              <a:rPr lang="ro-RO" dirty="0" err="1">
                <a:solidFill>
                  <a:srgbClr val="1D4A63"/>
                </a:solidFill>
              </a:rPr>
              <a:t>âte</a:t>
            </a:r>
            <a:r>
              <a:rPr lang="ro-RO" dirty="0">
                <a:solidFill>
                  <a:srgbClr val="1D4A63"/>
                </a:solidFill>
              </a:rPr>
              <a:t> numere sunt mai mici ca mine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6A399D-559F-4907-BA94-68F4834BAA8B}"/>
              </a:ext>
            </a:extLst>
          </p:cNvPr>
          <p:cNvSpPr txBox="1"/>
          <p:nvPr/>
        </p:nvSpPr>
        <p:spPr>
          <a:xfrm>
            <a:off x="1796816" y="5045341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C</a:t>
            </a:r>
            <a:r>
              <a:rPr lang="ro-RO" dirty="0" err="1">
                <a:solidFill>
                  <a:srgbClr val="7F7F7F"/>
                </a:solidFill>
              </a:rPr>
              <a:t>âte</a:t>
            </a:r>
            <a:r>
              <a:rPr lang="ro-RO" dirty="0">
                <a:solidFill>
                  <a:srgbClr val="7F7F7F"/>
                </a:solidFill>
              </a:rPr>
              <a:t> numere sunt mai mici ca mine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25472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5045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46760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4303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9E63BC-FF53-4591-8906-3606B05983AB}"/>
              </a:ext>
            </a:extLst>
          </p:cNvPr>
          <p:cNvSpPr txBox="1"/>
          <p:nvPr/>
        </p:nvSpPr>
        <p:spPr>
          <a:xfrm>
            <a:off x="755576" y="578719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3C3C3"/>
                </a:solidFill>
              </a:rPr>
              <a:t>C</a:t>
            </a:r>
            <a:r>
              <a:rPr lang="ro-RO" dirty="0" err="1">
                <a:solidFill>
                  <a:srgbClr val="C3C3C3"/>
                </a:solidFill>
              </a:rPr>
              <a:t>âte</a:t>
            </a:r>
            <a:r>
              <a:rPr lang="ro-RO" dirty="0">
                <a:solidFill>
                  <a:srgbClr val="C3C3C3"/>
                </a:solidFill>
              </a:rPr>
              <a:t> numere sunt mai mici ca mine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5A57D8-2D60-4F58-A784-C419CFE2A265}"/>
              </a:ext>
            </a:extLst>
          </p:cNvPr>
          <p:cNvSpPr txBox="1"/>
          <p:nvPr/>
        </p:nvSpPr>
        <p:spPr>
          <a:xfrm>
            <a:off x="1276257" y="541786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D4A63"/>
                </a:solidFill>
              </a:rPr>
              <a:t>C</a:t>
            </a:r>
            <a:r>
              <a:rPr lang="ro-RO" dirty="0" err="1">
                <a:solidFill>
                  <a:srgbClr val="1D4A63"/>
                </a:solidFill>
              </a:rPr>
              <a:t>âte</a:t>
            </a:r>
            <a:r>
              <a:rPr lang="ro-RO" dirty="0">
                <a:solidFill>
                  <a:srgbClr val="1D4A63"/>
                </a:solidFill>
              </a:rPr>
              <a:t> numere sunt mai mici ca mine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81050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5417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5045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46760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4303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C76384-5704-4C5F-B66D-269071A91677}"/>
              </a:ext>
            </a:extLst>
          </p:cNvPr>
          <p:cNvSpPr txBox="1"/>
          <p:nvPr/>
        </p:nvSpPr>
        <p:spPr>
          <a:xfrm>
            <a:off x="755576" y="578719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3C3C3"/>
                </a:solidFill>
              </a:rPr>
              <a:t>C</a:t>
            </a:r>
            <a:r>
              <a:rPr lang="ro-RO" dirty="0" err="1">
                <a:solidFill>
                  <a:srgbClr val="C3C3C3"/>
                </a:solidFill>
              </a:rPr>
              <a:t>âte</a:t>
            </a:r>
            <a:r>
              <a:rPr lang="ro-RO" dirty="0">
                <a:solidFill>
                  <a:srgbClr val="C3C3C3"/>
                </a:solidFill>
              </a:rPr>
              <a:t> numere sunt mai mici ca mine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19898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57871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5417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5045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46760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4303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511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82501" y="1115452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Poziții în vectorul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57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Poziție în vectorul final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73" idx="2"/>
            <a:endCxn id="29" idx="0"/>
          </p:cNvCxnSpPr>
          <p:nvPr/>
        </p:nvCxnSpPr>
        <p:spPr>
          <a:xfrm rot="16200000" flipH="1">
            <a:off x="3134641" y="3533491"/>
            <a:ext cx="3145620" cy="9316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747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5010</Words>
  <Application>Microsoft Macintosh PowerPoint</Application>
  <PresentationFormat>On-screen Show (4:3)</PresentationFormat>
  <Paragraphs>2502</Paragraphs>
  <Slides>124</Slides>
  <Notes>124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31" baseType="lpstr">
      <vt:lpstr>Arial Unicode MS</vt:lpstr>
      <vt:lpstr>Arial</vt:lpstr>
      <vt:lpstr>Cambria Math</vt:lpstr>
      <vt:lpstr>Courier New</vt:lpstr>
      <vt:lpstr>Times New Roman</vt:lpstr>
      <vt:lpstr>Wingdings</vt:lpstr>
      <vt:lpstr>Standarddesign</vt:lpstr>
      <vt:lpstr>Algoritmi Paraleli și Distribuiți  Complexitate algoritmi paraleli</vt:lpstr>
      <vt:lpstr>Performanța</vt:lpstr>
      <vt:lpstr>Măsuri</vt:lpstr>
      <vt:lpstr>PowerPoint Presentation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Legea lui Amdhal</vt:lpstr>
      <vt:lpstr>Amdahl's law</vt:lpstr>
      <vt:lpstr>Legea lui Amdahl</vt:lpstr>
      <vt:lpstr>Legea lui Amdahl</vt:lpstr>
      <vt:lpstr>Legea lui Amdahl</vt:lpstr>
      <vt:lpstr>Legea lui Amdahl</vt:lpstr>
      <vt:lpstr>Legea lui Amdahl</vt:lpstr>
      <vt:lpstr>Legea lui Amdahl</vt:lpstr>
      <vt:lpstr>Legea lui Amdahl</vt:lpstr>
      <vt:lpstr>Legea lui Amdahl</vt:lpstr>
      <vt:lpstr>Exemplu: sortarea unui vector</vt:lpstr>
      <vt:lpstr>Bubble sort</vt:lpstr>
      <vt:lpstr>Bubble sort</vt:lpstr>
      <vt:lpstr>Bubble sort</vt:lpstr>
      <vt:lpstr>Bubble sort</vt:lpstr>
      <vt:lpstr>Bubble sort</vt:lpstr>
      <vt:lpstr>Bubble sort</vt:lpstr>
      <vt:lpstr>Parallel bubble sort</vt:lpstr>
      <vt:lpstr>Parallel bubble sort</vt:lpstr>
      <vt:lpstr>Parallel bubble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Shear sort (Row-column sort) (Snake sort)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Parallel Rank Sort</vt:lpstr>
      <vt:lpstr>Parallel Rank Sort</vt:lpstr>
      <vt:lpstr>Parallel Rank Sort</vt:lpstr>
      <vt:lpstr>Parallel Rank Sort</vt:lpstr>
      <vt:lpstr>Parallel Rank Sort</vt:lpstr>
      <vt:lpstr>Inmultiri de matrici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Super-linear speedup?</vt:lpstr>
      <vt:lpstr>PowerPoint Presentation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APD - Curs 02</dc:title>
  <dc:creator>PresentationPoint</dc:creator>
  <cp:lastModifiedBy>Ciprian Mihai DOBRE (24408)</cp:lastModifiedBy>
  <cp:revision>823</cp:revision>
  <cp:lastPrinted>2019-10-02T05:01:09Z</cp:lastPrinted>
  <dcterms:created xsi:type="dcterms:W3CDTF">2004-11-16T16:03:16Z</dcterms:created>
  <dcterms:modified xsi:type="dcterms:W3CDTF">2020-01-02T08:47:33Z</dcterms:modified>
</cp:coreProperties>
</file>